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6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</p:sldIdLst>
  <p:sldSz cx="9144000" cy="5143500" type="screen16x9"/>
  <p:notesSz cx="6858000" cy="9144000"/>
  <p:embeddedFontLst>
    <p:embeddedFont>
      <p:font typeface="Anton" panose="020B0604020202020204" charset="0"/>
      <p:regular r:id="rId64"/>
    </p:embeddedFont>
    <p:embeddedFont>
      <p:font typeface="Rajdhani" panose="020B0604020202020204" charset="0"/>
      <p:regular r:id="rId65"/>
      <p:bold r:id="rId66"/>
    </p:embeddedFont>
    <p:embeddedFont>
      <p:font typeface="Fira Sans Condensed" panose="020B0604020202020204" charset="0"/>
      <p:regular r:id="rId67"/>
      <p:bold r:id="rId68"/>
      <p:italic r:id="rId69"/>
      <p:boldItalic r:id="rId70"/>
    </p:embeddedFont>
    <p:embeddedFont>
      <p:font typeface="Fira Sans Condensed Light" panose="020B0604020202020204" charset="0"/>
      <p:regular r:id="rId71"/>
      <p:bold r:id="rId72"/>
      <p:italic r:id="rId73"/>
      <p:boldItalic r:id="rId74"/>
    </p:embeddedFont>
    <p:embeddedFont>
      <p:font typeface="Nunito ExtraBold" panose="020B0604020202020204" charset="-52"/>
      <p:bold r:id="rId75"/>
      <p:boldItalic r:id="rId76"/>
    </p:embeddedFont>
    <p:embeddedFont>
      <p:font typeface="Josefin Slab" panose="020B0604020202020204" charset="0"/>
      <p:regular r:id="rId77"/>
      <p:bold r:id="rId78"/>
      <p:italic r:id="rId79"/>
      <p:boldItalic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C52583-83DE-4EA2-95CD-7DC5B23D3CC1}">
  <a:tblStyle styleId="{A9C52583-83DE-4EA2-95CD-7DC5B23D3C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1.fntdata"/><Relationship Id="rId79" Type="http://schemas.openxmlformats.org/officeDocument/2006/relationships/font" Target="fonts/font16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80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3.fntdata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3.fntdata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bdabe659f4_0_14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bdabe659f4_0_14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bdabe659f4_0_14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bdabe659f4_0_14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708a6ee8a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708a6ee8a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bdabe659f4_0_15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bdabe659f4_0_158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bdabe659f4_0_16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bdabe659f4_0_16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65abef0139_0_14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65abef0139_0_14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be84067989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be84067989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gbe84067989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Google Shape;1185;gbe84067989_0_7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beecc93549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beecc93549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bdabe659f4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bdabe659f4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be84067d77_1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be84067d77_1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bdc350d4f7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bdc350d4f7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be84067989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be84067989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g65abef0139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2" name="Google Shape;1812;g65abef0139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bdc350d4f7_0_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bdc350d4f7_0_7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gbe84067989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0" name="Google Shape;1840;gbe84067989_0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be84067d77_1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be84067d77_1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gbe84067d77_1_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9" name="Google Shape;1899;gbe84067d77_1_7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Google Shape;1928;gbdc350d4f7_0_1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9" name="Google Shape;1929;gbdc350d4f7_0_19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9" name="Google Shape;1979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gbdc350d4f7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0" name="Google Shape;2010;gbdc350d4f7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gbe84067989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0" name="Google Shape;2110;gbe84067989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0" name="Google Shape;2120;gbe84067989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1" name="Google Shape;2121;gbe84067989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gbdc350d4f7_0_2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6" name="Google Shape;2146;gbdc350d4f7_0_2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65abef0139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65abef0139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gbe8406798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" name="Google Shape;2178;gbe84067989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gbdc350d4f7_0_1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1" name="Google Shape;2191;gbdc350d4f7_0_1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" name="Google Shape;2204;g65abef013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5" name="Google Shape;2205;g65abef013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bdc350d4f7_0_1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bdc350d4f7_0_1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gbdc350d4f7_0_1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0" name="Google Shape;2330;gbdc350d4f7_0_1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be84067d77_1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be84067d77_1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bdc350d4f7_0_1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bdc350d4f7_0_1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Google Shape;239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1" name="Google Shape;239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7" name="Google Shape;2397;gbe8406798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8" name="Google Shape;2398;gbe8406798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Google Shape;2404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5" name="Google Shape;2405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8" name="Google Shape;2418;gbdc350d4f7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9" name="Google Shape;2419;gbdc350d4f7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g6b4974444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5" name="Google Shape;2485;g6b4974444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0" name="Google Shape;3300;gbe84067d77_1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1" name="Google Shape;3301;gbe84067d77_1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8" name="Google Shape;3318;gbdc350d4f7_0_1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9" name="Google Shape;3319;gbdc350d4f7_0_1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9" name="Google Shape;3409;g7098bb5640_0_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0" name="Google Shape;3410;g7098bb5640_0_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3" name="Google Shape;3423;gbdc350d4f7_0_1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4" name="Google Shape;3424;gbdc350d4f7_0_1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8" name="Google Shape;3478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9" name="Google Shape;3479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6" name="Google Shape;3596;gbdc350d4f7_0_2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7" name="Google Shape;3597;gbdc350d4f7_0_2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1" name="Google Shape;3621;gbe84067d77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2" name="Google Shape;3622;gbe84067d77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1" name="Google Shape;3671;gbe84067d77_1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2" name="Google Shape;3672;gbe84067d77_1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7" name="Google Shape;3717;gbe84067d77_1_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8" name="Google Shape;3718;gbe84067d77_1_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1" name="Google Shape;4051;gbe84067989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2" name="Google Shape;4052;gbe84067989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8" name="Google Shape;4088;g65abef0139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9" name="Google Shape;4089;g65abef0139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5" name="Google Shape;4115;gbdc350d4f7_0_1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6" name="Google Shape;4116;gbdc350d4f7_0_10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0" name="Google Shape;4130;gbdc350d4f7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1" name="Google Shape;4131;gbdc350d4f7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9" name="Google Shape;4139;gbdc350d4f7_0_1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0" name="Google Shape;4140;gbdc350d4f7_0_1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0" name="Google Shape;4150;g65abef0139_0_1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1" name="Google Shape;4151;g65abef0139_0_1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bdabe659f4_0_14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bdabe659f4_0_14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bdabe659f4_0_14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bdabe659f4_0_14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12.xml"/><Relationship Id="rId4" Type="http://schemas.openxmlformats.org/officeDocument/2006/relationships/slide" Target="../slides/slide28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626175"/>
            <a:ext cx="4399800" cy="29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l="6664" t="4858" r="6220" b="5495"/>
          <a:stretch/>
        </p:blipFill>
        <p:spPr>
          <a:xfrm>
            <a:off x="5202975" y="608900"/>
            <a:ext cx="3814680" cy="39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1241850" y="2072750"/>
            <a:ext cx="66603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1241850" y="3265950"/>
            <a:ext cx="66603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ITLE_ONLY_1_1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>
            <a:hlinkClick r:id="rId3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713388" y="246840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13387" y="294775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4">
            <a:hlinkClick r:id="rId4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6091537" y="246970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3"/>
          </p:nvPr>
        </p:nvSpPr>
        <p:spPr>
          <a:xfrm>
            <a:off x="6091537" y="29490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14">
            <a:hlinkClick r:id="rId5" action="ppaction://hlinksldjump"/>
          </p:cNvPr>
          <p:cNvSpPr txBox="1">
            <a:spLocks noGrp="1"/>
          </p:cNvSpPr>
          <p:nvPr>
            <p:ph type="title" idx="4"/>
          </p:nvPr>
        </p:nvSpPr>
        <p:spPr>
          <a:xfrm>
            <a:off x="3402450" y="2468388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5"/>
          </p:nvPr>
        </p:nvSpPr>
        <p:spPr>
          <a:xfrm>
            <a:off x="3402450" y="29477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14">
            <a:hlinkClick r:id="rId5" action="ppaction://hlinksldjump"/>
          </p:cNvPr>
          <p:cNvSpPr txBox="1">
            <a:spLocks noGrp="1"/>
          </p:cNvSpPr>
          <p:nvPr>
            <p:ph type="title" idx="6" hasCustomPrompt="1"/>
          </p:nvPr>
        </p:nvSpPr>
        <p:spPr>
          <a:xfrm>
            <a:off x="3402428" y="1710902"/>
            <a:ext cx="23391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3" name="Google Shape;63;p14">
            <a:hlinkClick r:id="rId3" action="ppaction://hlinksldjump"/>
          </p:cNvPr>
          <p:cNvSpPr txBox="1">
            <a:spLocks noGrp="1"/>
          </p:cNvSpPr>
          <p:nvPr>
            <p:ph type="title" idx="7" hasCustomPrompt="1"/>
          </p:nvPr>
        </p:nvSpPr>
        <p:spPr>
          <a:xfrm>
            <a:off x="713225" y="1710883"/>
            <a:ext cx="23391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4" name="Google Shape;64;p14">
            <a:hlinkClick r:id="rId4" action="ppaction://hlinksldjump"/>
          </p:cNvPr>
          <p:cNvSpPr txBox="1">
            <a:spLocks noGrp="1"/>
          </p:cNvSpPr>
          <p:nvPr>
            <p:ph type="title" idx="8" hasCustomPrompt="1"/>
          </p:nvPr>
        </p:nvSpPr>
        <p:spPr>
          <a:xfrm>
            <a:off x="6091497" y="1708844"/>
            <a:ext cx="23391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9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713225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713225" y="2811425"/>
            <a:ext cx="374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1"/>
          </p:nvPr>
        </p:nvSpPr>
        <p:spPr>
          <a:xfrm>
            <a:off x="713225" y="1759375"/>
            <a:ext cx="37437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subTitle" idx="1"/>
          </p:nvPr>
        </p:nvSpPr>
        <p:spPr>
          <a:xfrm>
            <a:off x="841525" y="1093200"/>
            <a:ext cx="4821000" cy="29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6087250" y="1093200"/>
            <a:ext cx="2409900" cy="29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cxnSp>
        <p:nvCxnSpPr>
          <p:cNvPr id="74" name="Google Shape;74;p17"/>
          <p:cNvCxnSpPr/>
          <p:nvPr/>
        </p:nvCxnSpPr>
        <p:spPr>
          <a:xfrm>
            <a:off x="5854825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ONLY_1_2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subTitle" idx="1"/>
          </p:nvPr>
        </p:nvSpPr>
        <p:spPr>
          <a:xfrm>
            <a:off x="713225" y="2068950"/>
            <a:ext cx="4044900" cy="21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713225" y="495900"/>
            <a:ext cx="40449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8" name="Google Shape;78;p18"/>
          <p:cNvSpPr>
            <a:spLocks noGrp="1"/>
          </p:cNvSpPr>
          <p:nvPr>
            <p:ph type="pic" idx="2"/>
          </p:nvPr>
        </p:nvSpPr>
        <p:spPr>
          <a:xfrm>
            <a:off x="5098600" y="897000"/>
            <a:ext cx="3393000" cy="3349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9" name="Google Shape;79;p18"/>
          <p:cNvCxnSpPr/>
          <p:nvPr/>
        </p:nvCxnSpPr>
        <p:spPr>
          <a:xfrm rot="10800000">
            <a:off x="4893713" y="2068950"/>
            <a:ext cx="0" cy="1005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 3">
  <p:cSld name="TITLE_ONLY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subTitle" idx="1"/>
          </p:nvPr>
        </p:nvSpPr>
        <p:spPr>
          <a:xfrm>
            <a:off x="4954525" y="2327750"/>
            <a:ext cx="3476100" cy="9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BLANK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ubTitle" idx="1"/>
          </p:nvPr>
        </p:nvSpPr>
        <p:spPr>
          <a:xfrm flipH="1">
            <a:off x="719975" y="2370800"/>
            <a:ext cx="35007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634125" y="1143000"/>
            <a:ext cx="3532800" cy="27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_ONLY_1_1_1_1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subTitle" idx="1"/>
          </p:nvPr>
        </p:nvSpPr>
        <p:spPr>
          <a:xfrm>
            <a:off x="720100" y="1655400"/>
            <a:ext cx="3972600" cy="23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85DC5"/>
              </a:buClr>
              <a:buSzPts val="1600"/>
              <a:buFont typeface="Nunito"/>
              <a:buChar char="●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Nunito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Nuni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TITLE_ONLY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3"/>
          <p:cNvSpPr txBox="1">
            <a:spLocks noGrp="1"/>
          </p:cNvSpPr>
          <p:nvPr>
            <p:ph type="title" hasCustomPrompt="1"/>
          </p:nvPr>
        </p:nvSpPr>
        <p:spPr>
          <a:xfrm>
            <a:off x="713225" y="1557350"/>
            <a:ext cx="5994000" cy="13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4" name="Google Shape;94;p23"/>
          <p:cNvSpPr txBox="1">
            <a:spLocks noGrp="1"/>
          </p:cNvSpPr>
          <p:nvPr>
            <p:ph type="subTitle" idx="1"/>
          </p:nvPr>
        </p:nvSpPr>
        <p:spPr>
          <a:xfrm>
            <a:off x="713225" y="3000963"/>
            <a:ext cx="4430100" cy="6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>
            <a:spLocks noGrp="1"/>
          </p:cNvSpPr>
          <p:nvPr>
            <p:ph type="title"/>
          </p:nvPr>
        </p:nvSpPr>
        <p:spPr>
          <a:xfrm>
            <a:off x="428150" y="1837475"/>
            <a:ext cx="3991500" cy="19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subTitle" idx="1"/>
          </p:nvPr>
        </p:nvSpPr>
        <p:spPr>
          <a:xfrm>
            <a:off x="428100" y="3821525"/>
            <a:ext cx="39915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98" name="Google Shape;98;p24"/>
          <p:cNvGrpSpPr/>
          <p:nvPr/>
        </p:nvGrpSpPr>
        <p:grpSpPr>
          <a:xfrm>
            <a:off x="4964168" y="449465"/>
            <a:ext cx="3991465" cy="4244568"/>
            <a:chOff x="2411900" y="931500"/>
            <a:chExt cx="3234050" cy="3439125"/>
          </a:xfrm>
        </p:grpSpPr>
        <p:sp>
          <p:nvSpPr>
            <p:cNvPr id="99" name="Google Shape;99;p24"/>
            <p:cNvSpPr/>
            <p:nvPr/>
          </p:nvSpPr>
          <p:spPr>
            <a:xfrm>
              <a:off x="2711925" y="1573825"/>
              <a:ext cx="167325" cy="167325"/>
            </a:xfrm>
            <a:custGeom>
              <a:avLst/>
              <a:gdLst/>
              <a:ahLst/>
              <a:cxnLst/>
              <a:rect l="l" t="t" r="r" b="b"/>
              <a:pathLst>
                <a:path w="6693" h="6693" extrusionOk="0">
                  <a:moveTo>
                    <a:pt x="3347" y="1"/>
                  </a:moveTo>
                  <a:cubicBezTo>
                    <a:pt x="1501" y="1"/>
                    <a:pt x="1" y="1501"/>
                    <a:pt x="1" y="3347"/>
                  </a:cubicBezTo>
                  <a:cubicBezTo>
                    <a:pt x="1" y="5192"/>
                    <a:pt x="1501" y="6692"/>
                    <a:pt x="3347" y="6692"/>
                  </a:cubicBezTo>
                  <a:cubicBezTo>
                    <a:pt x="5192" y="6692"/>
                    <a:pt x="6692" y="5192"/>
                    <a:pt x="6692" y="3347"/>
                  </a:cubicBezTo>
                  <a:cubicBezTo>
                    <a:pt x="6692" y="1501"/>
                    <a:pt x="5192" y="1"/>
                    <a:pt x="3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4"/>
            <p:cNvSpPr/>
            <p:nvPr/>
          </p:nvSpPr>
          <p:spPr>
            <a:xfrm>
              <a:off x="2587800" y="1449425"/>
              <a:ext cx="415575" cy="415850"/>
            </a:xfrm>
            <a:custGeom>
              <a:avLst/>
              <a:gdLst/>
              <a:ahLst/>
              <a:cxnLst/>
              <a:rect l="l" t="t" r="r" b="b"/>
              <a:pathLst>
                <a:path w="16623" h="16634" fill="none" extrusionOk="0">
                  <a:moveTo>
                    <a:pt x="16622" y="8323"/>
                  </a:moveTo>
                  <a:cubicBezTo>
                    <a:pt x="16622" y="12906"/>
                    <a:pt x="12907" y="16633"/>
                    <a:pt x="8312" y="16633"/>
                  </a:cubicBezTo>
                  <a:cubicBezTo>
                    <a:pt x="3716" y="16633"/>
                    <a:pt x="1" y="12906"/>
                    <a:pt x="1" y="8323"/>
                  </a:cubicBezTo>
                  <a:cubicBezTo>
                    <a:pt x="1" y="3727"/>
                    <a:pt x="3716" y="0"/>
                    <a:pt x="8312" y="0"/>
                  </a:cubicBezTo>
                  <a:cubicBezTo>
                    <a:pt x="12907" y="0"/>
                    <a:pt x="16622" y="3727"/>
                    <a:pt x="16622" y="8323"/>
                  </a:cubicBezTo>
                  <a:close/>
                </a:path>
              </a:pathLst>
            </a:custGeom>
            <a:noFill/>
            <a:ln w="41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4"/>
            <p:cNvSpPr/>
            <p:nvPr/>
          </p:nvSpPr>
          <p:spPr>
            <a:xfrm>
              <a:off x="3663250" y="3348750"/>
              <a:ext cx="477150" cy="311675"/>
            </a:xfrm>
            <a:custGeom>
              <a:avLst/>
              <a:gdLst/>
              <a:ahLst/>
              <a:cxnLst/>
              <a:rect l="l" t="t" r="r" b="b"/>
              <a:pathLst>
                <a:path w="19086" h="12467" fill="none" extrusionOk="0">
                  <a:moveTo>
                    <a:pt x="0" y="6847"/>
                  </a:moveTo>
                  <a:lnTo>
                    <a:pt x="14240" y="1"/>
                  </a:lnTo>
                  <a:lnTo>
                    <a:pt x="19086" y="12467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4"/>
            <p:cNvSpPr/>
            <p:nvPr/>
          </p:nvSpPr>
          <p:spPr>
            <a:xfrm>
              <a:off x="3663250" y="3183550"/>
              <a:ext cx="356025" cy="336375"/>
            </a:xfrm>
            <a:custGeom>
              <a:avLst/>
              <a:gdLst/>
              <a:ahLst/>
              <a:cxnLst/>
              <a:rect l="l" t="t" r="r" b="b"/>
              <a:pathLst>
                <a:path w="14241" h="13455" fill="none" extrusionOk="0">
                  <a:moveTo>
                    <a:pt x="0" y="13455"/>
                  </a:moveTo>
                  <a:lnTo>
                    <a:pt x="2596" y="1"/>
                  </a:lnTo>
                  <a:lnTo>
                    <a:pt x="14240" y="660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4"/>
            <p:cNvSpPr/>
            <p:nvPr/>
          </p:nvSpPr>
          <p:spPr>
            <a:xfrm>
              <a:off x="3728125" y="3049900"/>
              <a:ext cx="324475" cy="298875"/>
            </a:xfrm>
            <a:custGeom>
              <a:avLst/>
              <a:gdLst/>
              <a:ahLst/>
              <a:cxnLst/>
              <a:rect l="l" t="t" r="r" b="b"/>
              <a:pathLst>
                <a:path w="12979" h="11955" fill="none" extrusionOk="0">
                  <a:moveTo>
                    <a:pt x="11645" y="11955"/>
                  </a:moveTo>
                  <a:lnTo>
                    <a:pt x="12979" y="1"/>
                  </a:lnTo>
                  <a:lnTo>
                    <a:pt x="1" y="5347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4"/>
            <p:cNvSpPr/>
            <p:nvPr/>
          </p:nvSpPr>
          <p:spPr>
            <a:xfrm>
              <a:off x="4019250" y="3049900"/>
              <a:ext cx="276525" cy="298875"/>
            </a:xfrm>
            <a:custGeom>
              <a:avLst/>
              <a:gdLst/>
              <a:ahLst/>
              <a:cxnLst/>
              <a:rect l="l" t="t" r="r" b="b"/>
              <a:pathLst>
                <a:path w="11061" h="11955" fill="none" extrusionOk="0">
                  <a:moveTo>
                    <a:pt x="0" y="11955"/>
                  </a:moveTo>
                  <a:lnTo>
                    <a:pt x="11061" y="8430"/>
                  </a:lnTo>
                  <a:lnTo>
                    <a:pt x="1334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4"/>
            <p:cNvSpPr/>
            <p:nvPr/>
          </p:nvSpPr>
          <p:spPr>
            <a:xfrm>
              <a:off x="4019250" y="3260650"/>
              <a:ext cx="276525" cy="399775"/>
            </a:xfrm>
            <a:custGeom>
              <a:avLst/>
              <a:gdLst/>
              <a:ahLst/>
              <a:cxnLst/>
              <a:rect l="l" t="t" r="r" b="b"/>
              <a:pathLst>
                <a:path w="11061" h="15991" fill="none" extrusionOk="0">
                  <a:moveTo>
                    <a:pt x="11061" y="0"/>
                  </a:moveTo>
                  <a:lnTo>
                    <a:pt x="4846" y="15991"/>
                  </a:lnTo>
                  <a:lnTo>
                    <a:pt x="0" y="3525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4"/>
            <p:cNvSpPr/>
            <p:nvPr/>
          </p:nvSpPr>
          <p:spPr>
            <a:xfrm>
              <a:off x="3695700" y="2757900"/>
              <a:ext cx="356900" cy="425675"/>
            </a:xfrm>
            <a:custGeom>
              <a:avLst/>
              <a:gdLst/>
              <a:ahLst/>
              <a:cxnLst/>
              <a:rect l="l" t="t" r="r" b="b"/>
              <a:pathLst>
                <a:path w="14276" h="17027" fill="none" extrusionOk="0">
                  <a:moveTo>
                    <a:pt x="1298" y="17027"/>
                  </a:moveTo>
                  <a:lnTo>
                    <a:pt x="0" y="1"/>
                  </a:lnTo>
                  <a:lnTo>
                    <a:pt x="14276" y="1168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4"/>
            <p:cNvSpPr/>
            <p:nvPr/>
          </p:nvSpPr>
          <p:spPr>
            <a:xfrm>
              <a:off x="3695700" y="2657900"/>
              <a:ext cx="513175" cy="392025"/>
            </a:xfrm>
            <a:custGeom>
              <a:avLst/>
              <a:gdLst/>
              <a:ahLst/>
              <a:cxnLst/>
              <a:rect l="l" t="t" r="r" b="b"/>
              <a:pathLst>
                <a:path w="20527" h="15681" fill="none" extrusionOk="0">
                  <a:moveTo>
                    <a:pt x="0" y="4001"/>
                  </a:moveTo>
                  <a:lnTo>
                    <a:pt x="20526" y="0"/>
                  </a:lnTo>
                  <a:lnTo>
                    <a:pt x="14276" y="1568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4"/>
            <p:cNvSpPr/>
            <p:nvPr/>
          </p:nvSpPr>
          <p:spPr>
            <a:xfrm>
              <a:off x="3695700" y="2441500"/>
              <a:ext cx="513175" cy="316425"/>
            </a:xfrm>
            <a:custGeom>
              <a:avLst/>
              <a:gdLst/>
              <a:ahLst/>
              <a:cxnLst/>
              <a:rect l="l" t="t" r="r" b="b"/>
              <a:pathLst>
                <a:path w="20527" h="12657" fill="none" extrusionOk="0">
                  <a:moveTo>
                    <a:pt x="0" y="12657"/>
                  </a:moveTo>
                  <a:lnTo>
                    <a:pt x="2107" y="1"/>
                  </a:lnTo>
                  <a:lnTo>
                    <a:pt x="20526" y="8656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4"/>
            <p:cNvSpPr/>
            <p:nvPr/>
          </p:nvSpPr>
          <p:spPr>
            <a:xfrm>
              <a:off x="3488825" y="2441500"/>
              <a:ext cx="259575" cy="316425"/>
            </a:xfrm>
            <a:custGeom>
              <a:avLst/>
              <a:gdLst/>
              <a:ahLst/>
              <a:cxnLst/>
              <a:rect l="l" t="t" r="r" b="b"/>
              <a:pathLst>
                <a:path w="10383" h="12657" fill="none" extrusionOk="0">
                  <a:moveTo>
                    <a:pt x="8275" y="12657"/>
                  </a:moveTo>
                  <a:lnTo>
                    <a:pt x="0" y="3168"/>
                  </a:lnTo>
                  <a:lnTo>
                    <a:pt x="10382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4"/>
            <p:cNvSpPr/>
            <p:nvPr/>
          </p:nvSpPr>
          <p:spPr>
            <a:xfrm>
              <a:off x="3417975" y="2082525"/>
              <a:ext cx="330425" cy="438175"/>
            </a:xfrm>
            <a:custGeom>
              <a:avLst/>
              <a:gdLst/>
              <a:ahLst/>
              <a:cxnLst/>
              <a:rect l="l" t="t" r="r" b="b"/>
              <a:pathLst>
                <a:path w="13217" h="17527" fill="none" extrusionOk="0">
                  <a:moveTo>
                    <a:pt x="2834" y="17527"/>
                  </a:moveTo>
                  <a:lnTo>
                    <a:pt x="0" y="1"/>
                  </a:lnTo>
                  <a:lnTo>
                    <a:pt x="13216" y="1436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4"/>
            <p:cNvSpPr/>
            <p:nvPr/>
          </p:nvSpPr>
          <p:spPr>
            <a:xfrm>
              <a:off x="3417975" y="1900075"/>
              <a:ext cx="389350" cy="541450"/>
            </a:xfrm>
            <a:custGeom>
              <a:avLst/>
              <a:gdLst/>
              <a:ahLst/>
              <a:cxnLst/>
              <a:rect l="l" t="t" r="r" b="b"/>
              <a:pathLst>
                <a:path w="15574" h="21658" fill="none" extrusionOk="0">
                  <a:moveTo>
                    <a:pt x="0" y="7299"/>
                  </a:moveTo>
                  <a:lnTo>
                    <a:pt x="15574" y="0"/>
                  </a:lnTo>
                  <a:lnTo>
                    <a:pt x="13216" y="2165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4"/>
            <p:cNvSpPr/>
            <p:nvPr/>
          </p:nvSpPr>
          <p:spPr>
            <a:xfrm>
              <a:off x="3280150" y="2082525"/>
              <a:ext cx="208700" cy="438175"/>
            </a:xfrm>
            <a:custGeom>
              <a:avLst/>
              <a:gdLst/>
              <a:ahLst/>
              <a:cxnLst/>
              <a:rect l="l" t="t" r="r" b="b"/>
              <a:pathLst>
                <a:path w="8348" h="17527" fill="none" extrusionOk="0">
                  <a:moveTo>
                    <a:pt x="5513" y="1"/>
                  </a:moveTo>
                  <a:lnTo>
                    <a:pt x="1" y="11038"/>
                  </a:lnTo>
                  <a:lnTo>
                    <a:pt x="8347" y="17527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4"/>
            <p:cNvSpPr/>
            <p:nvPr/>
          </p:nvSpPr>
          <p:spPr>
            <a:xfrm>
              <a:off x="3237600" y="1920300"/>
              <a:ext cx="180400" cy="438175"/>
            </a:xfrm>
            <a:custGeom>
              <a:avLst/>
              <a:gdLst/>
              <a:ahLst/>
              <a:cxnLst/>
              <a:rect l="l" t="t" r="r" b="b"/>
              <a:pathLst>
                <a:path w="7216" h="17527" fill="none" extrusionOk="0">
                  <a:moveTo>
                    <a:pt x="1703" y="17527"/>
                  </a:moveTo>
                  <a:lnTo>
                    <a:pt x="0" y="1"/>
                  </a:lnTo>
                  <a:lnTo>
                    <a:pt x="7215" y="649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4"/>
            <p:cNvSpPr/>
            <p:nvPr/>
          </p:nvSpPr>
          <p:spPr>
            <a:xfrm>
              <a:off x="3105725" y="1920300"/>
              <a:ext cx="174450" cy="545625"/>
            </a:xfrm>
            <a:custGeom>
              <a:avLst/>
              <a:gdLst/>
              <a:ahLst/>
              <a:cxnLst/>
              <a:rect l="l" t="t" r="r" b="b"/>
              <a:pathLst>
                <a:path w="6978" h="21825" fill="none" extrusionOk="0">
                  <a:moveTo>
                    <a:pt x="5275" y="1"/>
                  </a:moveTo>
                  <a:lnTo>
                    <a:pt x="1" y="21825"/>
                  </a:lnTo>
                  <a:lnTo>
                    <a:pt x="6978" y="17527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4"/>
            <p:cNvSpPr/>
            <p:nvPr/>
          </p:nvSpPr>
          <p:spPr>
            <a:xfrm>
              <a:off x="3026550" y="1920300"/>
              <a:ext cx="211075" cy="545625"/>
            </a:xfrm>
            <a:custGeom>
              <a:avLst/>
              <a:gdLst/>
              <a:ahLst/>
              <a:cxnLst/>
              <a:rect l="l" t="t" r="r" b="b"/>
              <a:pathLst>
                <a:path w="8443" h="21825" fill="none" extrusionOk="0">
                  <a:moveTo>
                    <a:pt x="8442" y="1"/>
                  </a:moveTo>
                  <a:lnTo>
                    <a:pt x="1" y="17527"/>
                  </a:lnTo>
                  <a:lnTo>
                    <a:pt x="3168" y="21825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4"/>
            <p:cNvSpPr/>
            <p:nvPr/>
          </p:nvSpPr>
          <p:spPr>
            <a:xfrm>
              <a:off x="3237600" y="1610150"/>
              <a:ext cx="180400" cy="472400"/>
            </a:xfrm>
            <a:custGeom>
              <a:avLst/>
              <a:gdLst/>
              <a:ahLst/>
              <a:cxnLst/>
              <a:rect l="l" t="t" r="r" b="b"/>
              <a:pathLst>
                <a:path w="7216" h="18896" fill="none" extrusionOk="0">
                  <a:moveTo>
                    <a:pt x="0" y="12407"/>
                  </a:moveTo>
                  <a:lnTo>
                    <a:pt x="3155" y="0"/>
                  </a:lnTo>
                  <a:lnTo>
                    <a:pt x="7215" y="18896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4"/>
            <p:cNvSpPr/>
            <p:nvPr/>
          </p:nvSpPr>
          <p:spPr>
            <a:xfrm>
              <a:off x="3170625" y="1520850"/>
              <a:ext cx="145875" cy="399475"/>
            </a:xfrm>
            <a:custGeom>
              <a:avLst/>
              <a:gdLst/>
              <a:ahLst/>
              <a:cxnLst/>
              <a:rect l="l" t="t" r="r" b="b"/>
              <a:pathLst>
                <a:path w="5835" h="15979" fill="none" extrusionOk="0">
                  <a:moveTo>
                    <a:pt x="2679" y="15979"/>
                  </a:moveTo>
                  <a:lnTo>
                    <a:pt x="0" y="1"/>
                  </a:lnTo>
                  <a:lnTo>
                    <a:pt x="5834" y="3572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4"/>
            <p:cNvSpPr/>
            <p:nvPr/>
          </p:nvSpPr>
          <p:spPr>
            <a:xfrm>
              <a:off x="3012275" y="1520850"/>
              <a:ext cx="225350" cy="399475"/>
            </a:xfrm>
            <a:custGeom>
              <a:avLst/>
              <a:gdLst/>
              <a:ahLst/>
              <a:cxnLst/>
              <a:rect l="l" t="t" r="r" b="b"/>
              <a:pathLst>
                <a:path w="9014" h="15979" fill="none" extrusionOk="0">
                  <a:moveTo>
                    <a:pt x="9013" y="15979"/>
                  </a:moveTo>
                  <a:lnTo>
                    <a:pt x="0" y="7632"/>
                  </a:lnTo>
                  <a:lnTo>
                    <a:pt x="6334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4"/>
            <p:cNvSpPr/>
            <p:nvPr/>
          </p:nvSpPr>
          <p:spPr>
            <a:xfrm>
              <a:off x="3012275" y="1711650"/>
              <a:ext cx="225350" cy="646825"/>
            </a:xfrm>
            <a:custGeom>
              <a:avLst/>
              <a:gdLst/>
              <a:ahLst/>
              <a:cxnLst/>
              <a:rect l="l" t="t" r="r" b="b"/>
              <a:pathLst>
                <a:path w="9014" h="25873" fill="none" extrusionOk="0">
                  <a:moveTo>
                    <a:pt x="0" y="0"/>
                  </a:moveTo>
                  <a:lnTo>
                    <a:pt x="572" y="25873"/>
                  </a:lnTo>
                  <a:lnTo>
                    <a:pt x="9013" y="8347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4"/>
            <p:cNvSpPr/>
            <p:nvPr/>
          </p:nvSpPr>
          <p:spPr>
            <a:xfrm>
              <a:off x="2975050" y="2358450"/>
              <a:ext cx="130700" cy="241125"/>
            </a:xfrm>
            <a:custGeom>
              <a:avLst/>
              <a:gdLst/>
              <a:ahLst/>
              <a:cxnLst/>
              <a:rect l="l" t="t" r="r" b="b"/>
              <a:pathLst>
                <a:path w="5228" h="9645" fill="none" extrusionOk="0">
                  <a:moveTo>
                    <a:pt x="2061" y="1"/>
                  </a:moveTo>
                  <a:lnTo>
                    <a:pt x="1" y="9645"/>
                  </a:lnTo>
                  <a:lnTo>
                    <a:pt x="5228" y="429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4"/>
            <p:cNvSpPr/>
            <p:nvPr/>
          </p:nvSpPr>
          <p:spPr>
            <a:xfrm>
              <a:off x="2975050" y="2465900"/>
              <a:ext cx="130700" cy="387875"/>
            </a:xfrm>
            <a:custGeom>
              <a:avLst/>
              <a:gdLst/>
              <a:ahLst/>
              <a:cxnLst/>
              <a:rect l="l" t="t" r="r" b="b"/>
              <a:pathLst>
                <a:path w="5228" h="15515" fill="none" extrusionOk="0">
                  <a:moveTo>
                    <a:pt x="1" y="5347"/>
                  </a:moveTo>
                  <a:lnTo>
                    <a:pt x="3359" y="15515"/>
                  </a:lnTo>
                  <a:lnTo>
                    <a:pt x="5228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4"/>
            <p:cNvSpPr/>
            <p:nvPr/>
          </p:nvSpPr>
          <p:spPr>
            <a:xfrm>
              <a:off x="2761650" y="2599550"/>
              <a:ext cx="297375" cy="371200"/>
            </a:xfrm>
            <a:custGeom>
              <a:avLst/>
              <a:gdLst/>
              <a:ahLst/>
              <a:cxnLst/>
              <a:rect l="l" t="t" r="r" b="b"/>
              <a:pathLst>
                <a:path w="11895" h="14848" fill="none" extrusionOk="0">
                  <a:moveTo>
                    <a:pt x="11895" y="10169"/>
                  </a:moveTo>
                  <a:lnTo>
                    <a:pt x="0" y="14848"/>
                  </a:lnTo>
                  <a:lnTo>
                    <a:pt x="8537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4"/>
            <p:cNvSpPr/>
            <p:nvPr/>
          </p:nvSpPr>
          <p:spPr>
            <a:xfrm>
              <a:off x="3059000" y="2358450"/>
              <a:ext cx="221175" cy="495325"/>
            </a:xfrm>
            <a:custGeom>
              <a:avLst/>
              <a:gdLst/>
              <a:ahLst/>
              <a:cxnLst/>
              <a:rect l="l" t="t" r="r" b="b"/>
              <a:pathLst>
                <a:path w="8847" h="19813" fill="none" extrusionOk="0">
                  <a:moveTo>
                    <a:pt x="1" y="19813"/>
                  </a:moveTo>
                  <a:lnTo>
                    <a:pt x="8847" y="1"/>
                  </a:lnTo>
                  <a:lnTo>
                    <a:pt x="1870" y="429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4"/>
            <p:cNvSpPr/>
            <p:nvPr/>
          </p:nvSpPr>
          <p:spPr>
            <a:xfrm>
              <a:off x="3059000" y="2358450"/>
              <a:ext cx="429850" cy="495325"/>
            </a:xfrm>
            <a:custGeom>
              <a:avLst/>
              <a:gdLst/>
              <a:ahLst/>
              <a:cxnLst/>
              <a:rect l="l" t="t" r="r" b="b"/>
              <a:pathLst>
                <a:path w="17194" h="19813" fill="none" extrusionOk="0">
                  <a:moveTo>
                    <a:pt x="1" y="19813"/>
                  </a:moveTo>
                  <a:lnTo>
                    <a:pt x="17193" y="6490"/>
                  </a:lnTo>
                  <a:lnTo>
                    <a:pt x="8847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4"/>
            <p:cNvSpPr/>
            <p:nvPr/>
          </p:nvSpPr>
          <p:spPr>
            <a:xfrm>
              <a:off x="3059000" y="2520675"/>
              <a:ext cx="636700" cy="333100"/>
            </a:xfrm>
            <a:custGeom>
              <a:avLst/>
              <a:gdLst/>
              <a:ahLst/>
              <a:cxnLst/>
              <a:rect l="l" t="t" r="r" b="b"/>
              <a:pathLst>
                <a:path w="25468" h="13324" fill="none" extrusionOk="0">
                  <a:moveTo>
                    <a:pt x="1" y="13324"/>
                  </a:moveTo>
                  <a:lnTo>
                    <a:pt x="25468" y="9490"/>
                  </a:lnTo>
                  <a:lnTo>
                    <a:pt x="17193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4"/>
            <p:cNvSpPr/>
            <p:nvPr/>
          </p:nvSpPr>
          <p:spPr>
            <a:xfrm>
              <a:off x="3059000" y="2757900"/>
              <a:ext cx="669150" cy="425675"/>
            </a:xfrm>
            <a:custGeom>
              <a:avLst/>
              <a:gdLst/>
              <a:ahLst/>
              <a:cxnLst/>
              <a:rect l="l" t="t" r="r" b="b"/>
              <a:pathLst>
                <a:path w="26766" h="17027" fill="none" extrusionOk="0">
                  <a:moveTo>
                    <a:pt x="1" y="3835"/>
                  </a:moveTo>
                  <a:lnTo>
                    <a:pt x="26766" y="17027"/>
                  </a:lnTo>
                  <a:lnTo>
                    <a:pt x="25468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4"/>
            <p:cNvSpPr/>
            <p:nvPr/>
          </p:nvSpPr>
          <p:spPr>
            <a:xfrm>
              <a:off x="3040550" y="2853750"/>
              <a:ext cx="687600" cy="345600"/>
            </a:xfrm>
            <a:custGeom>
              <a:avLst/>
              <a:gdLst/>
              <a:ahLst/>
              <a:cxnLst/>
              <a:rect l="l" t="t" r="r" b="b"/>
              <a:pathLst>
                <a:path w="27504" h="13824" fill="none" extrusionOk="0">
                  <a:moveTo>
                    <a:pt x="739" y="1"/>
                  </a:moveTo>
                  <a:lnTo>
                    <a:pt x="0" y="13824"/>
                  </a:lnTo>
                  <a:lnTo>
                    <a:pt x="27504" y="13193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4"/>
            <p:cNvSpPr/>
            <p:nvPr/>
          </p:nvSpPr>
          <p:spPr>
            <a:xfrm>
              <a:off x="3040550" y="3183550"/>
              <a:ext cx="687600" cy="183975"/>
            </a:xfrm>
            <a:custGeom>
              <a:avLst/>
              <a:gdLst/>
              <a:ahLst/>
              <a:cxnLst/>
              <a:rect l="l" t="t" r="r" b="b"/>
              <a:pathLst>
                <a:path w="27504" h="7359" fill="none" extrusionOk="0">
                  <a:moveTo>
                    <a:pt x="0" y="632"/>
                  </a:moveTo>
                  <a:lnTo>
                    <a:pt x="18586" y="7359"/>
                  </a:lnTo>
                  <a:lnTo>
                    <a:pt x="27504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4"/>
            <p:cNvSpPr/>
            <p:nvPr/>
          </p:nvSpPr>
          <p:spPr>
            <a:xfrm>
              <a:off x="3505200" y="3183550"/>
              <a:ext cx="222950" cy="336375"/>
            </a:xfrm>
            <a:custGeom>
              <a:avLst/>
              <a:gdLst/>
              <a:ahLst/>
              <a:cxnLst/>
              <a:rect l="l" t="t" r="r" b="b"/>
              <a:pathLst>
                <a:path w="8918" h="13455" fill="none" extrusionOk="0">
                  <a:moveTo>
                    <a:pt x="0" y="7359"/>
                  </a:moveTo>
                  <a:lnTo>
                    <a:pt x="6322" y="13455"/>
                  </a:lnTo>
                  <a:lnTo>
                    <a:pt x="8918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4"/>
            <p:cNvSpPr/>
            <p:nvPr/>
          </p:nvSpPr>
          <p:spPr>
            <a:xfrm>
              <a:off x="3518575" y="3519900"/>
              <a:ext cx="621825" cy="380150"/>
            </a:xfrm>
            <a:custGeom>
              <a:avLst/>
              <a:gdLst/>
              <a:ahLst/>
              <a:cxnLst/>
              <a:rect l="l" t="t" r="r" b="b"/>
              <a:pathLst>
                <a:path w="24873" h="15206" fill="none" extrusionOk="0">
                  <a:moveTo>
                    <a:pt x="5787" y="1"/>
                  </a:moveTo>
                  <a:lnTo>
                    <a:pt x="1" y="15205"/>
                  </a:lnTo>
                  <a:lnTo>
                    <a:pt x="24873" y="562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4"/>
            <p:cNvSpPr/>
            <p:nvPr/>
          </p:nvSpPr>
          <p:spPr>
            <a:xfrm>
              <a:off x="3488825" y="3660400"/>
              <a:ext cx="651575" cy="396500"/>
            </a:xfrm>
            <a:custGeom>
              <a:avLst/>
              <a:gdLst/>
              <a:ahLst/>
              <a:cxnLst/>
              <a:rect l="l" t="t" r="r" b="b"/>
              <a:pathLst>
                <a:path w="26063" h="15860" fill="none" extrusionOk="0">
                  <a:moveTo>
                    <a:pt x="1191" y="9585"/>
                  </a:moveTo>
                  <a:lnTo>
                    <a:pt x="0" y="15860"/>
                  </a:lnTo>
                  <a:lnTo>
                    <a:pt x="26063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4"/>
            <p:cNvSpPr/>
            <p:nvPr/>
          </p:nvSpPr>
          <p:spPr>
            <a:xfrm>
              <a:off x="3488825" y="3660400"/>
              <a:ext cx="651575" cy="396500"/>
            </a:xfrm>
            <a:custGeom>
              <a:avLst/>
              <a:gdLst/>
              <a:ahLst/>
              <a:cxnLst/>
              <a:rect l="l" t="t" r="r" b="b"/>
              <a:pathLst>
                <a:path w="26063" h="15860" fill="none" extrusionOk="0">
                  <a:moveTo>
                    <a:pt x="0" y="15860"/>
                  </a:moveTo>
                  <a:lnTo>
                    <a:pt x="19681" y="15860"/>
                  </a:lnTo>
                  <a:lnTo>
                    <a:pt x="26063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4"/>
            <p:cNvSpPr/>
            <p:nvPr/>
          </p:nvSpPr>
          <p:spPr>
            <a:xfrm>
              <a:off x="3505200" y="3367500"/>
              <a:ext cx="158075" cy="532550"/>
            </a:xfrm>
            <a:custGeom>
              <a:avLst/>
              <a:gdLst/>
              <a:ahLst/>
              <a:cxnLst/>
              <a:rect l="l" t="t" r="r" b="b"/>
              <a:pathLst>
                <a:path w="6323" h="21302" fill="none" extrusionOk="0">
                  <a:moveTo>
                    <a:pt x="0" y="1"/>
                  </a:moveTo>
                  <a:lnTo>
                    <a:pt x="536" y="21301"/>
                  </a:lnTo>
                  <a:lnTo>
                    <a:pt x="6322" y="6097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4"/>
            <p:cNvSpPr/>
            <p:nvPr/>
          </p:nvSpPr>
          <p:spPr>
            <a:xfrm>
              <a:off x="3040550" y="3199325"/>
              <a:ext cx="464650" cy="261375"/>
            </a:xfrm>
            <a:custGeom>
              <a:avLst/>
              <a:gdLst/>
              <a:ahLst/>
              <a:cxnLst/>
              <a:rect l="l" t="t" r="r" b="b"/>
              <a:pathLst>
                <a:path w="18586" h="10455" fill="none" extrusionOk="0">
                  <a:moveTo>
                    <a:pt x="0" y="1"/>
                  </a:moveTo>
                  <a:lnTo>
                    <a:pt x="1274" y="10454"/>
                  </a:lnTo>
                  <a:lnTo>
                    <a:pt x="18586" y="672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4"/>
            <p:cNvSpPr/>
            <p:nvPr/>
          </p:nvSpPr>
          <p:spPr>
            <a:xfrm>
              <a:off x="3072400" y="3367500"/>
              <a:ext cx="432800" cy="254225"/>
            </a:xfrm>
            <a:custGeom>
              <a:avLst/>
              <a:gdLst/>
              <a:ahLst/>
              <a:cxnLst/>
              <a:rect l="l" t="t" r="r" b="b"/>
              <a:pathLst>
                <a:path w="17312" h="10169" fill="none" extrusionOk="0">
                  <a:moveTo>
                    <a:pt x="0" y="3727"/>
                  </a:moveTo>
                  <a:lnTo>
                    <a:pt x="3882" y="10169"/>
                  </a:lnTo>
                  <a:lnTo>
                    <a:pt x="17312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4"/>
            <p:cNvSpPr/>
            <p:nvPr/>
          </p:nvSpPr>
          <p:spPr>
            <a:xfrm>
              <a:off x="2856300" y="3199325"/>
              <a:ext cx="216125" cy="346500"/>
            </a:xfrm>
            <a:custGeom>
              <a:avLst/>
              <a:gdLst/>
              <a:ahLst/>
              <a:cxnLst/>
              <a:rect l="l" t="t" r="r" b="b"/>
              <a:pathLst>
                <a:path w="8645" h="13860" fill="none" extrusionOk="0">
                  <a:moveTo>
                    <a:pt x="8644" y="10454"/>
                  </a:moveTo>
                  <a:lnTo>
                    <a:pt x="0" y="13860"/>
                  </a:lnTo>
                  <a:lnTo>
                    <a:pt x="7370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4"/>
            <p:cNvSpPr/>
            <p:nvPr/>
          </p:nvSpPr>
          <p:spPr>
            <a:xfrm>
              <a:off x="2856300" y="3460675"/>
              <a:ext cx="313150" cy="161050"/>
            </a:xfrm>
            <a:custGeom>
              <a:avLst/>
              <a:gdLst/>
              <a:ahLst/>
              <a:cxnLst/>
              <a:rect l="l" t="t" r="r" b="b"/>
              <a:pathLst>
                <a:path w="12526" h="6442" fill="none" extrusionOk="0">
                  <a:moveTo>
                    <a:pt x="0" y="3406"/>
                  </a:moveTo>
                  <a:lnTo>
                    <a:pt x="12526" y="6442"/>
                  </a:lnTo>
                  <a:lnTo>
                    <a:pt x="8644" y="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4"/>
            <p:cNvSpPr/>
            <p:nvPr/>
          </p:nvSpPr>
          <p:spPr>
            <a:xfrm>
              <a:off x="2856300" y="3545800"/>
              <a:ext cx="313150" cy="286675"/>
            </a:xfrm>
            <a:custGeom>
              <a:avLst/>
              <a:gdLst/>
              <a:ahLst/>
              <a:cxnLst/>
              <a:rect l="l" t="t" r="r" b="b"/>
              <a:pathLst>
                <a:path w="12526" h="11467" fill="none" extrusionOk="0">
                  <a:moveTo>
                    <a:pt x="12526" y="3037"/>
                  </a:moveTo>
                  <a:lnTo>
                    <a:pt x="6239" y="11466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4"/>
            <p:cNvSpPr/>
            <p:nvPr/>
          </p:nvSpPr>
          <p:spPr>
            <a:xfrm>
              <a:off x="3169425" y="3367500"/>
              <a:ext cx="335775" cy="400075"/>
            </a:xfrm>
            <a:custGeom>
              <a:avLst/>
              <a:gdLst/>
              <a:ahLst/>
              <a:cxnLst/>
              <a:rect l="l" t="t" r="r" b="b"/>
              <a:pathLst>
                <a:path w="13431" h="16003" fill="none" extrusionOk="0">
                  <a:moveTo>
                    <a:pt x="13431" y="1"/>
                  </a:moveTo>
                  <a:lnTo>
                    <a:pt x="5644" y="16003"/>
                  </a:lnTo>
                  <a:lnTo>
                    <a:pt x="1" y="1016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4"/>
            <p:cNvSpPr/>
            <p:nvPr/>
          </p:nvSpPr>
          <p:spPr>
            <a:xfrm>
              <a:off x="3310525" y="3367500"/>
              <a:ext cx="208075" cy="532550"/>
            </a:xfrm>
            <a:custGeom>
              <a:avLst/>
              <a:gdLst/>
              <a:ahLst/>
              <a:cxnLst/>
              <a:rect l="l" t="t" r="r" b="b"/>
              <a:pathLst>
                <a:path w="8323" h="21302" fill="none" extrusionOk="0">
                  <a:moveTo>
                    <a:pt x="0" y="16003"/>
                  </a:moveTo>
                  <a:lnTo>
                    <a:pt x="8323" y="21301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4"/>
            <p:cNvSpPr/>
            <p:nvPr/>
          </p:nvSpPr>
          <p:spPr>
            <a:xfrm>
              <a:off x="3012275" y="3621700"/>
              <a:ext cx="298275" cy="210775"/>
            </a:xfrm>
            <a:custGeom>
              <a:avLst/>
              <a:gdLst/>
              <a:ahLst/>
              <a:cxnLst/>
              <a:rect l="l" t="t" r="r" b="b"/>
              <a:pathLst>
                <a:path w="11931" h="8431" fill="none" extrusionOk="0">
                  <a:moveTo>
                    <a:pt x="11930" y="5835"/>
                  </a:moveTo>
                  <a:lnTo>
                    <a:pt x="0" y="8430"/>
                  </a:lnTo>
                  <a:lnTo>
                    <a:pt x="6287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4"/>
            <p:cNvSpPr/>
            <p:nvPr/>
          </p:nvSpPr>
          <p:spPr>
            <a:xfrm>
              <a:off x="3310525" y="3767550"/>
              <a:ext cx="208075" cy="272975"/>
            </a:xfrm>
            <a:custGeom>
              <a:avLst/>
              <a:gdLst/>
              <a:ahLst/>
              <a:cxnLst/>
              <a:rect l="l" t="t" r="r" b="b"/>
              <a:pathLst>
                <a:path w="8323" h="10919" fill="none" extrusionOk="0">
                  <a:moveTo>
                    <a:pt x="0" y="1"/>
                  </a:moveTo>
                  <a:lnTo>
                    <a:pt x="0" y="10919"/>
                  </a:lnTo>
                  <a:lnTo>
                    <a:pt x="8323" y="529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4"/>
            <p:cNvSpPr/>
            <p:nvPr/>
          </p:nvSpPr>
          <p:spPr>
            <a:xfrm>
              <a:off x="3012275" y="3767550"/>
              <a:ext cx="298275" cy="272975"/>
            </a:xfrm>
            <a:custGeom>
              <a:avLst/>
              <a:gdLst/>
              <a:ahLst/>
              <a:cxnLst/>
              <a:rect l="l" t="t" r="r" b="b"/>
              <a:pathLst>
                <a:path w="11931" h="10919" fill="none" extrusionOk="0">
                  <a:moveTo>
                    <a:pt x="11930" y="1"/>
                  </a:moveTo>
                  <a:lnTo>
                    <a:pt x="0" y="2596"/>
                  </a:lnTo>
                  <a:lnTo>
                    <a:pt x="11930" y="1091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4"/>
            <p:cNvSpPr/>
            <p:nvPr/>
          </p:nvSpPr>
          <p:spPr>
            <a:xfrm>
              <a:off x="3012275" y="3832450"/>
              <a:ext cx="298275" cy="259575"/>
            </a:xfrm>
            <a:custGeom>
              <a:avLst/>
              <a:gdLst/>
              <a:ahLst/>
              <a:cxnLst/>
              <a:rect l="l" t="t" r="r" b="b"/>
              <a:pathLst>
                <a:path w="11931" h="10383" fill="none" extrusionOk="0">
                  <a:moveTo>
                    <a:pt x="11930" y="8323"/>
                  </a:moveTo>
                  <a:lnTo>
                    <a:pt x="1131" y="1038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4"/>
            <p:cNvSpPr/>
            <p:nvPr/>
          </p:nvSpPr>
          <p:spPr>
            <a:xfrm>
              <a:off x="3310525" y="3900025"/>
              <a:ext cx="208075" cy="156875"/>
            </a:xfrm>
            <a:custGeom>
              <a:avLst/>
              <a:gdLst/>
              <a:ahLst/>
              <a:cxnLst/>
              <a:rect l="l" t="t" r="r" b="b"/>
              <a:pathLst>
                <a:path w="8323" h="6275" fill="none" extrusionOk="0">
                  <a:moveTo>
                    <a:pt x="0" y="5620"/>
                  </a:moveTo>
                  <a:lnTo>
                    <a:pt x="7132" y="6275"/>
                  </a:lnTo>
                  <a:lnTo>
                    <a:pt x="8323" y="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4"/>
            <p:cNvSpPr/>
            <p:nvPr/>
          </p:nvSpPr>
          <p:spPr>
            <a:xfrm>
              <a:off x="3310525" y="4040500"/>
              <a:ext cx="178325" cy="330125"/>
            </a:xfrm>
            <a:custGeom>
              <a:avLst/>
              <a:gdLst/>
              <a:ahLst/>
              <a:cxnLst/>
              <a:rect l="l" t="t" r="r" b="b"/>
              <a:pathLst>
                <a:path w="7133" h="13205" fill="none" extrusionOk="0">
                  <a:moveTo>
                    <a:pt x="0" y="1"/>
                  </a:moveTo>
                  <a:lnTo>
                    <a:pt x="2953" y="13205"/>
                  </a:lnTo>
                  <a:lnTo>
                    <a:pt x="7132" y="656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4"/>
            <p:cNvSpPr/>
            <p:nvPr/>
          </p:nvSpPr>
          <p:spPr>
            <a:xfrm>
              <a:off x="3040550" y="4040500"/>
              <a:ext cx="343825" cy="330125"/>
            </a:xfrm>
            <a:custGeom>
              <a:avLst/>
              <a:gdLst/>
              <a:ahLst/>
              <a:cxnLst/>
              <a:rect l="l" t="t" r="r" b="b"/>
              <a:pathLst>
                <a:path w="13753" h="13205" fill="none" extrusionOk="0">
                  <a:moveTo>
                    <a:pt x="13752" y="13205"/>
                  </a:moveTo>
                  <a:lnTo>
                    <a:pt x="0" y="2061"/>
                  </a:lnTo>
                  <a:lnTo>
                    <a:pt x="10799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3384350" y="4056875"/>
              <a:ext cx="596525" cy="313750"/>
            </a:xfrm>
            <a:custGeom>
              <a:avLst/>
              <a:gdLst/>
              <a:ahLst/>
              <a:cxnLst/>
              <a:rect l="l" t="t" r="r" b="b"/>
              <a:pathLst>
                <a:path w="23861" h="12550" fill="none" extrusionOk="0">
                  <a:moveTo>
                    <a:pt x="4179" y="1"/>
                  </a:moveTo>
                  <a:lnTo>
                    <a:pt x="23860" y="1"/>
                  </a:lnTo>
                  <a:lnTo>
                    <a:pt x="0" y="1255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3980850" y="3660400"/>
              <a:ext cx="416450" cy="396500"/>
            </a:xfrm>
            <a:custGeom>
              <a:avLst/>
              <a:gdLst/>
              <a:ahLst/>
              <a:cxnLst/>
              <a:rect l="l" t="t" r="r" b="b"/>
              <a:pathLst>
                <a:path w="16658" h="15860" fill="none" extrusionOk="0">
                  <a:moveTo>
                    <a:pt x="6382" y="1"/>
                  </a:moveTo>
                  <a:lnTo>
                    <a:pt x="16657" y="6882"/>
                  </a:lnTo>
                  <a:lnTo>
                    <a:pt x="0" y="1586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4140375" y="3260650"/>
              <a:ext cx="256925" cy="571825"/>
            </a:xfrm>
            <a:custGeom>
              <a:avLst/>
              <a:gdLst/>
              <a:ahLst/>
              <a:cxnLst/>
              <a:rect l="l" t="t" r="r" b="b"/>
              <a:pathLst>
                <a:path w="10277" h="22873" fill="none" extrusionOk="0">
                  <a:moveTo>
                    <a:pt x="6216" y="0"/>
                  </a:moveTo>
                  <a:lnTo>
                    <a:pt x="10276" y="22872"/>
                  </a:lnTo>
                  <a:lnTo>
                    <a:pt x="1" y="1599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4"/>
            <p:cNvSpPr/>
            <p:nvPr/>
          </p:nvSpPr>
          <p:spPr>
            <a:xfrm>
              <a:off x="4295775" y="3260650"/>
              <a:ext cx="290825" cy="571825"/>
            </a:xfrm>
            <a:custGeom>
              <a:avLst/>
              <a:gdLst/>
              <a:ahLst/>
              <a:cxnLst/>
              <a:rect l="l" t="t" r="r" b="b"/>
              <a:pathLst>
                <a:path w="11633" h="22873" fill="none" extrusionOk="0">
                  <a:moveTo>
                    <a:pt x="0" y="0"/>
                  </a:moveTo>
                  <a:lnTo>
                    <a:pt x="11632" y="0"/>
                  </a:lnTo>
                  <a:lnTo>
                    <a:pt x="4060" y="22872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4"/>
            <p:cNvSpPr/>
            <p:nvPr/>
          </p:nvSpPr>
          <p:spPr>
            <a:xfrm>
              <a:off x="4295775" y="2757900"/>
              <a:ext cx="290825" cy="502775"/>
            </a:xfrm>
            <a:custGeom>
              <a:avLst/>
              <a:gdLst/>
              <a:ahLst/>
              <a:cxnLst/>
              <a:rect l="l" t="t" r="r" b="b"/>
              <a:pathLst>
                <a:path w="11633" h="20111" fill="none" extrusionOk="0">
                  <a:moveTo>
                    <a:pt x="0" y="20110"/>
                  </a:moveTo>
                  <a:lnTo>
                    <a:pt x="4489" y="1"/>
                  </a:lnTo>
                  <a:lnTo>
                    <a:pt x="11632" y="2011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4"/>
            <p:cNvSpPr/>
            <p:nvPr/>
          </p:nvSpPr>
          <p:spPr>
            <a:xfrm>
              <a:off x="4052575" y="2657900"/>
              <a:ext cx="243200" cy="602775"/>
            </a:xfrm>
            <a:custGeom>
              <a:avLst/>
              <a:gdLst/>
              <a:ahLst/>
              <a:cxnLst/>
              <a:rect l="l" t="t" r="r" b="b"/>
              <a:pathLst>
                <a:path w="9728" h="24111" fill="none" extrusionOk="0">
                  <a:moveTo>
                    <a:pt x="9728" y="24110"/>
                  </a:moveTo>
                  <a:lnTo>
                    <a:pt x="6251" y="0"/>
                  </a:lnTo>
                  <a:lnTo>
                    <a:pt x="1" y="1568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4208850" y="2657900"/>
              <a:ext cx="199150" cy="602775"/>
            </a:xfrm>
            <a:custGeom>
              <a:avLst/>
              <a:gdLst/>
              <a:ahLst/>
              <a:cxnLst/>
              <a:rect l="l" t="t" r="r" b="b"/>
              <a:pathLst>
                <a:path w="7966" h="24111" fill="none" extrusionOk="0">
                  <a:moveTo>
                    <a:pt x="0" y="0"/>
                  </a:moveTo>
                  <a:lnTo>
                    <a:pt x="7966" y="4001"/>
                  </a:lnTo>
                  <a:lnTo>
                    <a:pt x="3477" y="2411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3748375" y="2061700"/>
              <a:ext cx="460500" cy="596225"/>
            </a:xfrm>
            <a:custGeom>
              <a:avLst/>
              <a:gdLst/>
              <a:ahLst/>
              <a:cxnLst/>
              <a:rect l="l" t="t" r="r" b="b"/>
              <a:pathLst>
                <a:path w="18420" h="23849" fill="none" extrusionOk="0">
                  <a:moveTo>
                    <a:pt x="18419" y="23848"/>
                  </a:moveTo>
                  <a:lnTo>
                    <a:pt x="15681" y="0"/>
                  </a:lnTo>
                  <a:lnTo>
                    <a:pt x="0" y="15193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3748375" y="1900075"/>
              <a:ext cx="392025" cy="541450"/>
            </a:xfrm>
            <a:custGeom>
              <a:avLst/>
              <a:gdLst/>
              <a:ahLst/>
              <a:cxnLst/>
              <a:rect l="l" t="t" r="r" b="b"/>
              <a:pathLst>
                <a:path w="15681" h="21658" fill="none" extrusionOk="0">
                  <a:moveTo>
                    <a:pt x="2358" y="0"/>
                  </a:moveTo>
                  <a:lnTo>
                    <a:pt x="15681" y="6465"/>
                  </a:lnTo>
                  <a:lnTo>
                    <a:pt x="0" y="2165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4407975" y="2757900"/>
              <a:ext cx="595050" cy="502775"/>
            </a:xfrm>
            <a:custGeom>
              <a:avLst/>
              <a:gdLst/>
              <a:ahLst/>
              <a:cxnLst/>
              <a:rect l="l" t="t" r="r" b="b"/>
              <a:pathLst>
                <a:path w="23802" h="20111" fill="none" extrusionOk="0">
                  <a:moveTo>
                    <a:pt x="1" y="1"/>
                  </a:moveTo>
                  <a:lnTo>
                    <a:pt x="23801" y="1096"/>
                  </a:lnTo>
                  <a:lnTo>
                    <a:pt x="7144" y="2011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4407975" y="2156350"/>
              <a:ext cx="595050" cy="628975"/>
            </a:xfrm>
            <a:custGeom>
              <a:avLst/>
              <a:gdLst/>
              <a:ahLst/>
              <a:cxnLst/>
              <a:rect l="l" t="t" r="r" b="b"/>
              <a:pathLst>
                <a:path w="23802" h="25159" fill="none" extrusionOk="0">
                  <a:moveTo>
                    <a:pt x="1" y="24063"/>
                  </a:moveTo>
                  <a:lnTo>
                    <a:pt x="10383" y="0"/>
                  </a:lnTo>
                  <a:lnTo>
                    <a:pt x="23801" y="2515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4140375" y="2061700"/>
              <a:ext cx="267625" cy="696225"/>
            </a:xfrm>
            <a:custGeom>
              <a:avLst/>
              <a:gdLst/>
              <a:ahLst/>
              <a:cxnLst/>
              <a:rect l="l" t="t" r="r" b="b"/>
              <a:pathLst>
                <a:path w="10705" h="27849" fill="none" extrusionOk="0">
                  <a:moveTo>
                    <a:pt x="10705" y="27849"/>
                  </a:moveTo>
                  <a:lnTo>
                    <a:pt x="1" y="0"/>
                  </a:lnTo>
                  <a:lnTo>
                    <a:pt x="2739" y="2384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4140375" y="2061700"/>
              <a:ext cx="527175" cy="696225"/>
            </a:xfrm>
            <a:custGeom>
              <a:avLst/>
              <a:gdLst/>
              <a:ahLst/>
              <a:cxnLst/>
              <a:rect l="l" t="t" r="r" b="b"/>
              <a:pathLst>
                <a:path w="21087" h="27849" fill="none" extrusionOk="0">
                  <a:moveTo>
                    <a:pt x="1" y="0"/>
                  </a:moveTo>
                  <a:lnTo>
                    <a:pt x="21087" y="3786"/>
                  </a:lnTo>
                  <a:lnTo>
                    <a:pt x="10705" y="2784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4140375" y="1477700"/>
              <a:ext cx="527175" cy="678675"/>
            </a:xfrm>
            <a:custGeom>
              <a:avLst/>
              <a:gdLst/>
              <a:ahLst/>
              <a:cxnLst/>
              <a:rect l="l" t="t" r="r" b="b"/>
              <a:pathLst>
                <a:path w="21087" h="27147" fill="none" extrusionOk="0">
                  <a:moveTo>
                    <a:pt x="1" y="23360"/>
                  </a:moveTo>
                  <a:lnTo>
                    <a:pt x="8978" y="0"/>
                  </a:lnTo>
                  <a:lnTo>
                    <a:pt x="21087" y="27146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3807300" y="1620875"/>
              <a:ext cx="333100" cy="440850"/>
            </a:xfrm>
            <a:custGeom>
              <a:avLst/>
              <a:gdLst/>
              <a:ahLst/>
              <a:cxnLst/>
              <a:rect l="l" t="t" r="r" b="b"/>
              <a:pathLst>
                <a:path w="13324" h="17634" fill="none" extrusionOk="0">
                  <a:moveTo>
                    <a:pt x="13324" y="17633"/>
                  </a:moveTo>
                  <a:lnTo>
                    <a:pt x="3787" y="0"/>
                  </a:lnTo>
                  <a:lnTo>
                    <a:pt x="1" y="1116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>
              <a:off x="3901975" y="1477700"/>
              <a:ext cx="462875" cy="584025"/>
            </a:xfrm>
            <a:custGeom>
              <a:avLst/>
              <a:gdLst/>
              <a:ahLst/>
              <a:cxnLst/>
              <a:rect l="l" t="t" r="r" b="b"/>
              <a:pathLst>
                <a:path w="18515" h="23361" fill="none" extrusionOk="0">
                  <a:moveTo>
                    <a:pt x="0" y="5727"/>
                  </a:moveTo>
                  <a:lnTo>
                    <a:pt x="18514" y="0"/>
                  </a:lnTo>
                  <a:lnTo>
                    <a:pt x="9537" y="2336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3417975" y="1520850"/>
              <a:ext cx="389350" cy="561700"/>
            </a:xfrm>
            <a:custGeom>
              <a:avLst/>
              <a:gdLst/>
              <a:ahLst/>
              <a:cxnLst/>
              <a:rect l="l" t="t" r="r" b="b"/>
              <a:pathLst>
                <a:path w="15574" h="22468" fill="none" extrusionOk="0">
                  <a:moveTo>
                    <a:pt x="0" y="22468"/>
                  </a:moveTo>
                  <a:lnTo>
                    <a:pt x="7787" y="1"/>
                  </a:lnTo>
                  <a:lnTo>
                    <a:pt x="15574" y="1516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4"/>
            <p:cNvSpPr/>
            <p:nvPr/>
          </p:nvSpPr>
          <p:spPr>
            <a:xfrm>
              <a:off x="3316475" y="1520850"/>
              <a:ext cx="296200" cy="561700"/>
            </a:xfrm>
            <a:custGeom>
              <a:avLst/>
              <a:gdLst/>
              <a:ahLst/>
              <a:cxnLst/>
              <a:rect l="l" t="t" r="r" b="b"/>
              <a:pathLst>
                <a:path w="11848" h="22468" fill="none" extrusionOk="0">
                  <a:moveTo>
                    <a:pt x="0" y="3572"/>
                  </a:moveTo>
                  <a:lnTo>
                    <a:pt x="11847" y="1"/>
                  </a:lnTo>
                  <a:lnTo>
                    <a:pt x="4060" y="2246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3316475" y="1174975"/>
              <a:ext cx="296200" cy="435200"/>
            </a:xfrm>
            <a:custGeom>
              <a:avLst/>
              <a:gdLst/>
              <a:ahLst/>
              <a:cxnLst/>
              <a:rect l="l" t="t" r="r" b="b"/>
              <a:pathLst>
                <a:path w="11848" h="17408" fill="none" extrusionOk="0">
                  <a:moveTo>
                    <a:pt x="0" y="17407"/>
                  </a:moveTo>
                  <a:lnTo>
                    <a:pt x="5061" y="1"/>
                  </a:lnTo>
                  <a:lnTo>
                    <a:pt x="11847" y="13836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3170625" y="1174975"/>
              <a:ext cx="272375" cy="435200"/>
            </a:xfrm>
            <a:custGeom>
              <a:avLst/>
              <a:gdLst/>
              <a:ahLst/>
              <a:cxnLst/>
              <a:rect l="l" t="t" r="r" b="b"/>
              <a:pathLst>
                <a:path w="10895" h="17408" fill="none" extrusionOk="0">
                  <a:moveTo>
                    <a:pt x="10895" y="1"/>
                  </a:moveTo>
                  <a:lnTo>
                    <a:pt x="0" y="13836"/>
                  </a:lnTo>
                  <a:lnTo>
                    <a:pt x="5834" y="17407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3442975" y="1069300"/>
              <a:ext cx="501575" cy="451575"/>
            </a:xfrm>
            <a:custGeom>
              <a:avLst/>
              <a:gdLst/>
              <a:ahLst/>
              <a:cxnLst/>
              <a:rect l="l" t="t" r="r" b="b"/>
              <a:pathLst>
                <a:path w="20063" h="18063" fill="none" extrusionOk="0">
                  <a:moveTo>
                    <a:pt x="6787" y="18063"/>
                  </a:moveTo>
                  <a:lnTo>
                    <a:pt x="20063" y="1"/>
                  </a:lnTo>
                  <a:lnTo>
                    <a:pt x="1" y="422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4"/>
            <p:cNvSpPr/>
            <p:nvPr/>
          </p:nvSpPr>
          <p:spPr>
            <a:xfrm>
              <a:off x="3612650" y="1520850"/>
              <a:ext cx="289350" cy="379250"/>
            </a:xfrm>
            <a:custGeom>
              <a:avLst/>
              <a:gdLst/>
              <a:ahLst/>
              <a:cxnLst/>
              <a:rect l="l" t="t" r="r" b="b"/>
              <a:pathLst>
                <a:path w="11574" h="15170" fill="none" extrusionOk="0">
                  <a:moveTo>
                    <a:pt x="0" y="1"/>
                  </a:moveTo>
                  <a:lnTo>
                    <a:pt x="11573" y="4001"/>
                  </a:lnTo>
                  <a:lnTo>
                    <a:pt x="7787" y="1516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3612650" y="1069300"/>
              <a:ext cx="331900" cy="551600"/>
            </a:xfrm>
            <a:custGeom>
              <a:avLst/>
              <a:gdLst/>
              <a:ahLst/>
              <a:cxnLst/>
              <a:rect l="l" t="t" r="r" b="b"/>
              <a:pathLst>
                <a:path w="13276" h="22064" fill="none" extrusionOk="0">
                  <a:moveTo>
                    <a:pt x="11573" y="22063"/>
                  </a:moveTo>
                  <a:lnTo>
                    <a:pt x="13276" y="1"/>
                  </a:lnTo>
                  <a:lnTo>
                    <a:pt x="0" y="18063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4"/>
            <p:cNvSpPr/>
            <p:nvPr/>
          </p:nvSpPr>
          <p:spPr>
            <a:xfrm>
              <a:off x="3901975" y="1069300"/>
              <a:ext cx="462875" cy="551600"/>
            </a:xfrm>
            <a:custGeom>
              <a:avLst/>
              <a:gdLst/>
              <a:ahLst/>
              <a:cxnLst/>
              <a:rect l="l" t="t" r="r" b="b"/>
              <a:pathLst>
                <a:path w="18515" h="22064" fill="none" extrusionOk="0">
                  <a:moveTo>
                    <a:pt x="1703" y="1"/>
                  </a:moveTo>
                  <a:lnTo>
                    <a:pt x="18514" y="16336"/>
                  </a:lnTo>
                  <a:lnTo>
                    <a:pt x="0" y="22063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4364825" y="1477700"/>
              <a:ext cx="394700" cy="678675"/>
            </a:xfrm>
            <a:custGeom>
              <a:avLst/>
              <a:gdLst/>
              <a:ahLst/>
              <a:cxnLst/>
              <a:rect l="l" t="t" r="r" b="b"/>
              <a:pathLst>
                <a:path w="15788" h="27147" fill="none" extrusionOk="0">
                  <a:moveTo>
                    <a:pt x="0" y="0"/>
                  </a:moveTo>
                  <a:lnTo>
                    <a:pt x="15788" y="10918"/>
                  </a:lnTo>
                  <a:lnTo>
                    <a:pt x="12109" y="27146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4"/>
            <p:cNvSpPr/>
            <p:nvPr/>
          </p:nvSpPr>
          <p:spPr>
            <a:xfrm>
              <a:off x="4667525" y="2156350"/>
              <a:ext cx="538200" cy="628975"/>
            </a:xfrm>
            <a:custGeom>
              <a:avLst/>
              <a:gdLst/>
              <a:ahLst/>
              <a:cxnLst/>
              <a:rect l="l" t="t" r="r" b="b"/>
              <a:pathLst>
                <a:path w="21528" h="25159" fill="none" extrusionOk="0">
                  <a:moveTo>
                    <a:pt x="1" y="0"/>
                  </a:moveTo>
                  <a:lnTo>
                    <a:pt x="21527" y="13621"/>
                  </a:lnTo>
                  <a:lnTo>
                    <a:pt x="13419" y="2515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4667525" y="1972400"/>
              <a:ext cx="762625" cy="524500"/>
            </a:xfrm>
            <a:custGeom>
              <a:avLst/>
              <a:gdLst/>
              <a:ahLst/>
              <a:cxnLst/>
              <a:rect l="l" t="t" r="r" b="b"/>
              <a:pathLst>
                <a:path w="30505" h="20980" fill="none" extrusionOk="0">
                  <a:moveTo>
                    <a:pt x="1" y="7358"/>
                  </a:moveTo>
                  <a:lnTo>
                    <a:pt x="30505" y="0"/>
                  </a:lnTo>
                  <a:lnTo>
                    <a:pt x="21527" y="20979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4667525" y="1750650"/>
              <a:ext cx="762625" cy="405725"/>
            </a:xfrm>
            <a:custGeom>
              <a:avLst/>
              <a:gdLst/>
              <a:ahLst/>
              <a:cxnLst/>
              <a:rect l="l" t="t" r="r" b="b"/>
              <a:pathLst>
                <a:path w="30505" h="16229" fill="none" extrusionOk="0">
                  <a:moveTo>
                    <a:pt x="3680" y="0"/>
                  </a:moveTo>
                  <a:lnTo>
                    <a:pt x="30505" y="8870"/>
                  </a:lnTo>
                  <a:lnTo>
                    <a:pt x="1" y="1622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4"/>
            <p:cNvSpPr/>
            <p:nvPr/>
          </p:nvSpPr>
          <p:spPr>
            <a:xfrm>
              <a:off x="4364825" y="1069300"/>
              <a:ext cx="421800" cy="681375"/>
            </a:xfrm>
            <a:custGeom>
              <a:avLst/>
              <a:gdLst/>
              <a:ahLst/>
              <a:cxnLst/>
              <a:rect l="l" t="t" r="r" b="b"/>
              <a:pathLst>
                <a:path w="16872" h="27255" fill="none" extrusionOk="0">
                  <a:moveTo>
                    <a:pt x="0" y="16336"/>
                  </a:moveTo>
                  <a:lnTo>
                    <a:pt x="16871" y="1"/>
                  </a:lnTo>
                  <a:lnTo>
                    <a:pt x="15788" y="27254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3944525" y="931500"/>
              <a:ext cx="420325" cy="546225"/>
            </a:xfrm>
            <a:custGeom>
              <a:avLst/>
              <a:gdLst/>
              <a:ahLst/>
              <a:cxnLst/>
              <a:rect l="l" t="t" r="r" b="b"/>
              <a:pathLst>
                <a:path w="16813" h="21849" fill="none" extrusionOk="0">
                  <a:moveTo>
                    <a:pt x="1" y="5513"/>
                  </a:moveTo>
                  <a:lnTo>
                    <a:pt x="16812" y="0"/>
                  </a:lnTo>
                  <a:lnTo>
                    <a:pt x="16812" y="2184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4364825" y="931500"/>
              <a:ext cx="421800" cy="546225"/>
            </a:xfrm>
            <a:custGeom>
              <a:avLst/>
              <a:gdLst/>
              <a:ahLst/>
              <a:cxnLst/>
              <a:rect l="l" t="t" r="r" b="b"/>
              <a:pathLst>
                <a:path w="16872" h="21849" fill="none" extrusionOk="0">
                  <a:moveTo>
                    <a:pt x="0" y="0"/>
                  </a:moveTo>
                  <a:lnTo>
                    <a:pt x="16871" y="5513"/>
                  </a:lnTo>
                  <a:lnTo>
                    <a:pt x="0" y="21848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4759500" y="1069300"/>
              <a:ext cx="402775" cy="681375"/>
            </a:xfrm>
            <a:custGeom>
              <a:avLst/>
              <a:gdLst/>
              <a:ahLst/>
              <a:cxnLst/>
              <a:rect l="l" t="t" r="r" b="b"/>
              <a:pathLst>
                <a:path w="16111" h="27255" fill="none" extrusionOk="0">
                  <a:moveTo>
                    <a:pt x="1084" y="1"/>
                  </a:moveTo>
                  <a:lnTo>
                    <a:pt x="16110" y="9038"/>
                  </a:lnTo>
                  <a:lnTo>
                    <a:pt x="1" y="27254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4759500" y="1295225"/>
              <a:ext cx="510525" cy="455450"/>
            </a:xfrm>
            <a:custGeom>
              <a:avLst/>
              <a:gdLst/>
              <a:ahLst/>
              <a:cxnLst/>
              <a:rect l="l" t="t" r="r" b="b"/>
              <a:pathLst>
                <a:path w="20421" h="18218" fill="none" extrusionOk="0">
                  <a:moveTo>
                    <a:pt x="16110" y="1"/>
                  </a:moveTo>
                  <a:lnTo>
                    <a:pt x="20420" y="14657"/>
                  </a:lnTo>
                  <a:lnTo>
                    <a:pt x="1" y="18217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4759500" y="1661650"/>
              <a:ext cx="670650" cy="310775"/>
            </a:xfrm>
            <a:custGeom>
              <a:avLst/>
              <a:gdLst/>
              <a:ahLst/>
              <a:cxnLst/>
              <a:rect l="l" t="t" r="r" b="b"/>
              <a:pathLst>
                <a:path w="26826" h="12431" fill="none" extrusionOk="0">
                  <a:moveTo>
                    <a:pt x="20420" y="0"/>
                  </a:moveTo>
                  <a:lnTo>
                    <a:pt x="26826" y="12430"/>
                  </a:lnTo>
                  <a:lnTo>
                    <a:pt x="1" y="356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2827725" y="1711650"/>
              <a:ext cx="198850" cy="646825"/>
            </a:xfrm>
            <a:custGeom>
              <a:avLst/>
              <a:gdLst/>
              <a:ahLst/>
              <a:cxnLst/>
              <a:rect l="l" t="t" r="r" b="b"/>
              <a:pathLst>
                <a:path w="7954" h="25873" fill="none" extrusionOk="0">
                  <a:moveTo>
                    <a:pt x="7382" y="0"/>
                  </a:moveTo>
                  <a:lnTo>
                    <a:pt x="0" y="25873"/>
                  </a:lnTo>
                  <a:lnTo>
                    <a:pt x="7954" y="25873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2827725" y="2358450"/>
              <a:ext cx="198850" cy="241125"/>
            </a:xfrm>
            <a:custGeom>
              <a:avLst/>
              <a:gdLst/>
              <a:ahLst/>
              <a:cxnLst/>
              <a:rect l="l" t="t" r="r" b="b"/>
              <a:pathLst>
                <a:path w="7954" h="9645" fill="none" extrusionOk="0">
                  <a:moveTo>
                    <a:pt x="5894" y="9645"/>
                  </a:moveTo>
                  <a:lnTo>
                    <a:pt x="0" y="1"/>
                  </a:lnTo>
                  <a:lnTo>
                    <a:pt x="7954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2827725" y="2853750"/>
              <a:ext cx="231300" cy="345600"/>
            </a:xfrm>
            <a:custGeom>
              <a:avLst/>
              <a:gdLst/>
              <a:ahLst/>
              <a:cxnLst/>
              <a:rect l="l" t="t" r="r" b="b"/>
              <a:pathLst>
                <a:path w="9252" h="13824" fill="none" extrusionOk="0">
                  <a:moveTo>
                    <a:pt x="8513" y="13824"/>
                  </a:moveTo>
                  <a:lnTo>
                    <a:pt x="0" y="13193"/>
                  </a:lnTo>
                  <a:lnTo>
                    <a:pt x="9252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2761650" y="2853750"/>
              <a:ext cx="297375" cy="329825"/>
            </a:xfrm>
            <a:custGeom>
              <a:avLst/>
              <a:gdLst/>
              <a:ahLst/>
              <a:cxnLst/>
              <a:rect l="l" t="t" r="r" b="b"/>
              <a:pathLst>
                <a:path w="11895" h="13193" fill="none" extrusionOk="0">
                  <a:moveTo>
                    <a:pt x="11895" y="1"/>
                  </a:moveTo>
                  <a:lnTo>
                    <a:pt x="2643" y="13193"/>
                  </a:lnTo>
                  <a:lnTo>
                    <a:pt x="0" y="4680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2622925" y="2970725"/>
              <a:ext cx="204825" cy="304825"/>
            </a:xfrm>
            <a:custGeom>
              <a:avLst/>
              <a:gdLst/>
              <a:ahLst/>
              <a:cxnLst/>
              <a:rect l="l" t="t" r="r" b="b"/>
              <a:pathLst>
                <a:path w="8193" h="12193" fill="none" extrusionOk="0">
                  <a:moveTo>
                    <a:pt x="8192" y="8514"/>
                  </a:moveTo>
                  <a:lnTo>
                    <a:pt x="1" y="12193"/>
                  </a:lnTo>
                  <a:lnTo>
                    <a:pt x="5549" y="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2827725" y="3183550"/>
              <a:ext cx="212850" cy="362275"/>
            </a:xfrm>
            <a:custGeom>
              <a:avLst/>
              <a:gdLst/>
              <a:ahLst/>
              <a:cxnLst/>
              <a:rect l="l" t="t" r="r" b="b"/>
              <a:pathLst>
                <a:path w="8514" h="14491" fill="none" extrusionOk="0">
                  <a:moveTo>
                    <a:pt x="8513" y="632"/>
                  </a:moveTo>
                  <a:lnTo>
                    <a:pt x="0" y="1"/>
                  </a:lnTo>
                  <a:lnTo>
                    <a:pt x="1143" y="1449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2622925" y="3183550"/>
              <a:ext cx="233400" cy="362275"/>
            </a:xfrm>
            <a:custGeom>
              <a:avLst/>
              <a:gdLst/>
              <a:ahLst/>
              <a:cxnLst/>
              <a:rect l="l" t="t" r="r" b="b"/>
              <a:pathLst>
                <a:path w="9336" h="14491" fill="none" extrusionOk="0">
                  <a:moveTo>
                    <a:pt x="8192" y="1"/>
                  </a:moveTo>
                  <a:lnTo>
                    <a:pt x="1" y="3680"/>
                  </a:lnTo>
                  <a:lnTo>
                    <a:pt x="9335" y="14491"/>
                  </a:lnTo>
                  <a:close/>
                </a:path>
              </a:pathLst>
            </a:custGeom>
            <a:noFill/>
            <a:ln w="23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2432725" y="1320225"/>
              <a:ext cx="2230675" cy="2702450"/>
            </a:xfrm>
            <a:custGeom>
              <a:avLst/>
              <a:gdLst/>
              <a:ahLst/>
              <a:cxnLst/>
              <a:rect l="l" t="t" r="r" b="b"/>
              <a:pathLst>
                <a:path w="89227" h="108098" extrusionOk="0">
                  <a:moveTo>
                    <a:pt x="48793" y="1"/>
                  </a:moveTo>
                  <a:cubicBezTo>
                    <a:pt x="31243" y="1"/>
                    <a:pt x="6418" y="13693"/>
                    <a:pt x="6418" y="37910"/>
                  </a:cubicBezTo>
                  <a:cubicBezTo>
                    <a:pt x="6418" y="45840"/>
                    <a:pt x="9883" y="49793"/>
                    <a:pt x="9883" y="53150"/>
                  </a:cubicBezTo>
                  <a:cubicBezTo>
                    <a:pt x="9883" y="59532"/>
                    <a:pt x="1" y="67890"/>
                    <a:pt x="1" y="72033"/>
                  </a:cubicBezTo>
                  <a:cubicBezTo>
                    <a:pt x="1" y="76201"/>
                    <a:pt x="4644" y="74712"/>
                    <a:pt x="7168" y="77332"/>
                  </a:cubicBezTo>
                  <a:cubicBezTo>
                    <a:pt x="8466" y="78677"/>
                    <a:pt x="8549" y="82094"/>
                    <a:pt x="8549" y="82987"/>
                  </a:cubicBezTo>
                  <a:cubicBezTo>
                    <a:pt x="8549" y="85607"/>
                    <a:pt x="12788" y="86583"/>
                    <a:pt x="12788" y="86583"/>
                  </a:cubicBezTo>
                  <a:cubicBezTo>
                    <a:pt x="12788" y="86583"/>
                    <a:pt x="10466" y="87559"/>
                    <a:pt x="10466" y="90393"/>
                  </a:cubicBezTo>
                  <a:cubicBezTo>
                    <a:pt x="10466" y="93227"/>
                    <a:pt x="14634" y="94417"/>
                    <a:pt x="14634" y="95715"/>
                  </a:cubicBezTo>
                  <a:cubicBezTo>
                    <a:pt x="14634" y="97013"/>
                    <a:pt x="13383" y="101501"/>
                    <a:pt x="14872" y="103764"/>
                  </a:cubicBezTo>
                  <a:cubicBezTo>
                    <a:pt x="16360" y="106038"/>
                    <a:pt x="19468" y="108097"/>
                    <a:pt x="23492" y="106442"/>
                  </a:cubicBezTo>
                  <a:cubicBezTo>
                    <a:pt x="27516" y="104799"/>
                    <a:pt x="53555" y="90155"/>
                    <a:pt x="57306" y="85261"/>
                  </a:cubicBezTo>
                  <a:cubicBezTo>
                    <a:pt x="61044" y="80356"/>
                    <a:pt x="61770" y="66390"/>
                    <a:pt x="62199" y="61770"/>
                  </a:cubicBezTo>
                  <a:cubicBezTo>
                    <a:pt x="75248" y="61770"/>
                    <a:pt x="89226" y="52174"/>
                    <a:pt x="89226" y="32064"/>
                  </a:cubicBezTo>
                  <a:cubicBezTo>
                    <a:pt x="89226" y="14122"/>
                    <a:pt x="73736" y="1"/>
                    <a:pt x="48793" y="1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2870875" y="2311725"/>
              <a:ext cx="101525" cy="101525"/>
            </a:xfrm>
            <a:custGeom>
              <a:avLst/>
              <a:gdLst/>
              <a:ahLst/>
              <a:cxnLst/>
              <a:rect l="l" t="t" r="r" b="b"/>
              <a:pathLst>
                <a:path w="4061" h="4061" extrusionOk="0">
                  <a:moveTo>
                    <a:pt x="2037" y="0"/>
                  </a:moveTo>
                  <a:cubicBezTo>
                    <a:pt x="918" y="0"/>
                    <a:pt x="1" y="905"/>
                    <a:pt x="1" y="2036"/>
                  </a:cubicBezTo>
                  <a:cubicBezTo>
                    <a:pt x="1" y="3156"/>
                    <a:pt x="918" y="4060"/>
                    <a:pt x="2037" y="4060"/>
                  </a:cubicBezTo>
                  <a:cubicBezTo>
                    <a:pt x="3156" y="4060"/>
                    <a:pt x="4061" y="3156"/>
                    <a:pt x="4061" y="2036"/>
                  </a:cubicBezTo>
                  <a:cubicBezTo>
                    <a:pt x="4061" y="905"/>
                    <a:pt x="3156" y="0"/>
                    <a:pt x="20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2795575" y="2236425"/>
              <a:ext cx="252150" cy="252125"/>
            </a:xfrm>
            <a:custGeom>
              <a:avLst/>
              <a:gdLst/>
              <a:ahLst/>
              <a:cxnLst/>
              <a:rect l="l" t="t" r="r" b="b"/>
              <a:pathLst>
                <a:path w="10086" h="10085" fill="none" extrusionOk="0">
                  <a:moveTo>
                    <a:pt x="10085" y="5048"/>
                  </a:moveTo>
                  <a:cubicBezTo>
                    <a:pt x="10085" y="7834"/>
                    <a:pt x="7835" y="10085"/>
                    <a:pt x="5049" y="10085"/>
                  </a:cubicBezTo>
                  <a:cubicBezTo>
                    <a:pt x="2263" y="10085"/>
                    <a:pt x="1" y="7834"/>
                    <a:pt x="1" y="5048"/>
                  </a:cubicBezTo>
                  <a:cubicBezTo>
                    <a:pt x="1" y="2262"/>
                    <a:pt x="2263" y="0"/>
                    <a:pt x="5049" y="0"/>
                  </a:cubicBezTo>
                  <a:cubicBezTo>
                    <a:pt x="7835" y="0"/>
                    <a:pt x="10085" y="2262"/>
                    <a:pt x="10085" y="5048"/>
                  </a:cubicBezTo>
                  <a:close/>
                </a:path>
              </a:pathLst>
            </a:custGeom>
            <a:noFill/>
            <a:ln w="41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4325525" y="2573375"/>
              <a:ext cx="167025" cy="167300"/>
            </a:xfrm>
            <a:custGeom>
              <a:avLst/>
              <a:gdLst/>
              <a:ahLst/>
              <a:cxnLst/>
              <a:rect l="l" t="t" r="r" b="b"/>
              <a:pathLst>
                <a:path w="6681" h="6692" extrusionOk="0">
                  <a:moveTo>
                    <a:pt x="3346" y="0"/>
                  </a:moveTo>
                  <a:cubicBezTo>
                    <a:pt x="1489" y="0"/>
                    <a:pt x="1" y="1500"/>
                    <a:pt x="1" y="3346"/>
                  </a:cubicBezTo>
                  <a:cubicBezTo>
                    <a:pt x="1" y="5191"/>
                    <a:pt x="1489" y="6691"/>
                    <a:pt x="3346" y="6691"/>
                  </a:cubicBezTo>
                  <a:cubicBezTo>
                    <a:pt x="5192" y="6691"/>
                    <a:pt x="6680" y="5191"/>
                    <a:pt x="6680" y="3346"/>
                  </a:cubicBezTo>
                  <a:cubicBezTo>
                    <a:pt x="6680" y="1500"/>
                    <a:pt x="5192" y="0"/>
                    <a:pt x="3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4201100" y="2449250"/>
              <a:ext cx="415850" cy="415550"/>
            </a:xfrm>
            <a:custGeom>
              <a:avLst/>
              <a:gdLst/>
              <a:ahLst/>
              <a:cxnLst/>
              <a:rect l="l" t="t" r="r" b="b"/>
              <a:pathLst>
                <a:path w="16634" h="16622" fill="none" extrusionOk="0">
                  <a:moveTo>
                    <a:pt x="16634" y="8311"/>
                  </a:moveTo>
                  <a:cubicBezTo>
                    <a:pt x="16634" y="12906"/>
                    <a:pt x="12907" y="16621"/>
                    <a:pt x="8323" y="16621"/>
                  </a:cubicBezTo>
                  <a:cubicBezTo>
                    <a:pt x="3727" y="16621"/>
                    <a:pt x="1" y="12906"/>
                    <a:pt x="1" y="8311"/>
                  </a:cubicBezTo>
                  <a:cubicBezTo>
                    <a:pt x="1" y="3727"/>
                    <a:pt x="3727" y="0"/>
                    <a:pt x="8323" y="0"/>
                  </a:cubicBezTo>
                  <a:cubicBezTo>
                    <a:pt x="12907" y="0"/>
                    <a:pt x="16634" y="3727"/>
                    <a:pt x="16634" y="8311"/>
                  </a:cubicBezTo>
                  <a:close/>
                </a:path>
              </a:pathLst>
            </a:custGeom>
            <a:noFill/>
            <a:ln w="41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5292625" y="1730700"/>
              <a:ext cx="66400" cy="66400"/>
            </a:xfrm>
            <a:custGeom>
              <a:avLst/>
              <a:gdLst/>
              <a:ahLst/>
              <a:cxnLst/>
              <a:rect l="l" t="t" r="r" b="b"/>
              <a:pathLst>
                <a:path w="2656" h="2656" extrusionOk="0">
                  <a:moveTo>
                    <a:pt x="1322" y="0"/>
                  </a:moveTo>
                  <a:cubicBezTo>
                    <a:pt x="595" y="0"/>
                    <a:pt x="0" y="596"/>
                    <a:pt x="0" y="1334"/>
                  </a:cubicBezTo>
                  <a:cubicBezTo>
                    <a:pt x="0" y="2060"/>
                    <a:pt x="595" y="2656"/>
                    <a:pt x="1322" y="2656"/>
                  </a:cubicBezTo>
                  <a:cubicBezTo>
                    <a:pt x="2060" y="2656"/>
                    <a:pt x="2655" y="2060"/>
                    <a:pt x="2655" y="1334"/>
                  </a:cubicBezTo>
                  <a:cubicBezTo>
                    <a:pt x="2655" y="596"/>
                    <a:pt x="2060" y="0"/>
                    <a:pt x="1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5243200" y="1681575"/>
              <a:ext cx="164925" cy="164950"/>
            </a:xfrm>
            <a:custGeom>
              <a:avLst/>
              <a:gdLst/>
              <a:ahLst/>
              <a:cxnLst/>
              <a:rect l="l" t="t" r="r" b="b"/>
              <a:pathLst>
                <a:path w="6597" h="6598" fill="none" extrusionOk="0">
                  <a:moveTo>
                    <a:pt x="6597" y="3299"/>
                  </a:moveTo>
                  <a:cubicBezTo>
                    <a:pt x="6597" y="5121"/>
                    <a:pt x="5120" y="6597"/>
                    <a:pt x="3299" y="6597"/>
                  </a:cubicBezTo>
                  <a:cubicBezTo>
                    <a:pt x="1477" y="6597"/>
                    <a:pt x="1" y="5121"/>
                    <a:pt x="1" y="3299"/>
                  </a:cubicBezTo>
                  <a:cubicBezTo>
                    <a:pt x="1" y="1477"/>
                    <a:pt x="1477" y="1"/>
                    <a:pt x="3299" y="1"/>
                  </a:cubicBezTo>
                  <a:cubicBezTo>
                    <a:pt x="5120" y="1"/>
                    <a:pt x="6597" y="1477"/>
                    <a:pt x="6597" y="3299"/>
                  </a:cubicBezTo>
                  <a:close/>
                </a:path>
              </a:pathLst>
            </a:custGeom>
            <a:noFill/>
            <a:ln w="150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3964175" y="1438400"/>
              <a:ext cx="66400" cy="66400"/>
            </a:xfrm>
            <a:custGeom>
              <a:avLst/>
              <a:gdLst/>
              <a:ahLst/>
              <a:cxnLst/>
              <a:rect l="l" t="t" r="r" b="b"/>
              <a:pathLst>
                <a:path w="2656" h="2656" extrusionOk="0">
                  <a:moveTo>
                    <a:pt x="1322" y="1"/>
                  </a:moveTo>
                  <a:cubicBezTo>
                    <a:pt x="596" y="1"/>
                    <a:pt x="0" y="596"/>
                    <a:pt x="0" y="1322"/>
                  </a:cubicBezTo>
                  <a:cubicBezTo>
                    <a:pt x="0" y="2060"/>
                    <a:pt x="596" y="2656"/>
                    <a:pt x="1322" y="2656"/>
                  </a:cubicBezTo>
                  <a:cubicBezTo>
                    <a:pt x="2060" y="2656"/>
                    <a:pt x="2656" y="2060"/>
                    <a:pt x="2656" y="1322"/>
                  </a:cubicBezTo>
                  <a:cubicBezTo>
                    <a:pt x="2656" y="596"/>
                    <a:pt x="2060" y="1"/>
                    <a:pt x="1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3914775" y="1389000"/>
              <a:ext cx="165200" cy="164925"/>
            </a:xfrm>
            <a:custGeom>
              <a:avLst/>
              <a:gdLst/>
              <a:ahLst/>
              <a:cxnLst/>
              <a:rect l="l" t="t" r="r" b="b"/>
              <a:pathLst>
                <a:path w="6608" h="6597" fill="none" extrusionOk="0">
                  <a:moveTo>
                    <a:pt x="6608" y="3298"/>
                  </a:moveTo>
                  <a:cubicBezTo>
                    <a:pt x="6608" y="5120"/>
                    <a:pt x="5120" y="6596"/>
                    <a:pt x="3298" y="6596"/>
                  </a:cubicBezTo>
                  <a:cubicBezTo>
                    <a:pt x="1476" y="6596"/>
                    <a:pt x="0" y="5120"/>
                    <a:pt x="0" y="3298"/>
                  </a:cubicBezTo>
                  <a:cubicBezTo>
                    <a:pt x="0" y="1477"/>
                    <a:pt x="1476" y="0"/>
                    <a:pt x="3298" y="0"/>
                  </a:cubicBezTo>
                  <a:cubicBezTo>
                    <a:pt x="5120" y="0"/>
                    <a:pt x="6608" y="1477"/>
                    <a:pt x="6608" y="3298"/>
                  </a:cubicBezTo>
                  <a:close/>
                </a:path>
              </a:pathLst>
            </a:custGeom>
            <a:noFill/>
            <a:ln w="150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3836475" y="3890500"/>
              <a:ext cx="66400" cy="66400"/>
            </a:xfrm>
            <a:custGeom>
              <a:avLst/>
              <a:gdLst/>
              <a:ahLst/>
              <a:cxnLst/>
              <a:rect l="l" t="t" r="r" b="b"/>
              <a:pathLst>
                <a:path w="2656" h="2656" extrusionOk="0">
                  <a:moveTo>
                    <a:pt x="1322" y="0"/>
                  </a:moveTo>
                  <a:cubicBezTo>
                    <a:pt x="596" y="0"/>
                    <a:pt x="1" y="595"/>
                    <a:pt x="1" y="1322"/>
                  </a:cubicBezTo>
                  <a:cubicBezTo>
                    <a:pt x="1" y="2060"/>
                    <a:pt x="596" y="2655"/>
                    <a:pt x="1322" y="2655"/>
                  </a:cubicBezTo>
                  <a:cubicBezTo>
                    <a:pt x="2060" y="2655"/>
                    <a:pt x="2656" y="2060"/>
                    <a:pt x="2656" y="1322"/>
                  </a:cubicBezTo>
                  <a:cubicBezTo>
                    <a:pt x="2656" y="595"/>
                    <a:pt x="2060" y="0"/>
                    <a:pt x="1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3787075" y="3841075"/>
              <a:ext cx="165225" cy="164925"/>
            </a:xfrm>
            <a:custGeom>
              <a:avLst/>
              <a:gdLst/>
              <a:ahLst/>
              <a:cxnLst/>
              <a:rect l="l" t="t" r="r" b="b"/>
              <a:pathLst>
                <a:path w="6609" h="6597" fill="none" extrusionOk="0">
                  <a:moveTo>
                    <a:pt x="6608" y="3299"/>
                  </a:moveTo>
                  <a:cubicBezTo>
                    <a:pt x="6608" y="5120"/>
                    <a:pt x="5120" y="6597"/>
                    <a:pt x="3298" y="6597"/>
                  </a:cubicBezTo>
                  <a:cubicBezTo>
                    <a:pt x="1477" y="6597"/>
                    <a:pt x="0" y="5120"/>
                    <a:pt x="0" y="3299"/>
                  </a:cubicBezTo>
                  <a:cubicBezTo>
                    <a:pt x="0" y="1477"/>
                    <a:pt x="1477" y="1"/>
                    <a:pt x="3298" y="1"/>
                  </a:cubicBezTo>
                  <a:cubicBezTo>
                    <a:pt x="5120" y="1"/>
                    <a:pt x="6608" y="1477"/>
                    <a:pt x="6608" y="3299"/>
                  </a:cubicBezTo>
                  <a:close/>
                </a:path>
              </a:pathLst>
            </a:custGeom>
            <a:noFill/>
            <a:ln w="150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2411900" y="2668025"/>
              <a:ext cx="30975" cy="30975"/>
            </a:xfrm>
            <a:custGeom>
              <a:avLst/>
              <a:gdLst/>
              <a:ahLst/>
              <a:cxnLst/>
              <a:rect l="l" t="t" r="r" b="b"/>
              <a:pathLst>
                <a:path w="1239" h="1239" extrusionOk="0">
                  <a:moveTo>
                    <a:pt x="619" y="0"/>
                  </a:moveTo>
                  <a:cubicBezTo>
                    <a:pt x="274" y="0"/>
                    <a:pt x="0" y="274"/>
                    <a:pt x="0" y="619"/>
                  </a:cubicBezTo>
                  <a:cubicBezTo>
                    <a:pt x="0" y="965"/>
                    <a:pt x="274" y="1238"/>
                    <a:pt x="619" y="1238"/>
                  </a:cubicBezTo>
                  <a:cubicBezTo>
                    <a:pt x="965" y="1238"/>
                    <a:pt x="1239" y="965"/>
                    <a:pt x="1239" y="619"/>
                  </a:cubicBezTo>
                  <a:cubicBezTo>
                    <a:pt x="1239" y="274"/>
                    <a:pt x="965" y="0"/>
                    <a:pt x="6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3199800" y="2158725"/>
              <a:ext cx="31275" cy="30975"/>
            </a:xfrm>
            <a:custGeom>
              <a:avLst/>
              <a:gdLst/>
              <a:ahLst/>
              <a:cxnLst/>
              <a:rect l="l" t="t" r="r" b="b"/>
              <a:pathLst>
                <a:path w="1251" h="1239" extrusionOk="0">
                  <a:moveTo>
                    <a:pt x="631" y="1"/>
                  </a:moveTo>
                  <a:cubicBezTo>
                    <a:pt x="286" y="1"/>
                    <a:pt x="0" y="286"/>
                    <a:pt x="0" y="620"/>
                  </a:cubicBezTo>
                  <a:cubicBezTo>
                    <a:pt x="0" y="965"/>
                    <a:pt x="286" y="1239"/>
                    <a:pt x="631" y="1239"/>
                  </a:cubicBezTo>
                  <a:cubicBezTo>
                    <a:pt x="965" y="1239"/>
                    <a:pt x="1250" y="965"/>
                    <a:pt x="1250" y="620"/>
                  </a:cubicBezTo>
                  <a:cubicBezTo>
                    <a:pt x="1250" y="286"/>
                    <a:pt x="965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4057050" y="3288025"/>
              <a:ext cx="30975" cy="31000"/>
            </a:xfrm>
            <a:custGeom>
              <a:avLst/>
              <a:gdLst/>
              <a:ahLst/>
              <a:cxnLst/>
              <a:rect l="l" t="t" r="r" b="b"/>
              <a:pathLst>
                <a:path w="1239" h="1240" extrusionOk="0">
                  <a:moveTo>
                    <a:pt x="619" y="1"/>
                  </a:moveTo>
                  <a:cubicBezTo>
                    <a:pt x="286" y="1"/>
                    <a:pt x="0" y="287"/>
                    <a:pt x="0" y="620"/>
                  </a:cubicBezTo>
                  <a:cubicBezTo>
                    <a:pt x="0" y="965"/>
                    <a:pt x="286" y="1239"/>
                    <a:pt x="619" y="1239"/>
                  </a:cubicBezTo>
                  <a:cubicBezTo>
                    <a:pt x="965" y="1239"/>
                    <a:pt x="1238" y="965"/>
                    <a:pt x="1238" y="620"/>
                  </a:cubicBezTo>
                  <a:cubicBezTo>
                    <a:pt x="1238" y="287"/>
                    <a:pt x="965" y="1"/>
                    <a:pt x="6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4665150" y="3941400"/>
              <a:ext cx="30975" cy="30975"/>
            </a:xfrm>
            <a:custGeom>
              <a:avLst/>
              <a:gdLst/>
              <a:ahLst/>
              <a:cxnLst/>
              <a:rect l="l" t="t" r="r" b="b"/>
              <a:pathLst>
                <a:path w="1239" h="1239" extrusionOk="0">
                  <a:moveTo>
                    <a:pt x="620" y="0"/>
                  </a:moveTo>
                  <a:cubicBezTo>
                    <a:pt x="275" y="0"/>
                    <a:pt x="1" y="274"/>
                    <a:pt x="1" y="619"/>
                  </a:cubicBezTo>
                  <a:cubicBezTo>
                    <a:pt x="1" y="964"/>
                    <a:pt x="275" y="1238"/>
                    <a:pt x="620" y="1238"/>
                  </a:cubicBezTo>
                  <a:cubicBezTo>
                    <a:pt x="965" y="1238"/>
                    <a:pt x="1239" y="964"/>
                    <a:pt x="1239" y="619"/>
                  </a:cubicBezTo>
                  <a:cubicBezTo>
                    <a:pt x="1239" y="274"/>
                    <a:pt x="965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5545325" y="3430900"/>
              <a:ext cx="10150" cy="10150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03" y="1"/>
                  </a:moveTo>
                  <a:cubicBezTo>
                    <a:pt x="96" y="1"/>
                    <a:pt x="0" y="96"/>
                    <a:pt x="0" y="203"/>
                  </a:cubicBezTo>
                  <a:cubicBezTo>
                    <a:pt x="0" y="310"/>
                    <a:pt x="96" y="406"/>
                    <a:pt x="203" y="406"/>
                  </a:cubicBezTo>
                  <a:cubicBezTo>
                    <a:pt x="322" y="406"/>
                    <a:pt x="405" y="310"/>
                    <a:pt x="405" y="203"/>
                  </a:cubicBezTo>
                  <a:cubicBezTo>
                    <a:pt x="405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4529425" y="3397275"/>
              <a:ext cx="10150" cy="10150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03" y="0"/>
                  </a:moveTo>
                  <a:cubicBezTo>
                    <a:pt x="84" y="0"/>
                    <a:pt x="0" y="84"/>
                    <a:pt x="0" y="203"/>
                  </a:cubicBezTo>
                  <a:cubicBezTo>
                    <a:pt x="0" y="310"/>
                    <a:pt x="84" y="405"/>
                    <a:pt x="203" y="405"/>
                  </a:cubicBezTo>
                  <a:cubicBezTo>
                    <a:pt x="310" y="405"/>
                    <a:pt x="405" y="310"/>
                    <a:pt x="405" y="203"/>
                  </a:cubicBezTo>
                  <a:cubicBezTo>
                    <a:pt x="405" y="84"/>
                    <a:pt x="310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3174500" y="2952875"/>
              <a:ext cx="10125" cy="9850"/>
            </a:xfrm>
            <a:custGeom>
              <a:avLst/>
              <a:gdLst/>
              <a:ahLst/>
              <a:cxnLst/>
              <a:rect l="l" t="t" r="r" b="b"/>
              <a:pathLst>
                <a:path w="405" h="394" extrusionOk="0">
                  <a:moveTo>
                    <a:pt x="203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10"/>
                    <a:pt x="95" y="393"/>
                    <a:pt x="203" y="393"/>
                  </a:cubicBezTo>
                  <a:cubicBezTo>
                    <a:pt x="310" y="393"/>
                    <a:pt x="405" y="310"/>
                    <a:pt x="405" y="203"/>
                  </a:cubicBezTo>
                  <a:cubicBezTo>
                    <a:pt x="405" y="84"/>
                    <a:pt x="310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4353500" y="2949900"/>
              <a:ext cx="10150" cy="10150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03" y="0"/>
                  </a:moveTo>
                  <a:cubicBezTo>
                    <a:pt x="96" y="0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06" y="310"/>
                    <a:pt x="406" y="203"/>
                  </a:cubicBezTo>
                  <a:cubicBezTo>
                    <a:pt x="406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4812200" y="2201300"/>
              <a:ext cx="10150" cy="10150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03" y="0"/>
                  </a:moveTo>
                  <a:cubicBezTo>
                    <a:pt x="84" y="0"/>
                    <a:pt x="0" y="95"/>
                    <a:pt x="0" y="203"/>
                  </a:cubicBezTo>
                  <a:cubicBezTo>
                    <a:pt x="0" y="322"/>
                    <a:pt x="84" y="405"/>
                    <a:pt x="203" y="405"/>
                  </a:cubicBezTo>
                  <a:cubicBezTo>
                    <a:pt x="310" y="405"/>
                    <a:pt x="405" y="322"/>
                    <a:pt x="405" y="203"/>
                  </a:cubicBezTo>
                  <a:cubicBezTo>
                    <a:pt x="405" y="95"/>
                    <a:pt x="310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4504425" y="1305650"/>
              <a:ext cx="10150" cy="10150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03" y="0"/>
                  </a:moveTo>
                  <a:cubicBezTo>
                    <a:pt x="96" y="0"/>
                    <a:pt x="0" y="84"/>
                    <a:pt x="0" y="203"/>
                  </a:cubicBezTo>
                  <a:cubicBezTo>
                    <a:pt x="0" y="310"/>
                    <a:pt x="96" y="405"/>
                    <a:pt x="203" y="405"/>
                  </a:cubicBezTo>
                  <a:cubicBezTo>
                    <a:pt x="322" y="405"/>
                    <a:pt x="405" y="310"/>
                    <a:pt x="405" y="203"/>
                  </a:cubicBezTo>
                  <a:cubicBezTo>
                    <a:pt x="405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4"/>
            <p:cNvSpPr/>
            <p:nvPr/>
          </p:nvSpPr>
          <p:spPr>
            <a:xfrm>
              <a:off x="4806850" y="2770700"/>
              <a:ext cx="10125" cy="10150"/>
            </a:xfrm>
            <a:custGeom>
              <a:avLst/>
              <a:gdLst/>
              <a:ahLst/>
              <a:cxnLst/>
              <a:rect l="l" t="t" r="r" b="b"/>
              <a:pathLst>
                <a:path w="405" h="406" extrusionOk="0">
                  <a:moveTo>
                    <a:pt x="202" y="1"/>
                  </a:moveTo>
                  <a:cubicBezTo>
                    <a:pt x="95" y="1"/>
                    <a:pt x="0" y="96"/>
                    <a:pt x="0" y="203"/>
                  </a:cubicBezTo>
                  <a:cubicBezTo>
                    <a:pt x="0" y="310"/>
                    <a:pt x="95" y="406"/>
                    <a:pt x="202" y="406"/>
                  </a:cubicBezTo>
                  <a:cubicBezTo>
                    <a:pt x="310" y="406"/>
                    <a:pt x="405" y="310"/>
                    <a:pt x="405" y="203"/>
                  </a:cubicBezTo>
                  <a:cubicBezTo>
                    <a:pt x="405" y="96"/>
                    <a:pt x="31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3792125" y="1695575"/>
              <a:ext cx="10150" cy="9850"/>
            </a:xfrm>
            <a:custGeom>
              <a:avLst/>
              <a:gdLst/>
              <a:ahLst/>
              <a:cxnLst/>
              <a:rect l="l" t="t" r="r" b="b"/>
              <a:pathLst>
                <a:path w="406" h="394" extrusionOk="0">
                  <a:moveTo>
                    <a:pt x="203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310"/>
                    <a:pt x="84" y="393"/>
                    <a:pt x="203" y="393"/>
                  </a:cubicBezTo>
                  <a:cubicBezTo>
                    <a:pt x="310" y="393"/>
                    <a:pt x="405" y="310"/>
                    <a:pt x="405" y="191"/>
                  </a:cubicBezTo>
                  <a:cubicBezTo>
                    <a:pt x="405" y="84"/>
                    <a:pt x="310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5205100" y="2717725"/>
              <a:ext cx="10150" cy="10150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10" y="405"/>
                    <a:pt x="405" y="310"/>
                    <a:pt x="405" y="203"/>
                  </a:cubicBezTo>
                  <a:cubicBezTo>
                    <a:pt x="405" y="96"/>
                    <a:pt x="310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5414950" y="1390475"/>
              <a:ext cx="10150" cy="10150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10"/>
                    <a:pt x="84" y="405"/>
                    <a:pt x="203" y="405"/>
                  </a:cubicBezTo>
                  <a:cubicBezTo>
                    <a:pt x="310" y="405"/>
                    <a:pt x="405" y="310"/>
                    <a:pt x="405" y="203"/>
                  </a:cubicBezTo>
                  <a:cubicBezTo>
                    <a:pt x="405" y="84"/>
                    <a:pt x="310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3293850" y="1842925"/>
              <a:ext cx="10150" cy="10125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3" y="0"/>
                  </a:moveTo>
                  <a:cubicBezTo>
                    <a:pt x="96" y="0"/>
                    <a:pt x="1" y="95"/>
                    <a:pt x="1" y="203"/>
                  </a:cubicBezTo>
                  <a:cubicBezTo>
                    <a:pt x="1" y="322"/>
                    <a:pt x="96" y="405"/>
                    <a:pt x="203" y="405"/>
                  </a:cubicBezTo>
                  <a:cubicBezTo>
                    <a:pt x="310" y="405"/>
                    <a:pt x="405" y="322"/>
                    <a:pt x="405" y="203"/>
                  </a:cubicBezTo>
                  <a:cubicBezTo>
                    <a:pt x="405" y="95"/>
                    <a:pt x="310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5635800" y="1861975"/>
              <a:ext cx="10150" cy="10125"/>
            </a:xfrm>
            <a:custGeom>
              <a:avLst/>
              <a:gdLst/>
              <a:ahLst/>
              <a:cxnLst/>
              <a:rect l="l" t="t" r="r" b="b"/>
              <a:pathLst>
                <a:path w="406" h="405" extrusionOk="0">
                  <a:moveTo>
                    <a:pt x="203" y="0"/>
                  </a:moveTo>
                  <a:cubicBezTo>
                    <a:pt x="96" y="0"/>
                    <a:pt x="1" y="83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11" y="405"/>
                    <a:pt x="406" y="310"/>
                    <a:pt x="406" y="203"/>
                  </a:cubicBezTo>
                  <a:cubicBezTo>
                    <a:pt x="406" y="83"/>
                    <a:pt x="311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4051375" y="2352500"/>
              <a:ext cx="10150" cy="10150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10"/>
                    <a:pt x="96" y="405"/>
                    <a:pt x="203" y="405"/>
                  </a:cubicBezTo>
                  <a:cubicBezTo>
                    <a:pt x="322" y="405"/>
                    <a:pt x="406" y="310"/>
                    <a:pt x="406" y="203"/>
                  </a:cubicBezTo>
                  <a:cubicBezTo>
                    <a:pt x="406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4256475" y="1841725"/>
              <a:ext cx="10150" cy="10150"/>
            </a:xfrm>
            <a:custGeom>
              <a:avLst/>
              <a:gdLst/>
              <a:ahLst/>
              <a:cxnLst/>
              <a:rect l="l" t="t" r="r" b="b"/>
              <a:pathLst>
                <a:path w="406" h="406" extrusionOk="0">
                  <a:moveTo>
                    <a:pt x="203" y="1"/>
                  </a:moveTo>
                  <a:cubicBezTo>
                    <a:pt x="96" y="1"/>
                    <a:pt x="0" y="96"/>
                    <a:pt x="0" y="203"/>
                  </a:cubicBezTo>
                  <a:cubicBezTo>
                    <a:pt x="0" y="322"/>
                    <a:pt x="96" y="405"/>
                    <a:pt x="203" y="405"/>
                  </a:cubicBezTo>
                  <a:cubicBezTo>
                    <a:pt x="310" y="405"/>
                    <a:pt x="405" y="322"/>
                    <a:pt x="405" y="203"/>
                  </a:cubicBezTo>
                  <a:cubicBezTo>
                    <a:pt x="405" y="96"/>
                    <a:pt x="310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3529300" y="4227425"/>
              <a:ext cx="30975" cy="31000"/>
            </a:xfrm>
            <a:custGeom>
              <a:avLst/>
              <a:gdLst/>
              <a:ahLst/>
              <a:cxnLst/>
              <a:rect l="l" t="t" r="r" b="b"/>
              <a:pathLst>
                <a:path w="1239" h="1240" extrusionOk="0">
                  <a:moveTo>
                    <a:pt x="620" y="1"/>
                  </a:moveTo>
                  <a:cubicBezTo>
                    <a:pt x="274" y="1"/>
                    <a:pt x="0" y="275"/>
                    <a:pt x="0" y="620"/>
                  </a:cubicBezTo>
                  <a:cubicBezTo>
                    <a:pt x="0" y="965"/>
                    <a:pt x="274" y="1239"/>
                    <a:pt x="620" y="1239"/>
                  </a:cubicBezTo>
                  <a:cubicBezTo>
                    <a:pt x="965" y="1239"/>
                    <a:pt x="1239" y="965"/>
                    <a:pt x="1239" y="620"/>
                  </a:cubicBezTo>
                  <a:cubicBezTo>
                    <a:pt x="1239" y="275"/>
                    <a:pt x="965" y="1"/>
                    <a:pt x="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3955850" y="1163675"/>
              <a:ext cx="30975" cy="30975"/>
            </a:xfrm>
            <a:custGeom>
              <a:avLst/>
              <a:gdLst/>
              <a:ahLst/>
              <a:cxnLst/>
              <a:rect l="l" t="t" r="r" b="b"/>
              <a:pathLst>
                <a:path w="1239" h="1239" extrusionOk="0">
                  <a:moveTo>
                    <a:pt x="619" y="0"/>
                  </a:moveTo>
                  <a:cubicBezTo>
                    <a:pt x="274" y="0"/>
                    <a:pt x="0" y="274"/>
                    <a:pt x="0" y="619"/>
                  </a:cubicBezTo>
                  <a:cubicBezTo>
                    <a:pt x="0" y="965"/>
                    <a:pt x="274" y="1238"/>
                    <a:pt x="619" y="1238"/>
                  </a:cubicBezTo>
                  <a:cubicBezTo>
                    <a:pt x="953" y="1238"/>
                    <a:pt x="1238" y="965"/>
                    <a:pt x="1238" y="619"/>
                  </a:cubicBezTo>
                  <a:cubicBezTo>
                    <a:pt x="1238" y="274"/>
                    <a:pt x="953" y="0"/>
                    <a:pt x="6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3852850" y="1982525"/>
              <a:ext cx="30975" cy="30975"/>
            </a:xfrm>
            <a:custGeom>
              <a:avLst/>
              <a:gdLst/>
              <a:ahLst/>
              <a:cxnLst/>
              <a:rect l="l" t="t" r="r" b="b"/>
              <a:pathLst>
                <a:path w="1239" h="1239" extrusionOk="0">
                  <a:moveTo>
                    <a:pt x="620" y="0"/>
                  </a:moveTo>
                  <a:cubicBezTo>
                    <a:pt x="286" y="0"/>
                    <a:pt x="1" y="286"/>
                    <a:pt x="1" y="619"/>
                  </a:cubicBezTo>
                  <a:cubicBezTo>
                    <a:pt x="1" y="965"/>
                    <a:pt x="286" y="1238"/>
                    <a:pt x="620" y="1238"/>
                  </a:cubicBezTo>
                  <a:cubicBezTo>
                    <a:pt x="965" y="1238"/>
                    <a:pt x="1239" y="965"/>
                    <a:pt x="1239" y="619"/>
                  </a:cubicBezTo>
                  <a:cubicBezTo>
                    <a:pt x="1239" y="286"/>
                    <a:pt x="965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4774100" y="2081925"/>
              <a:ext cx="30975" cy="31275"/>
            </a:xfrm>
            <a:custGeom>
              <a:avLst/>
              <a:gdLst/>
              <a:ahLst/>
              <a:cxnLst/>
              <a:rect l="l" t="t" r="r" b="b"/>
              <a:pathLst>
                <a:path w="1239" h="1251" extrusionOk="0">
                  <a:moveTo>
                    <a:pt x="619" y="1"/>
                  </a:moveTo>
                  <a:cubicBezTo>
                    <a:pt x="274" y="1"/>
                    <a:pt x="0" y="287"/>
                    <a:pt x="0" y="632"/>
                  </a:cubicBezTo>
                  <a:cubicBezTo>
                    <a:pt x="0" y="965"/>
                    <a:pt x="274" y="1251"/>
                    <a:pt x="619" y="1251"/>
                  </a:cubicBezTo>
                  <a:cubicBezTo>
                    <a:pt x="953" y="1251"/>
                    <a:pt x="1239" y="965"/>
                    <a:pt x="1239" y="632"/>
                  </a:cubicBezTo>
                  <a:cubicBezTo>
                    <a:pt x="1239" y="287"/>
                    <a:pt x="953" y="1"/>
                    <a:pt x="6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3356350" y="3534200"/>
              <a:ext cx="31000" cy="30975"/>
            </a:xfrm>
            <a:custGeom>
              <a:avLst/>
              <a:gdLst/>
              <a:ahLst/>
              <a:cxnLst/>
              <a:rect l="l" t="t" r="r" b="b"/>
              <a:pathLst>
                <a:path w="1240" h="1239" extrusionOk="0">
                  <a:moveTo>
                    <a:pt x="620" y="0"/>
                  </a:moveTo>
                  <a:cubicBezTo>
                    <a:pt x="275" y="0"/>
                    <a:pt x="1" y="274"/>
                    <a:pt x="1" y="619"/>
                  </a:cubicBezTo>
                  <a:cubicBezTo>
                    <a:pt x="1" y="965"/>
                    <a:pt x="275" y="1239"/>
                    <a:pt x="620" y="1239"/>
                  </a:cubicBezTo>
                  <a:cubicBezTo>
                    <a:pt x="965" y="1239"/>
                    <a:pt x="1239" y="965"/>
                    <a:pt x="1239" y="619"/>
                  </a:cubicBezTo>
                  <a:cubicBezTo>
                    <a:pt x="1239" y="274"/>
                    <a:pt x="965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3" name="Google Shape;223;p24"/>
          <p:cNvCxnSpPr/>
          <p:nvPr/>
        </p:nvCxnSpPr>
        <p:spPr>
          <a:xfrm flipH="1">
            <a:off x="293490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4" name="Google Shape;224;p24"/>
          <p:cNvSpPr txBox="1">
            <a:spLocks noGrp="1"/>
          </p:cNvSpPr>
          <p:nvPr>
            <p:ph type="title" idx="2" hasCustomPrompt="1"/>
          </p:nvPr>
        </p:nvSpPr>
        <p:spPr>
          <a:xfrm>
            <a:off x="2326251" y="429164"/>
            <a:ext cx="2093400" cy="18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>
            <a:spLocks noGrp="1"/>
          </p:cNvSpPr>
          <p:nvPr>
            <p:ph type="title"/>
          </p:nvPr>
        </p:nvSpPr>
        <p:spPr>
          <a:xfrm>
            <a:off x="4849350" y="1837474"/>
            <a:ext cx="3255300" cy="19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subTitle" idx="1"/>
          </p:nvPr>
        </p:nvSpPr>
        <p:spPr>
          <a:xfrm>
            <a:off x="4849350" y="3821523"/>
            <a:ext cx="24030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" name="Google Shape;228;p25"/>
          <p:cNvSpPr txBox="1">
            <a:spLocks noGrp="1"/>
          </p:cNvSpPr>
          <p:nvPr>
            <p:ph type="title" idx="2" hasCustomPrompt="1"/>
          </p:nvPr>
        </p:nvSpPr>
        <p:spPr>
          <a:xfrm>
            <a:off x="4849350" y="655975"/>
            <a:ext cx="1957800" cy="12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TITLE_ONLY_1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>
            <a:spLocks noGrp="1"/>
          </p:cNvSpPr>
          <p:nvPr>
            <p:ph type="subTitle" idx="1"/>
          </p:nvPr>
        </p:nvSpPr>
        <p:spPr>
          <a:xfrm>
            <a:off x="713225" y="2874150"/>
            <a:ext cx="3659100" cy="8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title"/>
          </p:nvPr>
        </p:nvSpPr>
        <p:spPr>
          <a:xfrm>
            <a:off x="713225" y="1384350"/>
            <a:ext cx="3659100" cy="14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ONLY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>
            <a:spLocks noGrp="1"/>
          </p:cNvSpPr>
          <p:nvPr>
            <p:ph type="subTitle" idx="1"/>
          </p:nvPr>
        </p:nvSpPr>
        <p:spPr>
          <a:xfrm>
            <a:off x="3947475" y="1665500"/>
            <a:ext cx="3367800" cy="7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4" name="Google Shape;234;p27"/>
          <p:cNvSpPr txBox="1">
            <a:spLocks noGrp="1"/>
          </p:cNvSpPr>
          <p:nvPr>
            <p:ph type="subTitle" idx="2"/>
          </p:nvPr>
        </p:nvSpPr>
        <p:spPr>
          <a:xfrm>
            <a:off x="3947463" y="1241300"/>
            <a:ext cx="3367800" cy="4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35" name="Google Shape;235;p27"/>
          <p:cNvSpPr txBox="1">
            <a:spLocks noGrp="1"/>
          </p:cNvSpPr>
          <p:nvPr>
            <p:ph type="subTitle" idx="3"/>
          </p:nvPr>
        </p:nvSpPr>
        <p:spPr>
          <a:xfrm>
            <a:off x="3947475" y="3182475"/>
            <a:ext cx="3367800" cy="7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6" name="Google Shape;236;p27"/>
          <p:cNvSpPr txBox="1">
            <a:spLocks noGrp="1"/>
          </p:cNvSpPr>
          <p:nvPr>
            <p:ph type="subTitle" idx="4"/>
          </p:nvPr>
        </p:nvSpPr>
        <p:spPr>
          <a:xfrm>
            <a:off x="3947463" y="2758300"/>
            <a:ext cx="3367800" cy="4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37" name="Google Shape;237;p27"/>
          <p:cNvSpPr txBox="1">
            <a:spLocks noGrp="1"/>
          </p:cNvSpPr>
          <p:nvPr>
            <p:ph type="title"/>
          </p:nvPr>
        </p:nvSpPr>
        <p:spPr>
          <a:xfrm>
            <a:off x="1055325" y="1783050"/>
            <a:ext cx="2358600" cy="15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ONLY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 txBox="1">
            <a:spLocks noGrp="1"/>
          </p:cNvSpPr>
          <p:nvPr>
            <p:ph type="subTitle" idx="1"/>
          </p:nvPr>
        </p:nvSpPr>
        <p:spPr>
          <a:xfrm>
            <a:off x="2909825" y="2230788"/>
            <a:ext cx="2703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0" name="Google Shape;240;p28"/>
          <p:cNvSpPr txBox="1">
            <a:spLocks noGrp="1"/>
          </p:cNvSpPr>
          <p:nvPr>
            <p:ph type="subTitle" idx="2"/>
          </p:nvPr>
        </p:nvSpPr>
        <p:spPr>
          <a:xfrm>
            <a:off x="2909812" y="1811988"/>
            <a:ext cx="2703300" cy="4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41" name="Google Shape;241;p28"/>
          <p:cNvSpPr txBox="1">
            <a:spLocks noGrp="1"/>
          </p:cNvSpPr>
          <p:nvPr>
            <p:ph type="subTitle" idx="3"/>
          </p:nvPr>
        </p:nvSpPr>
        <p:spPr>
          <a:xfrm>
            <a:off x="3577125" y="3532938"/>
            <a:ext cx="2703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2" name="Google Shape;242;p28"/>
          <p:cNvSpPr txBox="1">
            <a:spLocks noGrp="1"/>
          </p:cNvSpPr>
          <p:nvPr>
            <p:ph type="subTitle" idx="4"/>
          </p:nvPr>
        </p:nvSpPr>
        <p:spPr>
          <a:xfrm>
            <a:off x="3577113" y="3114163"/>
            <a:ext cx="2703300" cy="4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47" name="Google Shape;247;p29"/>
          <p:cNvSpPr txBox="1">
            <a:spLocks noGrp="1"/>
          </p:cNvSpPr>
          <p:nvPr>
            <p:ph type="subTitle" idx="3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48" name="Google Shape;248;p29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ONLY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>
            <a:spLocks noGrp="1"/>
          </p:cNvSpPr>
          <p:nvPr>
            <p:ph type="subTitle" idx="1"/>
          </p:nvPr>
        </p:nvSpPr>
        <p:spPr>
          <a:xfrm>
            <a:off x="1096263" y="2896338"/>
            <a:ext cx="15495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52" name="Google Shape;252;p30"/>
          <p:cNvSpPr txBox="1">
            <a:spLocks noGrp="1"/>
          </p:cNvSpPr>
          <p:nvPr>
            <p:ph type="subTitle" idx="2"/>
          </p:nvPr>
        </p:nvSpPr>
        <p:spPr>
          <a:xfrm>
            <a:off x="6498237" y="2896338"/>
            <a:ext cx="15495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53" name="Google Shape;253;p30"/>
          <p:cNvSpPr txBox="1">
            <a:spLocks noGrp="1"/>
          </p:cNvSpPr>
          <p:nvPr>
            <p:ph type="subTitle" idx="3"/>
          </p:nvPr>
        </p:nvSpPr>
        <p:spPr>
          <a:xfrm>
            <a:off x="2896921" y="2896338"/>
            <a:ext cx="15495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54" name="Google Shape;254;p30"/>
          <p:cNvSpPr txBox="1">
            <a:spLocks noGrp="1"/>
          </p:cNvSpPr>
          <p:nvPr>
            <p:ph type="subTitle" idx="4"/>
          </p:nvPr>
        </p:nvSpPr>
        <p:spPr>
          <a:xfrm>
            <a:off x="4697579" y="2896338"/>
            <a:ext cx="15495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55" name="Google Shape;255;p3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56" name="Google Shape;256;p30"/>
          <p:cNvSpPr txBox="1">
            <a:spLocks noGrp="1"/>
          </p:cNvSpPr>
          <p:nvPr>
            <p:ph type="subTitle" idx="5"/>
          </p:nvPr>
        </p:nvSpPr>
        <p:spPr>
          <a:xfrm>
            <a:off x="1096263" y="2431688"/>
            <a:ext cx="1549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57" name="Google Shape;257;p30"/>
          <p:cNvSpPr txBox="1">
            <a:spLocks noGrp="1"/>
          </p:cNvSpPr>
          <p:nvPr>
            <p:ph type="subTitle" idx="6"/>
          </p:nvPr>
        </p:nvSpPr>
        <p:spPr>
          <a:xfrm>
            <a:off x="6498237" y="2431688"/>
            <a:ext cx="1549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58" name="Google Shape;258;p30"/>
          <p:cNvSpPr txBox="1">
            <a:spLocks noGrp="1"/>
          </p:cNvSpPr>
          <p:nvPr>
            <p:ph type="subTitle" idx="7"/>
          </p:nvPr>
        </p:nvSpPr>
        <p:spPr>
          <a:xfrm>
            <a:off x="2896921" y="2431688"/>
            <a:ext cx="1549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ubTitle" idx="8"/>
          </p:nvPr>
        </p:nvSpPr>
        <p:spPr>
          <a:xfrm>
            <a:off x="4697579" y="2431688"/>
            <a:ext cx="1549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jdhani"/>
              <a:buNone/>
              <a:defRPr sz="11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720000" y="1082525"/>
            <a:ext cx="7704000" cy="3601800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C353C"/>
              </a:buClr>
              <a:buSzPts val="1200"/>
              <a:buFont typeface="Manjari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APTION_ONLY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20000" y="2055925"/>
            <a:ext cx="2060700" cy="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362450" y="2055925"/>
            <a:ext cx="2060700" cy="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7" name="Google Shape;267;p33"/>
          <p:cNvSpPr txBox="1">
            <a:spLocks noGrp="1"/>
          </p:cNvSpPr>
          <p:nvPr>
            <p:ph type="subTitle" idx="3"/>
          </p:nvPr>
        </p:nvSpPr>
        <p:spPr>
          <a:xfrm>
            <a:off x="3541212" y="2055925"/>
            <a:ext cx="2060700" cy="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980700" y="3436575"/>
            <a:ext cx="15393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9" name="Google Shape;269;p33"/>
          <p:cNvSpPr txBox="1">
            <a:spLocks noGrp="1"/>
          </p:cNvSpPr>
          <p:nvPr>
            <p:ph type="title" idx="4"/>
          </p:nvPr>
        </p:nvSpPr>
        <p:spPr>
          <a:xfrm>
            <a:off x="6623150" y="3436575"/>
            <a:ext cx="15393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title" idx="5"/>
          </p:nvPr>
        </p:nvSpPr>
        <p:spPr>
          <a:xfrm>
            <a:off x="3801912" y="3436575"/>
            <a:ext cx="15393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title" idx="6"/>
          </p:nvPr>
        </p:nvSpPr>
        <p:spPr>
          <a:xfrm>
            <a:off x="7200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APTION_ONLY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4"/>
          <p:cNvSpPr txBox="1">
            <a:spLocks noGrp="1"/>
          </p:cNvSpPr>
          <p:nvPr>
            <p:ph type="subTitle" idx="1"/>
          </p:nvPr>
        </p:nvSpPr>
        <p:spPr>
          <a:xfrm>
            <a:off x="1874134" y="1356374"/>
            <a:ext cx="2999100" cy="7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4" name="Google Shape;274;p34"/>
          <p:cNvSpPr txBox="1">
            <a:spLocks noGrp="1"/>
          </p:cNvSpPr>
          <p:nvPr>
            <p:ph type="subTitle" idx="2"/>
          </p:nvPr>
        </p:nvSpPr>
        <p:spPr>
          <a:xfrm>
            <a:off x="1874250" y="3651625"/>
            <a:ext cx="2999100" cy="7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5" name="Google Shape;275;p34"/>
          <p:cNvSpPr txBox="1">
            <a:spLocks noGrp="1"/>
          </p:cNvSpPr>
          <p:nvPr>
            <p:ph type="subTitle" idx="3"/>
          </p:nvPr>
        </p:nvSpPr>
        <p:spPr>
          <a:xfrm>
            <a:off x="1874250" y="2504003"/>
            <a:ext cx="2999100" cy="7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1874134" y="954675"/>
            <a:ext cx="29991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7" name="Google Shape;277;p34"/>
          <p:cNvSpPr txBox="1">
            <a:spLocks noGrp="1"/>
          </p:cNvSpPr>
          <p:nvPr>
            <p:ph type="title" idx="4"/>
          </p:nvPr>
        </p:nvSpPr>
        <p:spPr>
          <a:xfrm>
            <a:off x="1874259" y="3249905"/>
            <a:ext cx="29991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8" name="Google Shape;278;p34"/>
          <p:cNvSpPr txBox="1">
            <a:spLocks noGrp="1"/>
          </p:cNvSpPr>
          <p:nvPr>
            <p:ph type="title" idx="5"/>
          </p:nvPr>
        </p:nvSpPr>
        <p:spPr>
          <a:xfrm>
            <a:off x="1874259" y="2102290"/>
            <a:ext cx="29991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9" name="Google Shape;279;p34"/>
          <p:cNvSpPr txBox="1">
            <a:spLocks noGrp="1"/>
          </p:cNvSpPr>
          <p:nvPr>
            <p:ph type="title" idx="6"/>
          </p:nvPr>
        </p:nvSpPr>
        <p:spPr>
          <a:xfrm>
            <a:off x="5374050" y="1795800"/>
            <a:ext cx="28587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>
            <a:spLocks noGrp="1"/>
          </p:cNvSpPr>
          <p:nvPr>
            <p:ph type="subTitle" idx="1"/>
          </p:nvPr>
        </p:nvSpPr>
        <p:spPr>
          <a:xfrm>
            <a:off x="875138" y="2924275"/>
            <a:ext cx="24051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2" name="Google Shape;282;p35"/>
          <p:cNvSpPr txBox="1">
            <a:spLocks noGrp="1"/>
          </p:cNvSpPr>
          <p:nvPr>
            <p:ph type="subTitle" idx="2"/>
          </p:nvPr>
        </p:nvSpPr>
        <p:spPr>
          <a:xfrm>
            <a:off x="5866266" y="2924275"/>
            <a:ext cx="24036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3" name="Google Shape;283;p35"/>
          <p:cNvSpPr txBox="1">
            <a:spLocks noGrp="1"/>
          </p:cNvSpPr>
          <p:nvPr>
            <p:ph type="subTitle" idx="3"/>
          </p:nvPr>
        </p:nvSpPr>
        <p:spPr>
          <a:xfrm>
            <a:off x="3370170" y="3533875"/>
            <a:ext cx="24051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872750" y="2545875"/>
            <a:ext cx="24051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5" name="Google Shape;285;p35"/>
          <p:cNvSpPr txBox="1">
            <a:spLocks noGrp="1"/>
          </p:cNvSpPr>
          <p:nvPr>
            <p:ph type="title" idx="4"/>
          </p:nvPr>
        </p:nvSpPr>
        <p:spPr>
          <a:xfrm>
            <a:off x="5867635" y="2545875"/>
            <a:ext cx="24036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6" name="Google Shape;286;p35"/>
          <p:cNvSpPr txBox="1">
            <a:spLocks noGrp="1"/>
          </p:cNvSpPr>
          <p:nvPr>
            <p:ph type="title" idx="5"/>
          </p:nvPr>
        </p:nvSpPr>
        <p:spPr>
          <a:xfrm>
            <a:off x="3370286" y="3155475"/>
            <a:ext cx="24051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7" name="Google Shape;287;p35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>
            <a:spLocks noGrp="1"/>
          </p:cNvSpPr>
          <p:nvPr>
            <p:ph type="subTitle" idx="1"/>
          </p:nvPr>
        </p:nvSpPr>
        <p:spPr>
          <a:xfrm>
            <a:off x="6006000" y="2247875"/>
            <a:ext cx="20061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0" name="Google Shape;290;p36"/>
          <p:cNvSpPr txBox="1">
            <a:spLocks noGrp="1"/>
          </p:cNvSpPr>
          <p:nvPr>
            <p:ph type="subTitle" idx="2"/>
          </p:nvPr>
        </p:nvSpPr>
        <p:spPr>
          <a:xfrm>
            <a:off x="6006000" y="3400700"/>
            <a:ext cx="20061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1" name="Google Shape;291;p36"/>
          <p:cNvSpPr txBox="1">
            <a:spLocks noGrp="1"/>
          </p:cNvSpPr>
          <p:nvPr>
            <p:ph type="title" hasCustomPrompt="1"/>
          </p:nvPr>
        </p:nvSpPr>
        <p:spPr>
          <a:xfrm>
            <a:off x="6006000" y="1881674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92" name="Google Shape;292;p36"/>
          <p:cNvSpPr txBox="1">
            <a:spLocks noGrp="1"/>
          </p:cNvSpPr>
          <p:nvPr>
            <p:ph type="title" idx="3" hasCustomPrompt="1"/>
          </p:nvPr>
        </p:nvSpPr>
        <p:spPr>
          <a:xfrm>
            <a:off x="6006000" y="3028124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293" name="Google Shape;293;p36"/>
          <p:cNvSpPr txBox="1">
            <a:spLocks noGrp="1"/>
          </p:cNvSpPr>
          <p:nvPr>
            <p:ph type="title" idx="4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APTION_ONLY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"/>
          <p:cNvSpPr txBox="1">
            <a:spLocks noGrp="1"/>
          </p:cNvSpPr>
          <p:nvPr>
            <p:ph type="subTitle" idx="1"/>
          </p:nvPr>
        </p:nvSpPr>
        <p:spPr>
          <a:xfrm>
            <a:off x="5184452" y="1431574"/>
            <a:ext cx="24327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6" name="Google Shape;296;p37"/>
          <p:cNvSpPr txBox="1">
            <a:spLocks noGrp="1"/>
          </p:cNvSpPr>
          <p:nvPr>
            <p:ph type="subTitle" idx="2"/>
          </p:nvPr>
        </p:nvSpPr>
        <p:spPr>
          <a:xfrm>
            <a:off x="5184452" y="3729075"/>
            <a:ext cx="24327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7" name="Google Shape;297;p37"/>
          <p:cNvSpPr txBox="1">
            <a:spLocks noGrp="1"/>
          </p:cNvSpPr>
          <p:nvPr>
            <p:ph type="subTitle" idx="3"/>
          </p:nvPr>
        </p:nvSpPr>
        <p:spPr>
          <a:xfrm>
            <a:off x="5184452" y="2580326"/>
            <a:ext cx="24327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8" name="Google Shape;298;p37"/>
          <p:cNvSpPr txBox="1">
            <a:spLocks noGrp="1"/>
          </p:cNvSpPr>
          <p:nvPr>
            <p:ph type="title"/>
          </p:nvPr>
        </p:nvSpPr>
        <p:spPr>
          <a:xfrm>
            <a:off x="4571998" y="985475"/>
            <a:ext cx="30450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45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99" name="Google Shape;299;p37"/>
          <p:cNvSpPr txBox="1">
            <a:spLocks noGrp="1"/>
          </p:cNvSpPr>
          <p:nvPr>
            <p:ph type="title" idx="4"/>
          </p:nvPr>
        </p:nvSpPr>
        <p:spPr>
          <a:xfrm>
            <a:off x="4571998" y="3282951"/>
            <a:ext cx="30450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45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0" name="Google Shape;300;p37"/>
          <p:cNvSpPr txBox="1">
            <a:spLocks noGrp="1"/>
          </p:cNvSpPr>
          <p:nvPr>
            <p:ph type="title" idx="5"/>
          </p:nvPr>
        </p:nvSpPr>
        <p:spPr>
          <a:xfrm>
            <a:off x="4571998" y="2134213"/>
            <a:ext cx="30450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45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APTION_ONLY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03" name="Google Shape;303;p38"/>
          <p:cNvSpPr txBox="1">
            <a:spLocks noGrp="1"/>
          </p:cNvSpPr>
          <p:nvPr>
            <p:ph type="title" idx="2" hasCustomPrompt="1"/>
          </p:nvPr>
        </p:nvSpPr>
        <p:spPr>
          <a:xfrm>
            <a:off x="1175100" y="12549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04" name="Google Shape;304;p38"/>
          <p:cNvSpPr txBox="1">
            <a:spLocks noGrp="1"/>
          </p:cNvSpPr>
          <p:nvPr>
            <p:ph type="title" idx="3" hasCustomPrompt="1"/>
          </p:nvPr>
        </p:nvSpPr>
        <p:spPr>
          <a:xfrm>
            <a:off x="3682000" y="12549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05" name="Google Shape;305;p38"/>
          <p:cNvSpPr txBox="1">
            <a:spLocks noGrp="1"/>
          </p:cNvSpPr>
          <p:nvPr>
            <p:ph type="title" idx="4" hasCustomPrompt="1"/>
          </p:nvPr>
        </p:nvSpPr>
        <p:spPr>
          <a:xfrm>
            <a:off x="6188900" y="12549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06" name="Google Shape;306;p38"/>
          <p:cNvSpPr txBox="1">
            <a:spLocks noGrp="1"/>
          </p:cNvSpPr>
          <p:nvPr>
            <p:ph type="subTitle" idx="1"/>
          </p:nvPr>
        </p:nvSpPr>
        <p:spPr>
          <a:xfrm>
            <a:off x="1175100" y="37766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8"/>
          <p:cNvSpPr txBox="1">
            <a:spLocks noGrp="1"/>
          </p:cNvSpPr>
          <p:nvPr>
            <p:ph type="subTitle" idx="5"/>
          </p:nvPr>
        </p:nvSpPr>
        <p:spPr>
          <a:xfrm>
            <a:off x="3682000" y="37766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8"/>
          <p:cNvSpPr txBox="1">
            <a:spLocks noGrp="1"/>
          </p:cNvSpPr>
          <p:nvPr>
            <p:ph type="subTitle" idx="6"/>
          </p:nvPr>
        </p:nvSpPr>
        <p:spPr>
          <a:xfrm>
            <a:off x="6188900" y="37766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7"/>
          </p:nvPr>
        </p:nvSpPr>
        <p:spPr>
          <a:xfrm>
            <a:off x="1175100" y="3322750"/>
            <a:ext cx="1780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10" name="Google Shape;310;p38"/>
          <p:cNvSpPr txBox="1">
            <a:spLocks noGrp="1"/>
          </p:cNvSpPr>
          <p:nvPr>
            <p:ph type="subTitle" idx="8"/>
          </p:nvPr>
        </p:nvSpPr>
        <p:spPr>
          <a:xfrm>
            <a:off x="3682000" y="3322750"/>
            <a:ext cx="1780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11" name="Google Shape;311;p38"/>
          <p:cNvSpPr txBox="1">
            <a:spLocks noGrp="1"/>
          </p:cNvSpPr>
          <p:nvPr>
            <p:ph type="subTitle" idx="9"/>
          </p:nvPr>
        </p:nvSpPr>
        <p:spPr>
          <a:xfrm>
            <a:off x="6188900" y="3322750"/>
            <a:ext cx="1780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3">
  <p:cSld name="CAPTION_ONLY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 txBox="1">
            <a:spLocks noGrp="1"/>
          </p:cNvSpPr>
          <p:nvPr>
            <p:ph type="title" hasCustomPrompt="1"/>
          </p:nvPr>
        </p:nvSpPr>
        <p:spPr>
          <a:xfrm>
            <a:off x="1270138" y="1763898"/>
            <a:ext cx="2742300" cy="11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7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14" name="Google Shape;314;p39"/>
          <p:cNvSpPr txBox="1">
            <a:spLocks noGrp="1"/>
          </p:cNvSpPr>
          <p:nvPr>
            <p:ph type="title" idx="2" hasCustomPrompt="1"/>
          </p:nvPr>
        </p:nvSpPr>
        <p:spPr>
          <a:xfrm>
            <a:off x="5131565" y="1763900"/>
            <a:ext cx="2742300" cy="11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7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15" name="Google Shape;315;p39"/>
          <p:cNvSpPr txBox="1">
            <a:spLocks noGrp="1"/>
          </p:cNvSpPr>
          <p:nvPr>
            <p:ph type="subTitle" idx="1"/>
          </p:nvPr>
        </p:nvSpPr>
        <p:spPr>
          <a:xfrm>
            <a:off x="1558150" y="3838675"/>
            <a:ext cx="21663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39"/>
          <p:cNvSpPr txBox="1">
            <a:spLocks noGrp="1"/>
          </p:cNvSpPr>
          <p:nvPr>
            <p:ph type="subTitle" idx="3"/>
          </p:nvPr>
        </p:nvSpPr>
        <p:spPr>
          <a:xfrm>
            <a:off x="5419575" y="3838675"/>
            <a:ext cx="21663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4">
  <p:cSld name="BLANK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19" name="Google Shape;319;p40"/>
          <p:cNvSpPr txBox="1">
            <a:spLocks noGrp="1"/>
          </p:cNvSpPr>
          <p:nvPr>
            <p:ph type="title" idx="2" hasCustomPrompt="1"/>
          </p:nvPr>
        </p:nvSpPr>
        <p:spPr>
          <a:xfrm>
            <a:off x="2182425" y="2768975"/>
            <a:ext cx="202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20" name="Google Shape;320;p40"/>
          <p:cNvSpPr txBox="1">
            <a:spLocks noGrp="1"/>
          </p:cNvSpPr>
          <p:nvPr>
            <p:ph type="title" idx="3" hasCustomPrompt="1"/>
          </p:nvPr>
        </p:nvSpPr>
        <p:spPr>
          <a:xfrm>
            <a:off x="4935375" y="2768975"/>
            <a:ext cx="202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321" name="Google Shape;321;p40"/>
          <p:cNvSpPr txBox="1">
            <a:spLocks noGrp="1"/>
          </p:cNvSpPr>
          <p:nvPr>
            <p:ph type="subTitle" idx="1"/>
          </p:nvPr>
        </p:nvSpPr>
        <p:spPr>
          <a:xfrm>
            <a:off x="2182400" y="3795550"/>
            <a:ext cx="2026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40"/>
          <p:cNvSpPr txBox="1">
            <a:spLocks noGrp="1"/>
          </p:cNvSpPr>
          <p:nvPr>
            <p:ph type="subTitle" idx="4"/>
          </p:nvPr>
        </p:nvSpPr>
        <p:spPr>
          <a:xfrm>
            <a:off x="4935350" y="3795550"/>
            <a:ext cx="2026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40"/>
          <p:cNvSpPr txBox="1">
            <a:spLocks noGrp="1"/>
          </p:cNvSpPr>
          <p:nvPr>
            <p:ph type="subTitle" idx="5"/>
          </p:nvPr>
        </p:nvSpPr>
        <p:spPr>
          <a:xfrm>
            <a:off x="2182400" y="3341675"/>
            <a:ext cx="2026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24" name="Google Shape;324;p40"/>
          <p:cNvSpPr txBox="1">
            <a:spLocks noGrp="1"/>
          </p:cNvSpPr>
          <p:nvPr>
            <p:ph type="subTitle" idx="6"/>
          </p:nvPr>
        </p:nvSpPr>
        <p:spPr>
          <a:xfrm>
            <a:off x="4935350" y="3341675"/>
            <a:ext cx="2026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>
            <a:spLocks noGrp="1"/>
          </p:cNvSpPr>
          <p:nvPr>
            <p:ph type="title"/>
          </p:nvPr>
        </p:nvSpPr>
        <p:spPr>
          <a:xfrm>
            <a:off x="916225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27" name="Google Shape;327;p41"/>
          <p:cNvSpPr txBox="1">
            <a:spLocks noGrp="1"/>
          </p:cNvSpPr>
          <p:nvPr>
            <p:ph type="subTitle" idx="1"/>
          </p:nvPr>
        </p:nvSpPr>
        <p:spPr>
          <a:xfrm>
            <a:off x="786275" y="1909450"/>
            <a:ext cx="2101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28" name="Google Shape;328;p41"/>
          <p:cNvSpPr txBox="1">
            <a:spLocks noGrp="1"/>
          </p:cNvSpPr>
          <p:nvPr>
            <p:ph type="title" idx="2"/>
          </p:nvPr>
        </p:nvSpPr>
        <p:spPr>
          <a:xfrm>
            <a:off x="6298374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29" name="Google Shape;329;p41"/>
          <p:cNvSpPr txBox="1">
            <a:spLocks noGrp="1"/>
          </p:cNvSpPr>
          <p:nvPr>
            <p:ph type="subTitle" idx="3"/>
          </p:nvPr>
        </p:nvSpPr>
        <p:spPr>
          <a:xfrm>
            <a:off x="6080425" y="19094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30" name="Google Shape;330;p41"/>
          <p:cNvSpPr txBox="1">
            <a:spLocks noGrp="1"/>
          </p:cNvSpPr>
          <p:nvPr>
            <p:ph type="title" idx="4"/>
          </p:nvPr>
        </p:nvSpPr>
        <p:spPr>
          <a:xfrm>
            <a:off x="3607299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31" name="Google Shape;331;p41"/>
          <p:cNvSpPr txBox="1">
            <a:spLocks noGrp="1"/>
          </p:cNvSpPr>
          <p:nvPr>
            <p:ph type="subTitle" idx="5"/>
          </p:nvPr>
        </p:nvSpPr>
        <p:spPr>
          <a:xfrm>
            <a:off x="3389350" y="33322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32" name="Google Shape;332;p41"/>
          <p:cNvSpPr txBox="1">
            <a:spLocks noGrp="1"/>
          </p:cNvSpPr>
          <p:nvPr>
            <p:ph type="title" idx="6"/>
          </p:nvPr>
        </p:nvSpPr>
        <p:spPr>
          <a:xfrm>
            <a:off x="3607299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33" name="Google Shape;333;p41"/>
          <p:cNvSpPr txBox="1">
            <a:spLocks noGrp="1"/>
          </p:cNvSpPr>
          <p:nvPr>
            <p:ph type="subTitle" idx="7"/>
          </p:nvPr>
        </p:nvSpPr>
        <p:spPr>
          <a:xfrm>
            <a:off x="3389350" y="19094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34" name="Google Shape;334;p41"/>
          <p:cNvSpPr txBox="1">
            <a:spLocks noGrp="1"/>
          </p:cNvSpPr>
          <p:nvPr>
            <p:ph type="title" idx="8"/>
          </p:nvPr>
        </p:nvSpPr>
        <p:spPr>
          <a:xfrm>
            <a:off x="916225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35" name="Google Shape;335;p41"/>
          <p:cNvSpPr txBox="1">
            <a:spLocks noGrp="1"/>
          </p:cNvSpPr>
          <p:nvPr>
            <p:ph type="subTitle" idx="9"/>
          </p:nvPr>
        </p:nvSpPr>
        <p:spPr>
          <a:xfrm>
            <a:off x="786325" y="3332250"/>
            <a:ext cx="2101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36" name="Google Shape;336;p41"/>
          <p:cNvSpPr txBox="1">
            <a:spLocks noGrp="1"/>
          </p:cNvSpPr>
          <p:nvPr>
            <p:ph type="title" idx="13"/>
          </p:nvPr>
        </p:nvSpPr>
        <p:spPr>
          <a:xfrm>
            <a:off x="6495924" y="3872763"/>
            <a:ext cx="1446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37" name="Google Shape;337;p41"/>
          <p:cNvSpPr txBox="1">
            <a:spLocks noGrp="1"/>
          </p:cNvSpPr>
          <p:nvPr>
            <p:ph type="subTitle" idx="14"/>
          </p:nvPr>
        </p:nvSpPr>
        <p:spPr>
          <a:xfrm>
            <a:off x="6080425" y="33322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38" name="Google Shape;338;p41"/>
          <p:cNvSpPr txBox="1">
            <a:spLocks noGrp="1"/>
          </p:cNvSpPr>
          <p:nvPr>
            <p:ph type="title" idx="15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subTitle" idx="1"/>
          </p:nvPr>
        </p:nvSpPr>
        <p:spPr>
          <a:xfrm flipH="1">
            <a:off x="5072170" y="2784025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2"/>
          </p:nvPr>
        </p:nvSpPr>
        <p:spPr>
          <a:xfrm flipH="1">
            <a:off x="507217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3"/>
          </p:nvPr>
        </p:nvSpPr>
        <p:spPr>
          <a:xfrm flipH="1">
            <a:off x="1346670" y="2784025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4"/>
          </p:nvPr>
        </p:nvSpPr>
        <p:spPr>
          <a:xfrm flipH="1">
            <a:off x="134667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2"/>
          <p:cNvSpPr txBox="1">
            <a:spLocks noGrp="1"/>
          </p:cNvSpPr>
          <p:nvPr>
            <p:ph type="title"/>
          </p:nvPr>
        </p:nvSpPr>
        <p:spPr>
          <a:xfrm>
            <a:off x="1791863" y="1393625"/>
            <a:ext cx="22773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" name="Google Shape;341;p42"/>
          <p:cNvSpPr txBox="1">
            <a:spLocks noGrp="1"/>
          </p:cNvSpPr>
          <p:nvPr>
            <p:ph type="subTitle" idx="1"/>
          </p:nvPr>
        </p:nvSpPr>
        <p:spPr>
          <a:xfrm>
            <a:off x="1791863" y="17310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42" name="Google Shape;342;p42"/>
          <p:cNvSpPr txBox="1">
            <a:spLocks noGrp="1"/>
          </p:cNvSpPr>
          <p:nvPr>
            <p:ph type="title" idx="2"/>
          </p:nvPr>
        </p:nvSpPr>
        <p:spPr>
          <a:xfrm>
            <a:off x="5872188" y="2467573"/>
            <a:ext cx="22773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3" name="Google Shape;343;p42"/>
          <p:cNvSpPr txBox="1">
            <a:spLocks noGrp="1"/>
          </p:cNvSpPr>
          <p:nvPr>
            <p:ph type="subTitle" idx="3"/>
          </p:nvPr>
        </p:nvSpPr>
        <p:spPr>
          <a:xfrm>
            <a:off x="5872188" y="2801938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44" name="Google Shape;344;p42"/>
          <p:cNvSpPr txBox="1">
            <a:spLocks noGrp="1"/>
          </p:cNvSpPr>
          <p:nvPr>
            <p:ph type="title" idx="4"/>
          </p:nvPr>
        </p:nvSpPr>
        <p:spPr>
          <a:xfrm>
            <a:off x="1791863" y="3535397"/>
            <a:ext cx="22773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5" name="Google Shape;345;p42"/>
          <p:cNvSpPr txBox="1">
            <a:spLocks noGrp="1"/>
          </p:cNvSpPr>
          <p:nvPr>
            <p:ph type="subTitle" idx="5"/>
          </p:nvPr>
        </p:nvSpPr>
        <p:spPr>
          <a:xfrm>
            <a:off x="1791863" y="3866675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46" name="Google Shape;346;p42"/>
          <p:cNvSpPr txBox="1">
            <a:spLocks noGrp="1"/>
          </p:cNvSpPr>
          <p:nvPr>
            <p:ph type="title" idx="6"/>
          </p:nvPr>
        </p:nvSpPr>
        <p:spPr>
          <a:xfrm>
            <a:off x="5872188" y="1393625"/>
            <a:ext cx="22773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7" name="Google Shape;347;p42"/>
          <p:cNvSpPr txBox="1">
            <a:spLocks noGrp="1"/>
          </p:cNvSpPr>
          <p:nvPr>
            <p:ph type="subTitle" idx="7"/>
          </p:nvPr>
        </p:nvSpPr>
        <p:spPr>
          <a:xfrm>
            <a:off x="5872188" y="17310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48" name="Google Shape;348;p42"/>
          <p:cNvSpPr txBox="1">
            <a:spLocks noGrp="1"/>
          </p:cNvSpPr>
          <p:nvPr>
            <p:ph type="title" idx="8"/>
          </p:nvPr>
        </p:nvSpPr>
        <p:spPr>
          <a:xfrm>
            <a:off x="1791863" y="2467573"/>
            <a:ext cx="22773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9" name="Google Shape;349;p42"/>
          <p:cNvSpPr txBox="1">
            <a:spLocks noGrp="1"/>
          </p:cNvSpPr>
          <p:nvPr>
            <p:ph type="subTitle" idx="9"/>
          </p:nvPr>
        </p:nvSpPr>
        <p:spPr>
          <a:xfrm>
            <a:off x="1791863" y="2801938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50" name="Google Shape;350;p42"/>
          <p:cNvSpPr txBox="1">
            <a:spLocks noGrp="1"/>
          </p:cNvSpPr>
          <p:nvPr>
            <p:ph type="title" idx="13"/>
          </p:nvPr>
        </p:nvSpPr>
        <p:spPr>
          <a:xfrm>
            <a:off x="5872188" y="3541513"/>
            <a:ext cx="22773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1" name="Google Shape;351;p42"/>
          <p:cNvSpPr txBox="1">
            <a:spLocks noGrp="1"/>
          </p:cNvSpPr>
          <p:nvPr>
            <p:ph type="subTitle" idx="14"/>
          </p:nvPr>
        </p:nvSpPr>
        <p:spPr>
          <a:xfrm>
            <a:off x="5872188" y="3872788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52" name="Google Shape;352;p42"/>
          <p:cNvSpPr txBox="1">
            <a:spLocks noGrp="1"/>
          </p:cNvSpPr>
          <p:nvPr>
            <p:ph type="title" idx="15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3"/>
          <p:cNvSpPr txBox="1">
            <a:spLocks noGrp="1"/>
          </p:cNvSpPr>
          <p:nvPr>
            <p:ph type="ctrTitle"/>
          </p:nvPr>
        </p:nvSpPr>
        <p:spPr>
          <a:xfrm>
            <a:off x="2120975" y="685913"/>
            <a:ext cx="4902000" cy="113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55" name="Google Shape;355;p43"/>
          <p:cNvSpPr txBox="1">
            <a:spLocks noGrp="1"/>
          </p:cNvSpPr>
          <p:nvPr>
            <p:ph type="subTitle" idx="1"/>
          </p:nvPr>
        </p:nvSpPr>
        <p:spPr>
          <a:xfrm>
            <a:off x="2561975" y="1906438"/>
            <a:ext cx="4020000" cy="10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56" name="Google Shape;356;p43"/>
          <p:cNvSpPr txBox="1"/>
          <p:nvPr/>
        </p:nvSpPr>
        <p:spPr>
          <a:xfrm>
            <a:off x="2813425" y="3415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CREDITS: This presentation template was created by </a:t>
            </a:r>
            <a:r>
              <a:rPr lang="en" sz="900" b="1">
                <a:solidFill>
                  <a:schemeClr val="lt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including icons, infographics &amp; images by </a:t>
            </a:r>
            <a:r>
              <a:rPr lang="en" sz="900" b="1">
                <a:solidFill>
                  <a:schemeClr val="lt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. </a:t>
            </a:r>
            <a:endParaRPr sz="900"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357" name="Google Shape;357;p43"/>
          <p:cNvCxnSpPr/>
          <p:nvPr/>
        </p:nvCxnSpPr>
        <p:spPr>
          <a:xfrm rot="10800000">
            <a:off x="3867600" y="550125"/>
            <a:ext cx="1409100" cy="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58" name="Google Shape;358;p43"/>
          <p:cNvCxnSpPr/>
          <p:nvPr/>
        </p:nvCxnSpPr>
        <p:spPr>
          <a:xfrm flipH="1">
            <a:off x="3867750" y="45994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4849175" y="3290550"/>
            <a:ext cx="20955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33" name="Google Shape;33;p9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4" name="Google Shape;34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849175" y="1811775"/>
            <a:ext cx="1408200" cy="995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1242150" y="1125450"/>
            <a:ext cx="3621000" cy="28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33VAFh3" TargetMode="External"/><Relationship Id="rId13" Type="http://schemas.openxmlformats.org/officeDocument/2006/relationships/hyperlink" Target="https://www.videvo.net/?utm_source=slidesgo_template&amp;utm_medium=referral-link&amp;utm_campaign=sg_resources&amp;utm_content=videvo" TargetMode="External"/><Relationship Id="rId3" Type="http://schemas.openxmlformats.org/officeDocument/2006/relationships/image" Target="../media/image4.jpg"/><Relationship Id="rId7" Type="http://schemas.openxmlformats.org/officeDocument/2006/relationships/hyperlink" Target="http://bit.ly/30B07Gq" TargetMode="External"/><Relationship Id="rId12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bit.ly/3A1uf1Q" TargetMode="External"/><Relationship Id="rId11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5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Relationship Id="rId10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4" Type="http://schemas.openxmlformats.org/officeDocument/2006/relationships/slide" Target="slide61.xml"/><Relationship Id="rId9" Type="http://schemas.openxmlformats.org/officeDocument/2006/relationships/hyperlink" Target="https://www.freepik.com/?utm_source=slidesgo_template&amp;utm_medium=referral-link&amp;utm_campaign=promo-slide&amp;utm_term=slidesgo&amp;utm_content=freepik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Dyk6uyDuv3cl4Z4CQ1Te_90hgJm_qGsNodSDVhf6z5k/copy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hyperlink" Target="https://docs.google.com/spreadsheets/d/1Dyk6uyDuv3cl4Z4CQ1Te_90hgJm_qGsNodSDVhf6z5k/copy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Dyk6uyDuv3cl4Z4CQ1Te_90hgJm_qGsNodSDVhf6z5k/copy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1"/>
          <p:cNvSpPr txBox="1">
            <a:spLocks noGrp="1"/>
          </p:cNvSpPr>
          <p:nvPr>
            <p:ph type="ctrTitle"/>
          </p:nvPr>
        </p:nvSpPr>
        <p:spPr>
          <a:xfrm>
            <a:off x="720000" y="626175"/>
            <a:ext cx="4399800" cy="29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TECH </a:t>
            </a:r>
            <a:br>
              <a:rPr lang="en"/>
            </a:br>
            <a:r>
              <a:rPr lang="en"/>
              <a:t>AGENCY</a:t>
            </a:r>
            <a:endParaRPr/>
          </a:p>
        </p:txBody>
      </p:sp>
      <p:sp>
        <p:nvSpPr>
          <p:cNvPr id="378" name="Google Shape;378;p51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0"/>
          <p:cNvSpPr txBox="1">
            <a:spLocks noGrp="1"/>
          </p:cNvSpPr>
          <p:nvPr>
            <p:ph type="title" idx="6"/>
          </p:nvPr>
        </p:nvSpPr>
        <p:spPr>
          <a:xfrm>
            <a:off x="7200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SETS US APART?</a:t>
            </a:r>
            <a:endParaRPr/>
          </a:p>
        </p:txBody>
      </p:sp>
      <p:sp>
        <p:nvSpPr>
          <p:cNvPr id="510" name="Google Shape;510;p60"/>
          <p:cNvSpPr txBox="1">
            <a:spLocks noGrp="1"/>
          </p:cNvSpPr>
          <p:nvPr>
            <p:ph type="subTitle" idx="1"/>
          </p:nvPr>
        </p:nvSpPr>
        <p:spPr>
          <a:xfrm>
            <a:off x="720000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511" name="Google Shape;511;p60"/>
          <p:cNvSpPr txBox="1">
            <a:spLocks noGrp="1"/>
          </p:cNvSpPr>
          <p:nvPr>
            <p:ph type="subTitle" idx="2"/>
          </p:nvPr>
        </p:nvSpPr>
        <p:spPr>
          <a:xfrm>
            <a:off x="6362450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512" name="Google Shape;512;p60"/>
          <p:cNvSpPr txBox="1">
            <a:spLocks noGrp="1"/>
          </p:cNvSpPr>
          <p:nvPr>
            <p:ph type="subTitle" idx="3"/>
          </p:nvPr>
        </p:nvSpPr>
        <p:spPr>
          <a:xfrm>
            <a:off x="3541212" y="2055925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fourth-largest planet in the Solar System</a:t>
            </a:r>
            <a:endParaRPr/>
          </a:p>
        </p:txBody>
      </p:sp>
      <p:sp>
        <p:nvSpPr>
          <p:cNvPr id="513" name="Google Shape;513;p60"/>
          <p:cNvSpPr txBox="1">
            <a:spLocks noGrp="1"/>
          </p:cNvSpPr>
          <p:nvPr>
            <p:ph type="title"/>
          </p:nvPr>
        </p:nvSpPr>
        <p:spPr>
          <a:xfrm>
            <a:off x="980700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14" name="Google Shape;514;p60"/>
          <p:cNvSpPr txBox="1">
            <a:spLocks noGrp="1"/>
          </p:cNvSpPr>
          <p:nvPr>
            <p:ph type="title" idx="4"/>
          </p:nvPr>
        </p:nvSpPr>
        <p:spPr>
          <a:xfrm>
            <a:off x="6623150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15" name="Google Shape;515;p60"/>
          <p:cNvSpPr txBox="1">
            <a:spLocks noGrp="1"/>
          </p:cNvSpPr>
          <p:nvPr>
            <p:ph type="title" idx="5"/>
          </p:nvPr>
        </p:nvSpPr>
        <p:spPr>
          <a:xfrm>
            <a:off x="3801912" y="3436575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cxnSp>
        <p:nvCxnSpPr>
          <p:cNvPr id="516" name="Google Shape;516;p60"/>
          <p:cNvCxnSpPr>
            <a:stCxn id="510" idx="2"/>
            <a:endCxn id="513" idx="0"/>
          </p:cNvCxnSpPr>
          <p:nvPr/>
        </p:nvCxnSpPr>
        <p:spPr>
          <a:xfrm>
            <a:off x="1750350" y="3027925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17" name="Google Shape;517;p60"/>
          <p:cNvCxnSpPr>
            <a:stCxn id="515" idx="0"/>
            <a:endCxn id="512" idx="2"/>
          </p:cNvCxnSpPr>
          <p:nvPr/>
        </p:nvCxnSpPr>
        <p:spPr>
          <a:xfrm rot="10800000">
            <a:off x="4571562" y="3027975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18" name="Google Shape;518;p60"/>
          <p:cNvCxnSpPr>
            <a:stCxn id="514" idx="0"/>
            <a:endCxn id="511" idx="2"/>
          </p:cNvCxnSpPr>
          <p:nvPr/>
        </p:nvCxnSpPr>
        <p:spPr>
          <a:xfrm rot="10800000">
            <a:off x="7392800" y="3027975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1"/>
          <p:cNvSpPr txBox="1">
            <a:spLocks noGrp="1"/>
          </p:cNvSpPr>
          <p:nvPr>
            <p:ph type="subTitle" idx="1"/>
          </p:nvPr>
        </p:nvSpPr>
        <p:spPr>
          <a:xfrm>
            <a:off x="1874134" y="1356374"/>
            <a:ext cx="2999100" cy="768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524" name="Google Shape;524;p61"/>
          <p:cNvSpPr txBox="1">
            <a:spLocks noGrp="1"/>
          </p:cNvSpPr>
          <p:nvPr>
            <p:ph type="subTitle" idx="2"/>
          </p:nvPr>
        </p:nvSpPr>
        <p:spPr>
          <a:xfrm>
            <a:off x="1874250" y="3651625"/>
            <a:ext cx="2999100" cy="768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525" name="Google Shape;525;p61"/>
          <p:cNvSpPr txBox="1">
            <a:spLocks noGrp="1"/>
          </p:cNvSpPr>
          <p:nvPr>
            <p:ph type="subTitle" idx="3"/>
          </p:nvPr>
        </p:nvSpPr>
        <p:spPr>
          <a:xfrm>
            <a:off x="1874250" y="2504003"/>
            <a:ext cx="2999100" cy="768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fourth-largest planet by diameter in the Solar System</a:t>
            </a:r>
            <a:endParaRPr/>
          </a:p>
        </p:txBody>
      </p:sp>
      <p:sp>
        <p:nvSpPr>
          <p:cNvPr id="526" name="Google Shape;526;p61"/>
          <p:cNvSpPr txBox="1">
            <a:spLocks noGrp="1"/>
          </p:cNvSpPr>
          <p:nvPr>
            <p:ph type="title"/>
          </p:nvPr>
        </p:nvSpPr>
        <p:spPr>
          <a:xfrm>
            <a:off x="1874134" y="954675"/>
            <a:ext cx="2999100" cy="40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27" name="Google Shape;527;p61"/>
          <p:cNvSpPr txBox="1">
            <a:spLocks noGrp="1"/>
          </p:cNvSpPr>
          <p:nvPr>
            <p:ph type="title" idx="4"/>
          </p:nvPr>
        </p:nvSpPr>
        <p:spPr>
          <a:xfrm>
            <a:off x="1874259" y="3249905"/>
            <a:ext cx="2999100" cy="40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28" name="Google Shape;528;p61"/>
          <p:cNvSpPr txBox="1">
            <a:spLocks noGrp="1"/>
          </p:cNvSpPr>
          <p:nvPr>
            <p:ph type="title" idx="5"/>
          </p:nvPr>
        </p:nvSpPr>
        <p:spPr>
          <a:xfrm>
            <a:off x="1874259" y="2102290"/>
            <a:ext cx="2999100" cy="40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529" name="Google Shape;529;p61"/>
          <p:cNvSpPr txBox="1">
            <a:spLocks noGrp="1"/>
          </p:cNvSpPr>
          <p:nvPr>
            <p:ph type="title" idx="6"/>
          </p:nvPr>
        </p:nvSpPr>
        <p:spPr>
          <a:xfrm>
            <a:off x="5374050" y="1795800"/>
            <a:ext cx="28587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SETS US APART?</a:t>
            </a:r>
            <a:endParaRPr/>
          </a:p>
        </p:txBody>
      </p:sp>
      <p:cxnSp>
        <p:nvCxnSpPr>
          <p:cNvPr id="530" name="Google Shape;530;p61"/>
          <p:cNvCxnSpPr/>
          <p:nvPr/>
        </p:nvCxnSpPr>
        <p:spPr>
          <a:xfrm>
            <a:off x="5143125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1" name="Google Shape;531;p61"/>
          <p:cNvCxnSpPr/>
          <p:nvPr/>
        </p:nvCxnSpPr>
        <p:spPr>
          <a:xfrm>
            <a:off x="1591338" y="1064275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2" name="Google Shape;532;p61"/>
          <p:cNvCxnSpPr/>
          <p:nvPr/>
        </p:nvCxnSpPr>
        <p:spPr>
          <a:xfrm>
            <a:off x="1591463" y="2214538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3" name="Google Shape;533;p61"/>
          <p:cNvCxnSpPr/>
          <p:nvPr/>
        </p:nvCxnSpPr>
        <p:spPr>
          <a:xfrm>
            <a:off x="1591463" y="336480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534" name="Google Shape;534;p61"/>
          <p:cNvGrpSpPr/>
          <p:nvPr/>
        </p:nvGrpSpPr>
        <p:grpSpPr>
          <a:xfrm>
            <a:off x="911245" y="1235359"/>
            <a:ext cx="383881" cy="384133"/>
            <a:chOff x="1181650" y="238125"/>
            <a:chExt cx="5237125" cy="5219200"/>
          </a:xfrm>
        </p:grpSpPr>
        <p:sp>
          <p:nvSpPr>
            <p:cNvPr id="535" name="Google Shape;535;p61"/>
            <p:cNvSpPr/>
            <p:nvPr/>
          </p:nvSpPr>
          <p:spPr>
            <a:xfrm>
              <a:off x="2313550" y="4848125"/>
              <a:ext cx="2142325" cy="609200"/>
            </a:xfrm>
            <a:custGeom>
              <a:avLst/>
              <a:gdLst/>
              <a:ahLst/>
              <a:cxnLst/>
              <a:rect l="l" t="t" r="r" b="b"/>
              <a:pathLst>
                <a:path w="85693" h="24368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15592"/>
                  </a:lnTo>
                  <a:cubicBezTo>
                    <a:pt x="1" y="20420"/>
                    <a:pt x="3948" y="24367"/>
                    <a:pt x="8775" y="24367"/>
                  </a:cubicBezTo>
                  <a:lnTo>
                    <a:pt x="82659" y="24367"/>
                  </a:lnTo>
                  <a:cubicBezTo>
                    <a:pt x="84323" y="24367"/>
                    <a:pt x="85693" y="22997"/>
                    <a:pt x="85693" y="21301"/>
                  </a:cubicBezTo>
                  <a:cubicBezTo>
                    <a:pt x="85693" y="19605"/>
                    <a:pt x="84323" y="18267"/>
                    <a:pt x="82659" y="18267"/>
                  </a:cubicBezTo>
                  <a:lnTo>
                    <a:pt x="8775" y="18267"/>
                  </a:lnTo>
                  <a:cubicBezTo>
                    <a:pt x="7307" y="18267"/>
                    <a:pt x="6133" y="17060"/>
                    <a:pt x="6133" y="15592"/>
                  </a:cubicBezTo>
                  <a:lnTo>
                    <a:pt x="6133" y="3034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61"/>
            <p:cNvSpPr/>
            <p:nvPr/>
          </p:nvSpPr>
          <p:spPr>
            <a:xfrm>
              <a:off x="4663000" y="4848125"/>
              <a:ext cx="626325" cy="609200"/>
            </a:xfrm>
            <a:custGeom>
              <a:avLst/>
              <a:gdLst/>
              <a:ahLst/>
              <a:cxnLst/>
              <a:rect l="l" t="t" r="r" b="b"/>
              <a:pathLst>
                <a:path w="25053" h="24368" extrusionOk="0">
                  <a:moveTo>
                    <a:pt x="22019" y="0"/>
                  </a:moveTo>
                  <a:cubicBezTo>
                    <a:pt x="20323" y="0"/>
                    <a:pt x="18953" y="1370"/>
                    <a:pt x="18953" y="3034"/>
                  </a:cubicBezTo>
                  <a:lnTo>
                    <a:pt x="18953" y="15592"/>
                  </a:lnTo>
                  <a:cubicBezTo>
                    <a:pt x="18953" y="17060"/>
                    <a:pt x="17746" y="18267"/>
                    <a:pt x="16278" y="18267"/>
                  </a:cubicBezTo>
                  <a:lnTo>
                    <a:pt x="3067" y="18267"/>
                  </a:lnTo>
                  <a:cubicBezTo>
                    <a:pt x="1370" y="18267"/>
                    <a:pt x="0" y="19605"/>
                    <a:pt x="0" y="21301"/>
                  </a:cubicBezTo>
                  <a:cubicBezTo>
                    <a:pt x="0" y="22997"/>
                    <a:pt x="1370" y="24367"/>
                    <a:pt x="3067" y="24367"/>
                  </a:cubicBezTo>
                  <a:lnTo>
                    <a:pt x="16278" y="24367"/>
                  </a:lnTo>
                  <a:cubicBezTo>
                    <a:pt x="21138" y="24367"/>
                    <a:pt x="25052" y="20420"/>
                    <a:pt x="25052" y="15592"/>
                  </a:cubicBezTo>
                  <a:lnTo>
                    <a:pt x="25052" y="3034"/>
                  </a:lnTo>
                  <a:cubicBezTo>
                    <a:pt x="25052" y="1370"/>
                    <a:pt x="23682" y="0"/>
                    <a:pt x="220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1"/>
            <p:cNvSpPr/>
            <p:nvPr/>
          </p:nvSpPr>
          <p:spPr>
            <a:xfrm>
              <a:off x="2313550" y="238125"/>
              <a:ext cx="2975775" cy="609200"/>
            </a:xfrm>
            <a:custGeom>
              <a:avLst/>
              <a:gdLst/>
              <a:ahLst/>
              <a:cxnLst/>
              <a:rect l="l" t="t" r="r" b="b"/>
              <a:pathLst>
                <a:path w="119031" h="24368" extrusionOk="0">
                  <a:moveTo>
                    <a:pt x="8775" y="0"/>
                  </a:moveTo>
                  <a:cubicBezTo>
                    <a:pt x="3948" y="0"/>
                    <a:pt x="1" y="3947"/>
                    <a:pt x="1" y="8775"/>
                  </a:cubicBezTo>
                  <a:lnTo>
                    <a:pt x="1" y="21333"/>
                  </a:lnTo>
                  <a:cubicBezTo>
                    <a:pt x="1" y="23030"/>
                    <a:pt x="1371" y="24367"/>
                    <a:pt x="3067" y="24367"/>
                  </a:cubicBezTo>
                  <a:cubicBezTo>
                    <a:pt x="4763" y="24367"/>
                    <a:pt x="6133" y="23030"/>
                    <a:pt x="6133" y="21333"/>
                  </a:cubicBezTo>
                  <a:lnTo>
                    <a:pt x="6133" y="8775"/>
                  </a:lnTo>
                  <a:cubicBezTo>
                    <a:pt x="6133" y="7307"/>
                    <a:pt x="7307" y="6100"/>
                    <a:pt x="8775" y="6100"/>
                  </a:cubicBezTo>
                  <a:lnTo>
                    <a:pt x="27923" y="6100"/>
                  </a:lnTo>
                  <a:lnTo>
                    <a:pt x="27923" y="15299"/>
                  </a:lnTo>
                  <a:cubicBezTo>
                    <a:pt x="27923" y="16962"/>
                    <a:pt x="29293" y="18332"/>
                    <a:pt x="30989" y="18332"/>
                  </a:cubicBezTo>
                  <a:lnTo>
                    <a:pt x="88074" y="18332"/>
                  </a:lnTo>
                  <a:cubicBezTo>
                    <a:pt x="89738" y="18332"/>
                    <a:pt x="91108" y="16962"/>
                    <a:pt x="91108" y="15299"/>
                  </a:cubicBezTo>
                  <a:lnTo>
                    <a:pt x="91108" y="6100"/>
                  </a:lnTo>
                  <a:lnTo>
                    <a:pt x="110256" y="6100"/>
                  </a:lnTo>
                  <a:cubicBezTo>
                    <a:pt x="111724" y="6100"/>
                    <a:pt x="112931" y="7307"/>
                    <a:pt x="112931" y="8775"/>
                  </a:cubicBezTo>
                  <a:lnTo>
                    <a:pt x="112931" y="21333"/>
                  </a:lnTo>
                  <a:cubicBezTo>
                    <a:pt x="112931" y="23030"/>
                    <a:pt x="114301" y="24367"/>
                    <a:pt x="115997" y="24367"/>
                  </a:cubicBezTo>
                  <a:cubicBezTo>
                    <a:pt x="117660" y="24367"/>
                    <a:pt x="119030" y="23030"/>
                    <a:pt x="119030" y="21333"/>
                  </a:cubicBezTo>
                  <a:lnTo>
                    <a:pt x="119030" y="8775"/>
                  </a:lnTo>
                  <a:cubicBezTo>
                    <a:pt x="119030" y="3947"/>
                    <a:pt x="115116" y="0"/>
                    <a:pt x="110256" y="0"/>
                  </a:cubicBezTo>
                  <a:lnTo>
                    <a:pt x="55650" y="0"/>
                  </a:lnTo>
                  <a:cubicBezTo>
                    <a:pt x="53986" y="0"/>
                    <a:pt x="52616" y="1370"/>
                    <a:pt x="52616" y="3066"/>
                  </a:cubicBezTo>
                  <a:cubicBezTo>
                    <a:pt x="52616" y="4763"/>
                    <a:pt x="53986" y="6100"/>
                    <a:pt x="55650" y="6100"/>
                  </a:cubicBezTo>
                  <a:lnTo>
                    <a:pt x="85008" y="6100"/>
                  </a:lnTo>
                  <a:lnTo>
                    <a:pt x="85008" y="12232"/>
                  </a:lnTo>
                  <a:lnTo>
                    <a:pt x="34056" y="12232"/>
                  </a:lnTo>
                  <a:lnTo>
                    <a:pt x="34056" y="6100"/>
                  </a:lnTo>
                  <a:lnTo>
                    <a:pt x="41591" y="6100"/>
                  </a:lnTo>
                  <a:cubicBezTo>
                    <a:pt x="43254" y="6100"/>
                    <a:pt x="44625" y="4763"/>
                    <a:pt x="44625" y="3066"/>
                  </a:cubicBezTo>
                  <a:cubicBezTo>
                    <a:pt x="44625" y="1370"/>
                    <a:pt x="43254" y="0"/>
                    <a:pt x="41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1"/>
            <p:cNvSpPr/>
            <p:nvPr/>
          </p:nvSpPr>
          <p:spPr>
            <a:xfrm>
              <a:off x="3291325" y="4896225"/>
              <a:ext cx="1020225" cy="153350"/>
            </a:xfrm>
            <a:custGeom>
              <a:avLst/>
              <a:gdLst/>
              <a:ahLst/>
              <a:cxnLst/>
              <a:rect l="l" t="t" r="r" b="b"/>
              <a:pathLst>
                <a:path w="40809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37775" y="6133"/>
                  </a:lnTo>
                  <a:cubicBezTo>
                    <a:pt x="39438" y="6133"/>
                    <a:pt x="40808" y="4763"/>
                    <a:pt x="40808" y="3067"/>
                  </a:cubicBezTo>
                  <a:cubicBezTo>
                    <a:pt x="40808" y="1371"/>
                    <a:pt x="39438" y="1"/>
                    <a:pt x="37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61"/>
            <p:cNvSpPr/>
            <p:nvPr/>
          </p:nvSpPr>
          <p:spPr>
            <a:xfrm>
              <a:off x="1186525" y="4393075"/>
              <a:ext cx="1865075" cy="495025"/>
            </a:xfrm>
            <a:custGeom>
              <a:avLst/>
              <a:gdLst/>
              <a:ahLst/>
              <a:cxnLst/>
              <a:rect l="l" t="t" r="r" b="b"/>
              <a:pathLst>
                <a:path w="74603" h="19801" extrusionOk="0">
                  <a:moveTo>
                    <a:pt x="65436" y="6133"/>
                  </a:moveTo>
                  <a:cubicBezTo>
                    <a:pt x="67100" y="6133"/>
                    <a:pt x="68470" y="7503"/>
                    <a:pt x="68470" y="9199"/>
                  </a:cubicBezTo>
                  <a:cubicBezTo>
                    <a:pt x="68470" y="10895"/>
                    <a:pt x="67100" y="12265"/>
                    <a:pt x="65436" y="12265"/>
                  </a:cubicBezTo>
                  <a:cubicBezTo>
                    <a:pt x="63740" y="12265"/>
                    <a:pt x="62403" y="10895"/>
                    <a:pt x="62403" y="9199"/>
                  </a:cubicBezTo>
                  <a:cubicBezTo>
                    <a:pt x="62403" y="7503"/>
                    <a:pt x="63740" y="6133"/>
                    <a:pt x="65436" y="6133"/>
                  </a:cubicBezTo>
                  <a:close/>
                  <a:moveTo>
                    <a:pt x="65436" y="0"/>
                  </a:moveTo>
                  <a:cubicBezTo>
                    <a:pt x="61457" y="0"/>
                    <a:pt x="58064" y="2577"/>
                    <a:pt x="56792" y="6133"/>
                  </a:cubicBezTo>
                  <a:lnTo>
                    <a:pt x="12429" y="6133"/>
                  </a:lnTo>
                  <a:cubicBezTo>
                    <a:pt x="11711" y="6133"/>
                    <a:pt x="10994" y="6394"/>
                    <a:pt x="10439" y="6850"/>
                  </a:cubicBezTo>
                  <a:lnTo>
                    <a:pt x="1469" y="14418"/>
                  </a:lnTo>
                  <a:cubicBezTo>
                    <a:pt x="164" y="15495"/>
                    <a:pt x="1" y="17419"/>
                    <a:pt x="1077" y="18724"/>
                  </a:cubicBezTo>
                  <a:cubicBezTo>
                    <a:pt x="1697" y="19442"/>
                    <a:pt x="2545" y="19800"/>
                    <a:pt x="3426" y="19800"/>
                  </a:cubicBezTo>
                  <a:cubicBezTo>
                    <a:pt x="4111" y="19800"/>
                    <a:pt x="4829" y="19572"/>
                    <a:pt x="5383" y="19083"/>
                  </a:cubicBezTo>
                  <a:lnTo>
                    <a:pt x="13538" y="12265"/>
                  </a:lnTo>
                  <a:lnTo>
                    <a:pt x="56792" y="12265"/>
                  </a:lnTo>
                  <a:cubicBezTo>
                    <a:pt x="58064" y="15821"/>
                    <a:pt x="61457" y="18365"/>
                    <a:pt x="65436" y="18365"/>
                  </a:cubicBezTo>
                  <a:cubicBezTo>
                    <a:pt x="70492" y="18365"/>
                    <a:pt x="74603" y="14255"/>
                    <a:pt x="74603" y="9199"/>
                  </a:cubicBezTo>
                  <a:cubicBezTo>
                    <a:pt x="74603" y="4143"/>
                    <a:pt x="70492" y="0"/>
                    <a:pt x="654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61"/>
            <p:cNvSpPr/>
            <p:nvPr/>
          </p:nvSpPr>
          <p:spPr>
            <a:xfrm>
              <a:off x="1181650" y="806850"/>
              <a:ext cx="1864250" cy="495500"/>
            </a:xfrm>
            <a:custGeom>
              <a:avLst/>
              <a:gdLst/>
              <a:ahLst/>
              <a:cxnLst/>
              <a:rect l="l" t="t" r="r" b="b"/>
              <a:pathLst>
                <a:path w="74570" h="19820" extrusionOk="0">
                  <a:moveTo>
                    <a:pt x="65403" y="7555"/>
                  </a:moveTo>
                  <a:cubicBezTo>
                    <a:pt x="67099" y="7555"/>
                    <a:pt x="68469" y="8925"/>
                    <a:pt x="68469" y="10621"/>
                  </a:cubicBezTo>
                  <a:cubicBezTo>
                    <a:pt x="68469" y="12317"/>
                    <a:pt x="67099" y="13687"/>
                    <a:pt x="65403" y="13687"/>
                  </a:cubicBezTo>
                  <a:cubicBezTo>
                    <a:pt x="63739" y="13687"/>
                    <a:pt x="62369" y="12317"/>
                    <a:pt x="62369" y="10621"/>
                  </a:cubicBezTo>
                  <a:cubicBezTo>
                    <a:pt x="62369" y="8925"/>
                    <a:pt x="63739" y="7555"/>
                    <a:pt x="65403" y="7555"/>
                  </a:cubicBezTo>
                  <a:close/>
                  <a:moveTo>
                    <a:pt x="3397" y="1"/>
                  </a:moveTo>
                  <a:cubicBezTo>
                    <a:pt x="2529" y="1"/>
                    <a:pt x="1673" y="373"/>
                    <a:pt x="1077" y="1096"/>
                  </a:cubicBezTo>
                  <a:cubicBezTo>
                    <a:pt x="0" y="2401"/>
                    <a:pt x="163" y="4325"/>
                    <a:pt x="1435" y="5402"/>
                  </a:cubicBezTo>
                  <a:lnTo>
                    <a:pt x="10439" y="12970"/>
                  </a:lnTo>
                  <a:cubicBezTo>
                    <a:pt x="10993" y="13426"/>
                    <a:pt x="11678" y="13687"/>
                    <a:pt x="12396" y="13687"/>
                  </a:cubicBezTo>
                  <a:lnTo>
                    <a:pt x="56791" y="13687"/>
                  </a:lnTo>
                  <a:cubicBezTo>
                    <a:pt x="58031" y="17243"/>
                    <a:pt x="61423" y="19820"/>
                    <a:pt x="65403" y="19820"/>
                  </a:cubicBezTo>
                  <a:cubicBezTo>
                    <a:pt x="70459" y="19820"/>
                    <a:pt x="74569" y="15677"/>
                    <a:pt x="74569" y="10621"/>
                  </a:cubicBezTo>
                  <a:cubicBezTo>
                    <a:pt x="74569" y="5565"/>
                    <a:pt x="70459" y="1455"/>
                    <a:pt x="65403" y="1455"/>
                  </a:cubicBezTo>
                  <a:cubicBezTo>
                    <a:pt x="61423" y="1455"/>
                    <a:pt x="58031" y="3999"/>
                    <a:pt x="56791" y="7555"/>
                  </a:cubicBezTo>
                  <a:lnTo>
                    <a:pt x="13505" y="7555"/>
                  </a:lnTo>
                  <a:lnTo>
                    <a:pt x="5382" y="737"/>
                  </a:lnTo>
                  <a:cubicBezTo>
                    <a:pt x="4800" y="243"/>
                    <a:pt x="4095" y="1"/>
                    <a:pt x="33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1"/>
            <p:cNvSpPr/>
            <p:nvPr/>
          </p:nvSpPr>
          <p:spPr>
            <a:xfrm>
              <a:off x="1195500" y="2617725"/>
              <a:ext cx="1850400" cy="459150"/>
            </a:xfrm>
            <a:custGeom>
              <a:avLst/>
              <a:gdLst/>
              <a:ahLst/>
              <a:cxnLst/>
              <a:rect l="l" t="t" r="r" b="b"/>
              <a:pathLst>
                <a:path w="74016" h="18366" extrusionOk="0">
                  <a:moveTo>
                    <a:pt x="64849" y="6133"/>
                  </a:moveTo>
                  <a:cubicBezTo>
                    <a:pt x="66545" y="6133"/>
                    <a:pt x="67915" y="7503"/>
                    <a:pt x="67915" y="9200"/>
                  </a:cubicBezTo>
                  <a:cubicBezTo>
                    <a:pt x="67915" y="10896"/>
                    <a:pt x="66545" y="12266"/>
                    <a:pt x="64849" y="12266"/>
                  </a:cubicBezTo>
                  <a:cubicBezTo>
                    <a:pt x="63185" y="12266"/>
                    <a:pt x="61815" y="10896"/>
                    <a:pt x="61815" y="9200"/>
                  </a:cubicBezTo>
                  <a:cubicBezTo>
                    <a:pt x="61815" y="7503"/>
                    <a:pt x="63185" y="6133"/>
                    <a:pt x="64849" y="6133"/>
                  </a:cubicBezTo>
                  <a:close/>
                  <a:moveTo>
                    <a:pt x="64849" y="1"/>
                  </a:moveTo>
                  <a:cubicBezTo>
                    <a:pt x="60869" y="1"/>
                    <a:pt x="57477" y="2578"/>
                    <a:pt x="56237" y="6133"/>
                  </a:cubicBezTo>
                  <a:lnTo>
                    <a:pt x="3067" y="6133"/>
                  </a:lnTo>
                  <a:cubicBezTo>
                    <a:pt x="1371" y="6133"/>
                    <a:pt x="1" y="7503"/>
                    <a:pt x="1" y="9200"/>
                  </a:cubicBezTo>
                  <a:cubicBezTo>
                    <a:pt x="1" y="10863"/>
                    <a:pt x="1371" y="12233"/>
                    <a:pt x="3067" y="12233"/>
                  </a:cubicBezTo>
                  <a:lnTo>
                    <a:pt x="56237" y="12233"/>
                  </a:lnTo>
                  <a:cubicBezTo>
                    <a:pt x="57477" y="15821"/>
                    <a:pt x="60869" y="18366"/>
                    <a:pt x="64849" y="18366"/>
                  </a:cubicBezTo>
                  <a:cubicBezTo>
                    <a:pt x="69905" y="18366"/>
                    <a:pt x="74015" y="14256"/>
                    <a:pt x="74015" y="9200"/>
                  </a:cubicBezTo>
                  <a:cubicBezTo>
                    <a:pt x="74015" y="4143"/>
                    <a:pt x="69905" y="1"/>
                    <a:pt x="648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1"/>
            <p:cNvSpPr/>
            <p:nvPr/>
          </p:nvSpPr>
          <p:spPr>
            <a:xfrm>
              <a:off x="1190625" y="1297450"/>
              <a:ext cx="1276275" cy="1320300"/>
            </a:xfrm>
            <a:custGeom>
              <a:avLst/>
              <a:gdLst/>
              <a:ahLst/>
              <a:cxnLst/>
              <a:rect l="l" t="t" r="r" b="b"/>
              <a:pathLst>
                <a:path w="51051" h="52812" extrusionOk="0">
                  <a:moveTo>
                    <a:pt x="9166" y="23454"/>
                  </a:moveTo>
                  <a:cubicBezTo>
                    <a:pt x="10830" y="23454"/>
                    <a:pt x="12200" y="24824"/>
                    <a:pt x="12200" y="26520"/>
                  </a:cubicBezTo>
                  <a:cubicBezTo>
                    <a:pt x="12200" y="28184"/>
                    <a:pt x="10830" y="29586"/>
                    <a:pt x="9166" y="29586"/>
                  </a:cubicBezTo>
                  <a:cubicBezTo>
                    <a:pt x="7470" y="29586"/>
                    <a:pt x="6100" y="28184"/>
                    <a:pt x="6100" y="26520"/>
                  </a:cubicBezTo>
                  <a:cubicBezTo>
                    <a:pt x="6100" y="24824"/>
                    <a:pt x="7470" y="23454"/>
                    <a:pt x="9166" y="23454"/>
                  </a:cubicBezTo>
                  <a:close/>
                  <a:moveTo>
                    <a:pt x="47984" y="0"/>
                  </a:moveTo>
                  <a:cubicBezTo>
                    <a:pt x="46288" y="0"/>
                    <a:pt x="44918" y="1370"/>
                    <a:pt x="44918" y="3034"/>
                  </a:cubicBezTo>
                  <a:lnTo>
                    <a:pt x="44918" y="23454"/>
                  </a:lnTo>
                  <a:lnTo>
                    <a:pt x="17810" y="23454"/>
                  </a:lnTo>
                  <a:cubicBezTo>
                    <a:pt x="16538" y="19898"/>
                    <a:pt x="13146" y="17321"/>
                    <a:pt x="9166" y="17321"/>
                  </a:cubicBezTo>
                  <a:cubicBezTo>
                    <a:pt x="4110" y="17321"/>
                    <a:pt x="0" y="21431"/>
                    <a:pt x="0" y="26520"/>
                  </a:cubicBezTo>
                  <a:cubicBezTo>
                    <a:pt x="0" y="31576"/>
                    <a:pt x="4110" y="35686"/>
                    <a:pt x="9166" y="35686"/>
                  </a:cubicBezTo>
                  <a:cubicBezTo>
                    <a:pt x="13146" y="35686"/>
                    <a:pt x="16538" y="33142"/>
                    <a:pt x="17810" y="29554"/>
                  </a:cubicBezTo>
                  <a:lnTo>
                    <a:pt x="44918" y="29554"/>
                  </a:lnTo>
                  <a:lnTo>
                    <a:pt x="44918" y="49745"/>
                  </a:lnTo>
                  <a:cubicBezTo>
                    <a:pt x="44918" y="51442"/>
                    <a:pt x="46288" y="52812"/>
                    <a:pt x="47984" y="52812"/>
                  </a:cubicBezTo>
                  <a:cubicBezTo>
                    <a:pt x="49680" y="52812"/>
                    <a:pt x="51050" y="51442"/>
                    <a:pt x="51050" y="49745"/>
                  </a:cubicBezTo>
                  <a:lnTo>
                    <a:pt x="51050" y="3034"/>
                  </a:lnTo>
                  <a:cubicBezTo>
                    <a:pt x="51050" y="1370"/>
                    <a:pt x="49680" y="0"/>
                    <a:pt x="479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61"/>
            <p:cNvSpPr/>
            <p:nvPr/>
          </p:nvSpPr>
          <p:spPr>
            <a:xfrm>
              <a:off x="1190625" y="3079300"/>
              <a:ext cx="1276275" cy="1313800"/>
            </a:xfrm>
            <a:custGeom>
              <a:avLst/>
              <a:gdLst/>
              <a:ahLst/>
              <a:cxnLst/>
              <a:rect l="l" t="t" r="r" b="b"/>
              <a:pathLst>
                <a:path w="51051" h="52552" extrusionOk="0">
                  <a:moveTo>
                    <a:pt x="9166" y="23161"/>
                  </a:moveTo>
                  <a:cubicBezTo>
                    <a:pt x="10830" y="23161"/>
                    <a:pt x="12200" y="24531"/>
                    <a:pt x="12200" y="26227"/>
                  </a:cubicBezTo>
                  <a:cubicBezTo>
                    <a:pt x="12200" y="27923"/>
                    <a:pt x="10830" y="29293"/>
                    <a:pt x="9166" y="29293"/>
                  </a:cubicBezTo>
                  <a:cubicBezTo>
                    <a:pt x="7470" y="29293"/>
                    <a:pt x="6100" y="27923"/>
                    <a:pt x="6100" y="26227"/>
                  </a:cubicBezTo>
                  <a:cubicBezTo>
                    <a:pt x="6100" y="24531"/>
                    <a:pt x="7470" y="23161"/>
                    <a:pt x="9166" y="23161"/>
                  </a:cubicBezTo>
                  <a:close/>
                  <a:moveTo>
                    <a:pt x="47984" y="1"/>
                  </a:moveTo>
                  <a:cubicBezTo>
                    <a:pt x="46288" y="1"/>
                    <a:pt x="44918" y="1371"/>
                    <a:pt x="44918" y="3067"/>
                  </a:cubicBezTo>
                  <a:lnTo>
                    <a:pt x="44918" y="23161"/>
                  </a:lnTo>
                  <a:lnTo>
                    <a:pt x="17810" y="23161"/>
                  </a:lnTo>
                  <a:cubicBezTo>
                    <a:pt x="16538" y="19605"/>
                    <a:pt x="13146" y="17028"/>
                    <a:pt x="9166" y="17028"/>
                  </a:cubicBezTo>
                  <a:cubicBezTo>
                    <a:pt x="4110" y="17028"/>
                    <a:pt x="0" y="21171"/>
                    <a:pt x="0" y="26227"/>
                  </a:cubicBezTo>
                  <a:cubicBezTo>
                    <a:pt x="0" y="31283"/>
                    <a:pt x="4110" y="35393"/>
                    <a:pt x="9166" y="35393"/>
                  </a:cubicBezTo>
                  <a:cubicBezTo>
                    <a:pt x="13146" y="35393"/>
                    <a:pt x="16538" y="32849"/>
                    <a:pt x="17810" y="29293"/>
                  </a:cubicBezTo>
                  <a:lnTo>
                    <a:pt x="44918" y="29293"/>
                  </a:lnTo>
                  <a:lnTo>
                    <a:pt x="44918" y="49485"/>
                  </a:lnTo>
                  <a:cubicBezTo>
                    <a:pt x="44918" y="51181"/>
                    <a:pt x="46288" y="52551"/>
                    <a:pt x="47984" y="52551"/>
                  </a:cubicBezTo>
                  <a:cubicBezTo>
                    <a:pt x="49680" y="52551"/>
                    <a:pt x="51050" y="51181"/>
                    <a:pt x="51050" y="49485"/>
                  </a:cubicBezTo>
                  <a:lnTo>
                    <a:pt x="51050" y="3067"/>
                  </a:lnTo>
                  <a:cubicBezTo>
                    <a:pt x="51050" y="1371"/>
                    <a:pt x="49680" y="1"/>
                    <a:pt x="47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61"/>
            <p:cNvSpPr/>
            <p:nvPr/>
          </p:nvSpPr>
          <p:spPr>
            <a:xfrm>
              <a:off x="4548825" y="4393075"/>
              <a:ext cx="1865075" cy="495025"/>
            </a:xfrm>
            <a:custGeom>
              <a:avLst/>
              <a:gdLst/>
              <a:ahLst/>
              <a:cxnLst/>
              <a:rect l="l" t="t" r="r" b="b"/>
              <a:pathLst>
                <a:path w="74603" h="19801" extrusionOk="0">
                  <a:moveTo>
                    <a:pt x="9167" y="6133"/>
                  </a:moveTo>
                  <a:cubicBezTo>
                    <a:pt x="10863" y="6133"/>
                    <a:pt x="12200" y="7503"/>
                    <a:pt x="12200" y="9199"/>
                  </a:cubicBezTo>
                  <a:cubicBezTo>
                    <a:pt x="12200" y="10895"/>
                    <a:pt x="10863" y="12265"/>
                    <a:pt x="9167" y="12265"/>
                  </a:cubicBezTo>
                  <a:cubicBezTo>
                    <a:pt x="7503" y="12265"/>
                    <a:pt x="6133" y="10895"/>
                    <a:pt x="6133" y="9199"/>
                  </a:cubicBezTo>
                  <a:cubicBezTo>
                    <a:pt x="6133" y="7503"/>
                    <a:pt x="7503" y="6133"/>
                    <a:pt x="9167" y="6133"/>
                  </a:cubicBezTo>
                  <a:close/>
                  <a:moveTo>
                    <a:pt x="9167" y="0"/>
                  </a:moveTo>
                  <a:cubicBezTo>
                    <a:pt x="4111" y="0"/>
                    <a:pt x="1" y="4143"/>
                    <a:pt x="1" y="9199"/>
                  </a:cubicBezTo>
                  <a:cubicBezTo>
                    <a:pt x="1" y="14255"/>
                    <a:pt x="4111" y="18365"/>
                    <a:pt x="9167" y="18365"/>
                  </a:cubicBezTo>
                  <a:cubicBezTo>
                    <a:pt x="13146" y="18365"/>
                    <a:pt x="16539" y="15821"/>
                    <a:pt x="17811" y="12265"/>
                  </a:cubicBezTo>
                  <a:lnTo>
                    <a:pt x="61065" y="12265"/>
                  </a:lnTo>
                  <a:lnTo>
                    <a:pt x="69220" y="19083"/>
                  </a:lnTo>
                  <a:cubicBezTo>
                    <a:pt x="69774" y="19572"/>
                    <a:pt x="70492" y="19800"/>
                    <a:pt x="71177" y="19800"/>
                  </a:cubicBezTo>
                  <a:cubicBezTo>
                    <a:pt x="72058" y="19800"/>
                    <a:pt x="72906" y="19442"/>
                    <a:pt x="73526" y="18724"/>
                  </a:cubicBezTo>
                  <a:cubicBezTo>
                    <a:pt x="74602" y="17419"/>
                    <a:pt x="74439" y="15495"/>
                    <a:pt x="73134" y="14418"/>
                  </a:cubicBezTo>
                  <a:lnTo>
                    <a:pt x="64164" y="6850"/>
                  </a:lnTo>
                  <a:cubicBezTo>
                    <a:pt x="63609" y="6394"/>
                    <a:pt x="62892" y="6133"/>
                    <a:pt x="62174" y="6133"/>
                  </a:cubicBezTo>
                  <a:lnTo>
                    <a:pt x="17811" y="6133"/>
                  </a:lnTo>
                  <a:cubicBezTo>
                    <a:pt x="16539" y="2577"/>
                    <a:pt x="13146" y="0"/>
                    <a:pt x="9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61"/>
            <p:cNvSpPr/>
            <p:nvPr/>
          </p:nvSpPr>
          <p:spPr>
            <a:xfrm>
              <a:off x="4554525" y="806850"/>
              <a:ext cx="1864250" cy="495500"/>
            </a:xfrm>
            <a:custGeom>
              <a:avLst/>
              <a:gdLst/>
              <a:ahLst/>
              <a:cxnLst/>
              <a:rect l="l" t="t" r="r" b="b"/>
              <a:pathLst>
                <a:path w="74570" h="19820" extrusionOk="0">
                  <a:moveTo>
                    <a:pt x="9167" y="7555"/>
                  </a:moveTo>
                  <a:cubicBezTo>
                    <a:pt x="10831" y="7555"/>
                    <a:pt x="12201" y="8925"/>
                    <a:pt x="12201" y="10621"/>
                  </a:cubicBezTo>
                  <a:cubicBezTo>
                    <a:pt x="12201" y="12317"/>
                    <a:pt x="10831" y="13687"/>
                    <a:pt x="9167" y="13687"/>
                  </a:cubicBezTo>
                  <a:cubicBezTo>
                    <a:pt x="7471" y="13687"/>
                    <a:pt x="6101" y="12317"/>
                    <a:pt x="6101" y="10621"/>
                  </a:cubicBezTo>
                  <a:cubicBezTo>
                    <a:pt x="6101" y="8925"/>
                    <a:pt x="7471" y="7555"/>
                    <a:pt x="9167" y="7555"/>
                  </a:cubicBezTo>
                  <a:close/>
                  <a:moveTo>
                    <a:pt x="71174" y="1"/>
                  </a:moveTo>
                  <a:cubicBezTo>
                    <a:pt x="70475" y="1"/>
                    <a:pt x="69770" y="243"/>
                    <a:pt x="69188" y="737"/>
                  </a:cubicBezTo>
                  <a:lnTo>
                    <a:pt x="61033" y="7555"/>
                  </a:lnTo>
                  <a:lnTo>
                    <a:pt x="17779" y="7555"/>
                  </a:lnTo>
                  <a:cubicBezTo>
                    <a:pt x="16539" y="3999"/>
                    <a:pt x="13147" y="1455"/>
                    <a:pt x="9167" y="1455"/>
                  </a:cubicBezTo>
                  <a:cubicBezTo>
                    <a:pt x="4111" y="1455"/>
                    <a:pt x="1" y="5565"/>
                    <a:pt x="1" y="10621"/>
                  </a:cubicBezTo>
                  <a:cubicBezTo>
                    <a:pt x="1" y="15677"/>
                    <a:pt x="4111" y="19820"/>
                    <a:pt x="9167" y="19820"/>
                  </a:cubicBezTo>
                  <a:cubicBezTo>
                    <a:pt x="13147" y="19820"/>
                    <a:pt x="16539" y="17243"/>
                    <a:pt x="17779" y="13687"/>
                  </a:cubicBezTo>
                  <a:lnTo>
                    <a:pt x="62174" y="13687"/>
                  </a:lnTo>
                  <a:cubicBezTo>
                    <a:pt x="62892" y="13687"/>
                    <a:pt x="63577" y="13426"/>
                    <a:pt x="64132" y="12970"/>
                  </a:cubicBezTo>
                  <a:lnTo>
                    <a:pt x="73135" y="5402"/>
                  </a:lnTo>
                  <a:cubicBezTo>
                    <a:pt x="74407" y="4325"/>
                    <a:pt x="74570" y="2401"/>
                    <a:pt x="73493" y="1096"/>
                  </a:cubicBezTo>
                  <a:cubicBezTo>
                    <a:pt x="72897" y="373"/>
                    <a:pt x="72041" y="1"/>
                    <a:pt x="71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1"/>
            <p:cNvSpPr/>
            <p:nvPr/>
          </p:nvSpPr>
          <p:spPr>
            <a:xfrm>
              <a:off x="4554525" y="2617725"/>
              <a:ext cx="1850400" cy="459150"/>
            </a:xfrm>
            <a:custGeom>
              <a:avLst/>
              <a:gdLst/>
              <a:ahLst/>
              <a:cxnLst/>
              <a:rect l="l" t="t" r="r" b="b"/>
              <a:pathLst>
                <a:path w="74016" h="18366" extrusionOk="0">
                  <a:moveTo>
                    <a:pt x="9167" y="6133"/>
                  </a:moveTo>
                  <a:cubicBezTo>
                    <a:pt x="10831" y="6133"/>
                    <a:pt x="12201" y="7503"/>
                    <a:pt x="12201" y="9200"/>
                  </a:cubicBezTo>
                  <a:cubicBezTo>
                    <a:pt x="12201" y="10896"/>
                    <a:pt x="10831" y="12266"/>
                    <a:pt x="9167" y="12266"/>
                  </a:cubicBezTo>
                  <a:cubicBezTo>
                    <a:pt x="7471" y="12266"/>
                    <a:pt x="6101" y="10896"/>
                    <a:pt x="6101" y="9200"/>
                  </a:cubicBezTo>
                  <a:cubicBezTo>
                    <a:pt x="6101" y="7503"/>
                    <a:pt x="7471" y="6133"/>
                    <a:pt x="9167" y="6133"/>
                  </a:cubicBezTo>
                  <a:close/>
                  <a:moveTo>
                    <a:pt x="9167" y="1"/>
                  </a:moveTo>
                  <a:cubicBezTo>
                    <a:pt x="4111" y="1"/>
                    <a:pt x="1" y="4143"/>
                    <a:pt x="1" y="9200"/>
                  </a:cubicBezTo>
                  <a:cubicBezTo>
                    <a:pt x="1" y="14256"/>
                    <a:pt x="4111" y="18366"/>
                    <a:pt x="9167" y="18366"/>
                  </a:cubicBezTo>
                  <a:cubicBezTo>
                    <a:pt x="13147" y="18366"/>
                    <a:pt x="16539" y="15821"/>
                    <a:pt x="17779" y="12233"/>
                  </a:cubicBezTo>
                  <a:lnTo>
                    <a:pt x="70949" y="12233"/>
                  </a:lnTo>
                  <a:cubicBezTo>
                    <a:pt x="72645" y="12233"/>
                    <a:pt x="74015" y="10863"/>
                    <a:pt x="74015" y="9200"/>
                  </a:cubicBezTo>
                  <a:cubicBezTo>
                    <a:pt x="74015" y="7503"/>
                    <a:pt x="72645" y="6133"/>
                    <a:pt x="70949" y="6133"/>
                  </a:cubicBezTo>
                  <a:lnTo>
                    <a:pt x="17779" y="6133"/>
                  </a:lnTo>
                  <a:cubicBezTo>
                    <a:pt x="16539" y="2578"/>
                    <a:pt x="13147" y="1"/>
                    <a:pt x="91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1"/>
            <p:cNvSpPr/>
            <p:nvPr/>
          </p:nvSpPr>
          <p:spPr>
            <a:xfrm>
              <a:off x="5136800" y="1297450"/>
              <a:ext cx="1273025" cy="1320300"/>
            </a:xfrm>
            <a:custGeom>
              <a:avLst/>
              <a:gdLst/>
              <a:ahLst/>
              <a:cxnLst/>
              <a:rect l="l" t="t" r="r" b="b"/>
              <a:pathLst>
                <a:path w="50921" h="52812" extrusionOk="0">
                  <a:moveTo>
                    <a:pt x="41754" y="23454"/>
                  </a:moveTo>
                  <a:cubicBezTo>
                    <a:pt x="43450" y="23454"/>
                    <a:pt x="44820" y="24824"/>
                    <a:pt x="44820" y="26520"/>
                  </a:cubicBezTo>
                  <a:cubicBezTo>
                    <a:pt x="44820" y="28184"/>
                    <a:pt x="43450" y="29586"/>
                    <a:pt x="41754" y="29586"/>
                  </a:cubicBezTo>
                  <a:cubicBezTo>
                    <a:pt x="40090" y="29586"/>
                    <a:pt x="38720" y="28184"/>
                    <a:pt x="38720" y="26520"/>
                  </a:cubicBezTo>
                  <a:cubicBezTo>
                    <a:pt x="38720" y="24824"/>
                    <a:pt x="40090" y="23454"/>
                    <a:pt x="41754" y="23454"/>
                  </a:cubicBez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49745"/>
                  </a:lnTo>
                  <a:cubicBezTo>
                    <a:pt x="1" y="51442"/>
                    <a:pt x="1371" y="52812"/>
                    <a:pt x="3067" y="52812"/>
                  </a:cubicBezTo>
                  <a:cubicBezTo>
                    <a:pt x="4730" y="52812"/>
                    <a:pt x="6100" y="51442"/>
                    <a:pt x="6100" y="49745"/>
                  </a:cubicBezTo>
                  <a:lnTo>
                    <a:pt x="6100" y="29554"/>
                  </a:lnTo>
                  <a:lnTo>
                    <a:pt x="33142" y="29554"/>
                  </a:lnTo>
                  <a:cubicBezTo>
                    <a:pt x="34382" y="33142"/>
                    <a:pt x="37774" y="35686"/>
                    <a:pt x="41754" y="35686"/>
                  </a:cubicBezTo>
                  <a:cubicBezTo>
                    <a:pt x="46810" y="35686"/>
                    <a:pt x="50920" y="31576"/>
                    <a:pt x="50920" y="26520"/>
                  </a:cubicBezTo>
                  <a:cubicBezTo>
                    <a:pt x="50920" y="21431"/>
                    <a:pt x="46810" y="17321"/>
                    <a:pt x="41754" y="17321"/>
                  </a:cubicBezTo>
                  <a:cubicBezTo>
                    <a:pt x="37774" y="17321"/>
                    <a:pt x="34382" y="19898"/>
                    <a:pt x="33142" y="23454"/>
                  </a:cubicBezTo>
                  <a:lnTo>
                    <a:pt x="6100" y="23454"/>
                  </a:lnTo>
                  <a:lnTo>
                    <a:pt x="6100" y="3034"/>
                  </a:lnTo>
                  <a:cubicBezTo>
                    <a:pt x="6100" y="1370"/>
                    <a:pt x="4730" y="0"/>
                    <a:pt x="3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1"/>
            <p:cNvSpPr/>
            <p:nvPr/>
          </p:nvSpPr>
          <p:spPr>
            <a:xfrm>
              <a:off x="5136800" y="3079300"/>
              <a:ext cx="1273025" cy="1313800"/>
            </a:xfrm>
            <a:custGeom>
              <a:avLst/>
              <a:gdLst/>
              <a:ahLst/>
              <a:cxnLst/>
              <a:rect l="l" t="t" r="r" b="b"/>
              <a:pathLst>
                <a:path w="50921" h="52552" extrusionOk="0">
                  <a:moveTo>
                    <a:pt x="41754" y="23161"/>
                  </a:moveTo>
                  <a:cubicBezTo>
                    <a:pt x="43450" y="23161"/>
                    <a:pt x="44820" y="24531"/>
                    <a:pt x="44820" y="26227"/>
                  </a:cubicBezTo>
                  <a:cubicBezTo>
                    <a:pt x="44820" y="27923"/>
                    <a:pt x="43450" y="29293"/>
                    <a:pt x="41754" y="29293"/>
                  </a:cubicBezTo>
                  <a:cubicBezTo>
                    <a:pt x="40090" y="29293"/>
                    <a:pt x="38720" y="27923"/>
                    <a:pt x="38720" y="26227"/>
                  </a:cubicBezTo>
                  <a:cubicBezTo>
                    <a:pt x="38720" y="24531"/>
                    <a:pt x="40090" y="23161"/>
                    <a:pt x="41754" y="23161"/>
                  </a:cubicBezTo>
                  <a:close/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49485"/>
                  </a:lnTo>
                  <a:cubicBezTo>
                    <a:pt x="1" y="51181"/>
                    <a:pt x="1371" y="52551"/>
                    <a:pt x="3067" y="52551"/>
                  </a:cubicBezTo>
                  <a:cubicBezTo>
                    <a:pt x="4730" y="52551"/>
                    <a:pt x="6100" y="51181"/>
                    <a:pt x="6100" y="49485"/>
                  </a:cubicBezTo>
                  <a:lnTo>
                    <a:pt x="6100" y="29293"/>
                  </a:lnTo>
                  <a:lnTo>
                    <a:pt x="33142" y="29293"/>
                  </a:lnTo>
                  <a:cubicBezTo>
                    <a:pt x="34382" y="32849"/>
                    <a:pt x="37774" y="35393"/>
                    <a:pt x="41754" y="35393"/>
                  </a:cubicBezTo>
                  <a:cubicBezTo>
                    <a:pt x="46810" y="35393"/>
                    <a:pt x="50920" y="31283"/>
                    <a:pt x="50920" y="26227"/>
                  </a:cubicBezTo>
                  <a:cubicBezTo>
                    <a:pt x="50920" y="21171"/>
                    <a:pt x="46810" y="17028"/>
                    <a:pt x="41754" y="17028"/>
                  </a:cubicBezTo>
                  <a:cubicBezTo>
                    <a:pt x="37774" y="17028"/>
                    <a:pt x="34382" y="19605"/>
                    <a:pt x="33142" y="23161"/>
                  </a:cubicBezTo>
                  <a:lnTo>
                    <a:pt x="6100" y="23161"/>
                  </a:lnTo>
                  <a:lnTo>
                    <a:pt x="6100" y="3067"/>
                  </a:lnTo>
                  <a:cubicBezTo>
                    <a:pt x="6100" y="1371"/>
                    <a:pt x="4730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1"/>
            <p:cNvSpPr/>
            <p:nvPr/>
          </p:nvSpPr>
          <p:spPr>
            <a:xfrm>
              <a:off x="3276650" y="2247500"/>
              <a:ext cx="601875" cy="1199625"/>
            </a:xfrm>
            <a:custGeom>
              <a:avLst/>
              <a:gdLst/>
              <a:ahLst/>
              <a:cxnLst/>
              <a:rect l="l" t="t" r="r" b="b"/>
              <a:pathLst>
                <a:path w="24075" h="47985" extrusionOk="0">
                  <a:moveTo>
                    <a:pt x="17942" y="6133"/>
                  </a:moveTo>
                  <a:lnTo>
                    <a:pt x="17942" y="20942"/>
                  </a:lnTo>
                  <a:lnTo>
                    <a:pt x="6101" y="20942"/>
                  </a:lnTo>
                  <a:lnTo>
                    <a:pt x="6101" y="6133"/>
                  </a:ln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44951"/>
                  </a:lnTo>
                  <a:cubicBezTo>
                    <a:pt x="1" y="46614"/>
                    <a:pt x="1371" y="47984"/>
                    <a:pt x="3067" y="47984"/>
                  </a:cubicBezTo>
                  <a:cubicBezTo>
                    <a:pt x="4730" y="47984"/>
                    <a:pt x="6101" y="46614"/>
                    <a:pt x="6101" y="44951"/>
                  </a:cubicBezTo>
                  <a:lnTo>
                    <a:pt x="6101" y="27042"/>
                  </a:lnTo>
                  <a:lnTo>
                    <a:pt x="17942" y="27042"/>
                  </a:lnTo>
                  <a:lnTo>
                    <a:pt x="17942" y="44951"/>
                  </a:lnTo>
                  <a:cubicBezTo>
                    <a:pt x="17942" y="46614"/>
                    <a:pt x="19312" y="47984"/>
                    <a:pt x="21008" y="47984"/>
                  </a:cubicBezTo>
                  <a:cubicBezTo>
                    <a:pt x="22704" y="47984"/>
                    <a:pt x="24074" y="46614"/>
                    <a:pt x="24074" y="44951"/>
                  </a:cubicBezTo>
                  <a:lnTo>
                    <a:pt x="24074" y="3067"/>
                  </a:lnTo>
                  <a:cubicBezTo>
                    <a:pt x="24074" y="1370"/>
                    <a:pt x="22704" y="0"/>
                    <a:pt x="210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1"/>
            <p:cNvSpPr/>
            <p:nvPr/>
          </p:nvSpPr>
          <p:spPr>
            <a:xfrm>
              <a:off x="4173700" y="2247500"/>
              <a:ext cx="153325" cy="1199625"/>
            </a:xfrm>
            <a:custGeom>
              <a:avLst/>
              <a:gdLst/>
              <a:ahLst/>
              <a:cxnLst/>
              <a:rect l="l" t="t" r="r" b="b"/>
              <a:pathLst>
                <a:path w="6133" h="47985" extrusionOk="0">
                  <a:moveTo>
                    <a:pt x="3067" y="0"/>
                  </a:moveTo>
                  <a:cubicBezTo>
                    <a:pt x="1371" y="0"/>
                    <a:pt x="0" y="1370"/>
                    <a:pt x="0" y="3067"/>
                  </a:cubicBezTo>
                  <a:lnTo>
                    <a:pt x="0" y="44951"/>
                  </a:lnTo>
                  <a:cubicBezTo>
                    <a:pt x="0" y="46614"/>
                    <a:pt x="1371" y="47984"/>
                    <a:pt x="3067" y="47984"/>
                  </a:cubicBezTo>
                  <a:cubicBezTo>
                    <a:pt x="4763" y="47984"/>
                    <a:pt x="6133" y="46614"/>
                    <a:pt x="6133" y="44951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61"/>
          <p:cNvGrpSpPr/>
          <p:nvPr/>
        </p:nvGrpSpPr>
        <p:grpSpPr>
          <a:xfrm>
            <a:off x="911244" y="2385634"/>
            <a:ext cx="384133" cy="384133"/>
            <a:chOff x="1190625" y="238125"/>
            <a:chExt cx="5219200" cy="5219200"/>
          </a:xfrm>
        </p:grpSpPr>
        <p:sp>
          <p:nvSpPr>
            <p:cNvPr id="552" name="Google Shape;552;p61"/>
            <p:cNvSpPr/>
            <p:nvPr/>
          </p:nvSpPr>
          <p:spPr>
            <a:xfrm>
              <a:off x="1190625" y="1012025"/>
              <a:ext cx="5219200" cy="4445300"/>
            </a:xfrm>
            <a:custGeom>
              <a:avLst/>
              <a:gdLst/>
              <a:ahLst/>
              <a:cxnLst/>
              <a:rect l="l" t="t" r="r" b="b"/>
              <a:pathLst>
                <a:path w="208768" h="177812" extrusionOk="0">
                  <a:moveTo>
                    <a:pt x="117888" y="144604"/>
                  </a:moveTo>
                  <a:lnTo>
                    <a:pt x="122618" y="159479"/>
                  </a:lnTo>
                  <a:lnTo>
                    <a:pt x="86149" y="159479"/>
                  </a:lnTo>
                  <a:lnTo>
                    <a:pt x="90879" y="144604"/>
                  </a:lnTo>
                  <a:close/>
                  <a:moveTo>
                    <a:pt x="29358" y="165611"/>
                  </a:moveTo>
                  <a:cubicBezTo>
                    <a:pt x="31054" y="165611"/>
                    <a:pt x="32424" y="166981"/>
                    <a:pt x="32424" y="168645"/>
                  </a:cubicBezTo>
                  <a:cubicBezTo>
                    <a:pt x="32424" y="170309"/>
                    <a:pt x="31054" y="171679"/>
                    <a:pt x="29358" y="171679"/>
                  </a:cubicBezTo>
                  <a:cubicBezTo>
                    <a:pt x="27694" y="171679"/>
                    <a:pt x="26324" y="170309"/>
                    <a:pt x="26324" y="168645"/>
                  </a:cubicBezTo>
                  <a:cubicBezTo>
                    <a:pt x="26324" y="166981"/>
                    <a:pt x="27694" y="165611"/>
                    <a:pt x="29358" y="165611"/>
                  </a:cubicBezTo>
                  <a:close/>
                  <a:moveTo>
                    <a:pt x="179409" y="165611"/>
                  </a:moveTo>
                  <a:cubicBezTo>
                    <a:pt x="181073" y="165611"/>
                    <a:pt x="182443" y="166981"/>
                    <a:pt x="182443" y="168645"/>
                  </a:cubicBezTo>
                  <a:cubicBezTo>
                    <a:pt x="182443" y="170309"/>
                    <a:pt x="181073" y="171679"/>
                    <a:pt x="179409" y="171679"/>
                  </a:cubicBezTo>
                  <a:cubicBezTo>
                    <a:pt x="177713" y="171679"/>
                    <a:pt x="176343" y="170309"/>
                    <a:pt x="176343" y="168645"/>
                  </a:cubicBezTo>
                  <a:cubicBezTo>
                    <a:pt x="176343" y="166981"/>
                    <a:pt x="177713" y="165611"/>
                    <a:pt x="179409" y="165611"/>
                  </a:cubicBezTo>
                  <a:close/>
                  <a:moveTo>
                    <a:pt x="8775" y="0"/>
                  </a:moveTo>
                  <a:cubicBezTo>
                    <a:pt x="3947" y="0"/>
                    <a:pt x="0" y="3947"/>
                    <a:pt x="0" y="8775"/>
                  </a:cubicBezTo>
                  <a:lnTo>
                    <a:pt x="0" y="135829"/>
                  </a:lnTo>
                  <a:cubicBezTo>
                    <a:pt x="0" y="140657"/>
                    <a:pt x="3947" y="144604"/>
                    <a:pt x="8775" y="144604"/>
                  </a:cubicBezTo>
                  <a:lnTo>
                    <a:pt x="26324" y="144604"/>
                  </a:lnTo>
                  <a:lnTo>
                    <a:pt x="26324" y="160001"/>
                  </a:lnTo>
                  <a:cubicBezTo>
                    <a:pt x="22769" y="161273"/>
                    <a:pt x="20192" y="164665"/>
                    <a:pt x="20192" y="168645"/>
                  </a:cubicBezTo>
                  <a:cubicBezTo>
                    <a:pt x="20192" y="173701"/>
                    <a:pt x="24302" y="177811"/>
                    <a:pt x="29358" y="177811"/>
                  </a:cubicBezTo>
                  <a:cubicBezTo>
                    <a:pt x="34414" y="177811"/>
                    <a:pt x="38557" y="173701"/>
                    <a:pt x="38557" y="168645"/>
                  </a:cubicBezTo>
                  <a:cubicBezTo>
                    <a:pt x="38557" y="164665"/>
                    <a:pt x="35980" y="161273"/>
                    <a:pt x="32424" y="160001"/>
                  </a:cubicBezTo>
                  <a:lnTo>
                    <a:pt x="32424" y="144604"/>
                  </a:lnTo>
                  <a:lnTo>
                    <a:pt x="84453" y="144604"/>
                  </a:lnTo>
                  <a:lnTo>
                    <a:pt x="79723" y="159479"/>
                  </a:lnTo>
                  <a:lnTo>
                    <a:pt x="71764" y="159479"/>
                  </a:lnTo>
                  <a:cubicBezTo>
                    <a:pt x="66708" y="159479"/>
                    <a:pt x="62598" y="163589"/>
                    <a:pt x="62598" y="168645"/>
                  </a:cubicBezTo>
                  <a:cubicBezTo>
                    <a:pt x="62598" y="173701"/>
                    <a:pt x="66708" y="177811"/>
                    <a:pt x="71764" y="177811"/>
                  </a:cubicBezTo>
                  <a:lnTo>
                    <a:pt x="110842" y="177811"/>
                  </a:lnTo>
                  <a:cubicBezTo>
                    <a:pt x="112539" y="177811"/>
                    <a:pt x="113909" y="176441"/>
                    <a:pt x="113909" y="174745"/>
                  </a:cubicBezTo>
                  <a:cubicBezTo>
                    <a:pt x="113909" y="173049"/>
                    <a:pt x="112539" y="171679"/>
                    <a:pt x="110842" y="171679"/>
                  </a:cubicBezTo>
                  <a:lnTo>
                    <a:pt x="71764" y="171679"/>
                  </a:lnTo>
                  <a:cubicBezTo>
                    <a:pt x="70067" y="171679"/>
                    <a:pt x="68697" y="170341"/>
                    <a:pt x="68697" y="168645"/>
                  </a:cubicBezTo>
                  <a:cubicBezTo>
                    <a:pt x="68697" y="166949"/>
                    <a:pt x="70067" y="165579"/>
                    <a:pt x="71764" y="165579"/>
                  </a:cubicBezTo>
                  <a:lnTo>
                    <a:pt x="137003" y="165579"/>
                  </a:lnTo>
                  <a:cubicBezTo>
                    <a:pt x="138700" y="165579"/>
                    <a:pt x="140070" y="166949"/>
                    <a:pt x="140070" y="168645"/>
                  </a:cubicBezTo>
                  <a:cubicBezTo>
                    <a:pt x="140070" y="170341"/>
                    <a:pt x="138700" y="171679"/>
                    <a:pt x="137003" y="171679"/>
                  </a:cubicBezTo>
                  <a:lnTo>
                    <a:pt x="125195" y="171679"/>
                  </a:lnTo>
                  <a:cubicBezTo>
                    <a:pt x="123499" y="171679"/>
                    <a:pt x="122129" y="173049"/>
                    <a:pt x="122129" y="174745"/>
                  </a:cubicBezTo>
                  <a:cubicBezTo>
                    <a:pt x="122129" y="176441"/>
                    <a:pt x="123499" y="177811"/>
                    <a:pt x="125195" y="177811"/>
                  </a:cubicBezTo>
                  <a:lnTo>
                    <a:pt x="137003" y="177811"/>
                  </a:lnTo>
                  <a:cubicBezTo>
                    <a:pt x="142060" y="177811"/>
                    <a:pt x="146170" y="173701"/>
                    <a:pt x="146170" y="168645"/>
                  </a:cubicBezTo>
                  <a:cubicBezTo>
                    <a:pt x="146170" y="163589"/>
                    <a:pt x="142060" y="159479"/>
                    <a:pt x="137003" y="159479"/>
                  </a:cubicBezTo>
                  <a:lnTo>
                    <a:pt x="129044" y="159479"/>
                  </a:lnTo>
                  <a:lnTo>
                    <a:pt x="124314" y="144604"/>
                  </a:lnTo>
                  <a:lnTo>
                    <a:pt x="176343" y="144604"/>
                  </a:lnTo>
                  <a:lnTo>
                    <a:pt x="176343" y="160001"/>
                  </a:lnTo>
                  <a:cubicBezTo>
                    <a:pt x="172787" y="161273"/>
                    <a:pt x="170210" y="164665"/>
                    <a:pt x="170210" y="168645"/>
                  </a:cubicBezTo>
                  <a:cubicBezTo>
                    <a:pt x="170210" y="173701"/>
                    <a:pt x="174353" y="177811"/>
                    <a:pt x="179409" y="177811"/>
                  </a:cubicBezTo>
                  <a:cubicBezTo>
                    <a:pt x="184465" y="177811"/>
                    <a:pt x="188575" y="173701"/>
                    <a:pt x="188575" y="168645"/>
                  </a:cubicBezTo>
                  <a:cubicBezTo>
                    <a:pt x="188575" y="164665"/>
                    <a:pt x="185998" y="161273"/>
                    <a:pt x="182443" y="160001"/>
                  </a:cubicBezTo>
                  <a:lnTo>
                    <a:pt x="182443" y="144604"/>
                  </a:lnTo>
                  <a:lnTo>
                    <a:pt x="199992" y="144604"/>
                  </a:lnTo>
                  <a:cubicBezTo>
                    <a:pt x="204820" y="144604"/>
                    <a:pt x="208767" y="140657"/>
                    <a:pt x="208767" y="135829"/>
                  </a:cubicBezTo>
                  <a:lnTo>
                    <a:pt x="208767" y="73395"/>
                  </a:lnTo>
                  <a:cubicBezTo>
                    <a:pt x="208767" y="71699"/>
                    <a:pt x="207397" y="70329"/>
                    <a:pt x="205701" y="70329"/>
                  </a:cubicBezTo>
                  <a:cubicBezTo>
                    <a:pt x="204005" y="70329"/>
                    <a:pt x="202667" y="71699"/>
                    <a:pt x="202667" y="73395"/>
                  </a:cubicBezTo>
                  <a:lnTo>
                    <a:pt x="202667" y="120563"/>
                  </a:lnTo>
                  <a:lnTo>
                    <a:pt x="47201" y="120563"/>
                  </a:lnTo>
                  <a:cubicBezTo>
                    <a:pt x="45505" y="120563"/>
                    <a:pt x="44135" y="121933"/>
                    <a:pt x="44135" y="123597"/>
                  </a:cubicBezTo>
                  <a:cubicBezTo>
                    <a:pt x="44135" y="125293"/>
                    <a:pt x="45505" y="126663"/>
                    <a:pt x="47201" y="126663"/>
                  </a:cubicBezTo>
                  <a:lnTo>
                    <a:pt x="202667" y="126663"/>
                  </a:lnTo>
                  <a:lnTo>
                    <a:pt x="202667" y="135829"/>
                  </a:lnTo>
                  <a:cubicBezTo>
                    <a:pt x="202667" y="137297"/>
                    <a:pt x="201460" y="138472"/>
                    <a:pt x="199992" y="138472"/>
                  </a:cubicBezTo>
                  <a:lnTo>
                    <a:pt x="8775" y="138472"/>
                  </a:lnTo>
                  <a:cubicBezTo>
                    <a:pt x="7307" y="138472"/>
                    <a:pt x="6133" y="137297"/>
                    <a:pt x="6133" y="135829"/>
                  </a:cubicBezTo>
                  <a:lnTo>
                    <a:pt x="6133" y="126663"/>
                  </a:lnTo>
                  <a:lnTo>
                    <a:pt x="33077" y="126663"/>
                  </a:lnTo>
                  <a:cubicBezTo>
                    <a:pt x="34740" y="126663"/>
                    <a:pt x="36110" y="125293"/>
                    <a:pt x="36110" y="123597"/>
                  </a:cubicBezTo>
                  <a:cubicBezTo>
                    <a:pt x="36110" y="121933"/>
                    <a:pt x="34740" y="120563"/>
                    <a:pt x="33077" y="120563"/>
                  </a:cubicBezTo>
                  <a:lnTo>
                    <a:pt x="6133" y="120563"/>
                  </a:lnTo>
                  <a:lnTo>
                    <a:pt x="6133" y="8775"/>
                  </a:lnTo>
                  <a:cubicBezTo>
                    <a:pt x="6133" y="7307"/>
                    <a:pt x="7307" y="6100"/>
                    <a:pt x="8775" y="6100"/>
                  </a:cubicBezTo>
                  <a:lnTo>
                    <a:pt x="17093" y="6100"/>
                  </a:lnTo>
                  <a:cubicBezTo>
                    <a:pt x="18756" y="6100"/>
                    <a:pt x="20126" y="4730"/>
                    <a:pt x="20126" y="3067"/>
                  </a:cubicBezTo>
                  <a:cubicBezTo>
                    <a:pt x="20126" y="1370"/>
                    <a:pt x="18756" y="0"/>
                    <a:pt x="17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1"/>
            <p:cNvSpPr/>
            <p:nvPr/>
          </p:nvSpPr>
          <p:spPr>
            <a:xfrm>
              <a:off x="5901725" y="1012025"/>
              <a:ext cx="508100" cy="1557625"/>
            </a:xfrm>
            <a:custGeom>
              <a:avLst/>
              <a:gdLst/>
              <a:ahLst/>
              <a:cxnLst/>
              <a:rect l="l" t="t" r="r" b="b"/>
              <a:pathLst>
                <a:path w="20324" h="62305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11548" y="6100"/>
                  </a:lnTo>
                  <a:cubicBezTo>
                    <a:pt x="13016" y="6100"/>
                    <a:pt x="14223" y="7307"/>
                    <a:pt x="14223" y="8775"/>
                  </a:cubicBezTo>
                  <a:lnTo>
                    <a:pt x="14223" y="59271"/>
                  </a:lnTo>
                  <a:cubicBezTo>
                    <a:pt x="14223" y="60934"/>
                    <a:pt x="15561" y="62304"/>
                    <a:pt x="17257" y="62304"/>
                  </a:cubicBezTo>
                  <a:cubicBezTo>
                    <a:pt x="18953" y="62304"/>
                    <a:pt x="20323" y="60934"/>
                    <a:pt x="20323" y="59271"/>
                  </a:cubicBezTo>
                  <a:lnTo>
                    <a:pt x="20323" y="8775"/>
                  </a:lnTo>
                  <a:cubicBezTo>
                    <a:pt x="20323" y="3947"/>
                    <a:pt x="16376" y="0"/>
                    <a:pt x="11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1"/>
            <p:cNvSpPr/>
            <p:nvPr/>
          </p:nvSpPr>
          <p:spPr>
            <a:xfrm>
              <a:off x="4027725" y="238125"/>
              <a:ext cx="1410825" cy="926425"/>
            </a:xfrm>
            <a:custGeom>
              <a:avLst/>
              <a:gdLst/>
              <a:ahLst/>
              <a:cxnLst/>
              <a:rect l="l" t="t" r="r" b="b"/>
              <a:pathLst>
                <a:path w="56433" h="37057" extrusionOk="0">
                  <a:moveTo>
                    <a:pt x="28157" y="6132"/>
                  </a:moveTo>
                  <a:cubicBezTo>
                    <a:pt x="28177" y="6132"/>
                    <a:pt x="28197" y="6132"/>
                    <a:pt x="28217" y="6133"/>
                  </a:cubicBezTo>
                  <a:cubicBezTo>
                    <a:pt x="29913" y="6133"/>
                    <a:pt x="31283" y="7470"/>
                    <a:pt x="31283" y="9166"/>
                  </a:cubicBezTo>
                  <a:cubicBezTo>
                    <a:pt x="31283" y="10830"/>
                    <a:pt x="29913" y="12200"/>
                    <a:pt x="28217" y="12200"/>
                  </a:cubicBezTo>
                  <a:cubicBezTo>
                    <a:pt x="26520" y="12200"/>
                    <a:pt x="25150" y="10830"/>
                    <a:pt x="25150" y="9166"/>
                  </a:cubicBezTo>
                  <a:cubicBezTo>
                    <a:pt x="25150" y="7490"/>
                    <a:pt x="26489" y="6132"/>
                    <a:pt x="28157" y="6132"/>
                  </a:cubicBezTo>
                  <a:close/>
                  <a:moveTo>
                    <a:pt x="28217" y="0"/>
                  </a:moveTo>
                  <a:cubicBezTo>
                    <a:pt x="23161" y="0"/>
                    <a:pt x="19051" y="4110"/>
                    <a:pt x="19051" y="9166"/>
                  </a:cubicBezTo>
                  <a:cubicBezTo>
                    <a:pt x="19051" y="13146"/>
                    <a:pt x="21595" y="16538"/>
                    <a:pt x="25150" y="17810"/>
                  </a:cubicBezTo>
                  <a:lnTo>
                    <a:pt x="25150" y="30956"/>
                  </a:lnTo>
                  <a:lnTo>
                    <a:pt x="3067" y="30956"/>
                  </a:lnTo>
                  <a:cubicBezTo>
                    <a:pt x="1371" y="30956"/>
                    <a:pt x="1" y="32326"/>
                    <a:pt x="1" y="34023"/>
                  </a:cubicBezTo>
                  <a:cubicBezTo>
                    <a:pt x="1" y="35686"/>
                    <a:pt x="1371" y="37056"/>
                    <a:pt x="3067" y="37056"/>
                  </a:cubicBezTo>
                  <a:lnTo>
                    <a:pt x="53367" y="37056"/>
                  </a:lnTo>
                  <a:cubicBezTo>
                    <a:pt x="55063" y="37056"/>
                    <a:pt x="56433" y="35686"/>
                    <a:pt x="56433" y="34023"/>
                  </a:cubicBezTo>
                  <a:cubicBezTo>
                    <a:pt x="56433" y="32326"/>
                    <a:pt x="55063" y="30956"/>
                    <a:pt x="53367" y="30956"/>
                  </a:cubicBezTo>
                  <a:lnTo>
                    <a:pt x="31283" y="30956"/>
                  </a:lnTo>
                  <a:lnTo>
                    <a:pt x="31283" y="17810"/>
                  </a:lnTo>
                  <a:cubicBezTo>
                    <a:pt x="34839" y="16538"/>
                    <a:pt x="37383" y="13146"/>
                    <a:pt x="37383" y="9166"/>
                  </a:cubicBezTo>
                  <a:cubicBezTo>
                    <a:pt x="37383" y="4110"/>
                    <a:pt x="33273" y="0"/>
                    <a:pt x="28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1"/>
            <p:cNvSpPr/>
            <p:nvPr/>
          </p:nvSpPr>
          <p:spPr>
            <a:xfrm>
              <a:off x="2152075" y="238125"/>
              <a:ext cx="1421450" cy="926425"/>
            </a:xfrm>
            <a:custGeom>
              <a:avLst/>
              <a:gdLst/>
              <a:ahLst/>
              <a:cxnLst/>
              <a:rect l="l" t="t" r="r" b="b"/>
              <a:pathLst>
                <a:path w="56858" h="37057" extrusionOk="0">
                  <a:moveTo>
                    <a:pt x="28355" y="6132"/>
                  </a:moveTo>
                  <a:cubicBezTo>
                    <a:pt x="28374" y="6132"/>
                    <a:pt x="28393" y="6132"/>
                    <a:pt x="28413" y="6133"/>
                  </a:cubicBezTo>
                  <a:cubicBezTo>
                    <a:pt x="30109" y="6133"/>
                    <a:pt x="31479" y="7470"/>
                    <a:pt x="31479" y="9166"/>
                  </a:cubicBezTo>
                  <a:cubicBezTo>
                    <a:pt x="31479" y="10830"/>
                    <a:pt x="30109" y="12200"/>
                    <a:pt x="28413" y="12200"/>
                  </a:cubicBezTo>
                  <a:cubicBezTo>
                    <a:pt x="26749" y="12200"/>
                    <a:pt x="25379" y="10830"/>
                    <a:pt x="25379" y="9166"/>
                  </a:cubicBezTo>
                  <a:cubicBezTo>
                    <a:pt x="25379" y="7490"/>
                    <a:pt x="26717" y="6132"/>
                    <a:pt x="28355" y="6132"/>
                  </a:cubicBezTo>
                  <a:close/>
                  <a:moveTo>
                    <a:pt x="28413" y="0"/>
                  </a:moveTo>
                  <a:cubicBezTo>
                    <a:pt x="23357" y="0"/>
                    <a:pt x="19247" y="4110"/>
                    <a:pt x="19247" y="9166"/>
                  </a:cubicBezTo>
                  <a:cubicBezTo>
                    <a:pt x="19247" y="13146"/>
                    <a:pt x="21824" y="16538"/>
                    <a:pt x="25379" y="17810"/>
                  </a:cubicBezTo>
                  <a:lnTo>
                    <a:pt x="25379" y="30956"/>
                  </a:lnTo>
                  <a:lnTo>
                    <a:pt x="3067" y="30956"/>
                  </a:lnTo>
                  <a:cubicBezTo>
                    <a:pt x="1371" y="30956"/>
                    <a:pt x="1" y="32326"/>
                    <a:pt x="1" y="34023"/>
                  </a:cubicBezTo>
                  <a:cubicBezTo>
                    <a:pt x="1" y="35686"/>
                    <a:pt x="1371" y="37056"/>
                    <a:pt x="3067" y="37056"/>
                  </a:cubicBezTo>
                  <a:lnTo>
                    <a:pt x="53791" y="37056"/>
                  </a:lnTo>
                  <a:cubicBezTo>
                    <a:pt x="55487" y="37056"/>
                    <a:pt x="56857" y="35686"/>
                    <a:pt x="56857" y="34023"/>
                  </a:cubicBezTo>
                  <a:cubicBezTo>
                    <a:pt x="56857" y="32326"/>
                    <a:pt x="55487" y="30956"/>
                    <a:pt x="53791" y="30956"/>
                  </a:cubicBezTo>
                  <a:lnTo>
                    <a:pt x="31479" y="30956"/>
                  </a:lnTo>
                  <a:lnTo>
                    <a:pt x="31479" y="17810"/>
                  </a:lnTo>
                  <a:cubicBezTo>
                    <a:pt x="35035" y="16538"/>
                    <a:pt x="37612" y="13146"/>
                    <a:pt x="37612" y="9166"/>
                  </a:cubicBezTo>
                  <a:cubicBezTo>
                    <a:pt x="37612" y="4110"/>
                    <a:pt x="33469" y="0"/>
                    <a:pt x="28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1"/>
            <p:cNvSpPr/>
            <p:nvPr/>
          </p:nvSpPr>
          <p:spPr>
            <a:xfrm>
              <a:off x="3571050" y="238125"/>
              <a:ext cx="458325" cy="1500525"/>
            </a:xfrm>
            <a:custGeom>
              <a:avLst/>
              <a:gdLst/>
              <a:ahLst/>
              <a:cxnLst/>
              <a:rect l="l" t="t" r="r" b="b"/>
              <a:pathLst>
                <a:path w="18333" h="60021" extrusionOk="0">
                  <a:moveTo>
                    <a:pt x="9167" y="47821"/>
                  </a:moveTo>
                  <a:cubicBezTo>
                    <a:pt x="10863" y="47821"/>
                    <a:pt x="12233" y="49191"/>
                    <a:pt x="12233" y="50854"/>
                  </a:cubicBezTo>
                  <a:cubicBezTo>
                    <a:pt x="12233" y="52551"/>
                    <a:pt x="10863" y="53921"/>
                    <a:pt x="9167" y="53921"/>
                  </a:cubicBezTo>
                  <a:cubicBezTo>
                    <a:pt x="7470" y="53921"/>
                    <a:pt x="6100" y="52551"/>
                    <a:pt x="6100" y="50854"/>
                  </a:cubicBezTo>
                  <a:cubicBezTo>
                    <a:pt x="6100" y="49191"/>
                    <a:pt x="7470" y="47821"/>
                    <a:pt x="9167" y="47821"/>
                  </a:cubicBezTo>
                  <a:close/>
                  <a:moveTo>
                    <a:pt x="9167" y="0"/>
                  </a:moveTo>
                  <a:cubicBezTo>
                    <a:pt x="7470" y="0"/>
                    <a:pt x="6100" y="1370"/>
                    <a:pt x="6100" y="3066"/>
                  </a:cubicBezTo>
                  <a:lnTo>
                    <a:pt x="6100" y="42243"/>
                  </a:lnTo>
                  <a:cubicBezTo>
                    <a:pt x="2545" y="43482"/>
                    <a:pt x="0" y="46875"/>
                    <a:pt x="0" y="50854"/>
                  </a:cubicBezTo>
                  <a:cubicBezTo>
                    <a:pt x="0" y="55910"/>
                    <a:pt x="4110" y="60021"/>
                    <a:pt x="9167" y="60021"/>
                  </a:cubicBezTo>
                  <a:cubicBezTo>
                    <a:pt x="14223" y="60021"/>
                    <a:pt x="18333" y="55910"/>
                    <a:pt x="18333" y="50854"/>
                  </a:cubicBezTo>
                  <a:cubicBezTo>
                    <a:pt x="18333" y="46875"/>
                    <a:pt x="15788" y="43482"/>
                    <a:pt x="12233" y="42243"/>
                  </a:cubicBezTo>
                  <a:lnTo>
                    <a:pt x="12233" y="3066"/>
                  </a:lnTo>
                  <a:cubicBezTo>
                    <a:pt x="12233" y="1370"/>
                    <a:pt x="10863" y="0"/>
                    <a:pt x="9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61"/>
            <p:cNvSpPr/>
            <p:nvPr/>
          </p:nvSpPr>
          <p:spPr>
            <a:xfrm>
              <a:off x="1650550" y="238250"/>
              <a:ext cx="504000" cy="1506100"/>
            </a:xfrm>
            <a:custGeom>
              <a:avLst/>
              <a:gdLst/>
              <a:ahLst/>
              <a:cxnLst/>
              <a:rect l="l" t="t" r="r" b="b"/>
              <a:pathLst>
                <a:path w="20160" h="60244" extrusionOk="0">
                  <a:moveTo>
                    <a:pt x="10961" y="48044"/>
                  </a:moveTo>
                  <a:cubicBezTo>
                    <a:pt x="12657" y="48044"/>
                    <a:pt x="14027" y="49381"/>
                    <a:pt x="14027" y="51078"/>
                  </a:cubicBezTo>
                  <a:cubicBezTo>
                    <a:pt x="14027" y="52741"/>
                    <a:pt x="12657" y="54111"/>
                    <a:pt x="10961" y="54111"/>
                  </a:cubicBezTo>
                  <a:cubicBezTo>
                    <a:pt x="9297" y="54111"/>
                    <a:pt x="7927" y="52741"/>
                    <a:pt x="7927" y="51078"/>
                  </a:cubicBezTo>
                  <a:cubicBezTo>
                    <a:pt x="7927" y="49381"/>
                    <a:pt x="9297" y="48044"/>
                    <a:pt x="10961" y="48044"/>
                  </a:cubicBezTo>
                  <a:close/>
                  <a:moveTo>
                    <a:pt x="3423" y="0"/>
                  </a:moveTo>
                  <a:cubicBezTo>
                    <a:pt x="2729" y="0"/>
                    <a:pt x="2034" y="234"/>
                    <a:pt x="1469" y="713"/>
                  </a:cubicBezTo>
                  <a:cubicBezTo>
                    <a:pt x="164" y="1789"/>
                    <a:pt x="1" y="3714"/>
                    <a:pt x="1077" y="5018"/>
                  </a:cubicBezTo>
                  <a:lnTo>
                    <a:pt x="7927" y="13173"/>
                  </a:lnTo>
                  <a:lnTo>
                    <a:pt x="7927" y="42433"/>
                  </a:lnTo>
                  <a:cubicBezTo>
                    <a:pt x="4372" y="43706"/>
                    <a:pt x="1795" y="47098"/>
                    <a:pt x="1795" y="51078"/>
                  </a:cubicBezTo>
                  <a:cubicBezTo>
                    <a:pt x="1795" y="56134"/>
                    <a:pt x="5905" y="60244"/>
                    <a:pt x="10961" y="60244"/>
                  </a:cubicBezTo>
                  <a:cubicBezTo>
                    <a:pt x="16017" y="60244"/>
                    <a:pt x="20160" y="56134"/>
                    <a:pt x="20160" y="51078"/>
                  </a:cubicBezTo>
                  <a:cubicBezTo>
                    <a:pt x="20160" y="47098"/>
                    <a:pt x="17583" y="43706"/>
                    <a:pt x="14027" y="42433"/>
                  </a:cubicBezTo>
                  <a:lnTo>
                    <a:pt x="14027" y="12032"/>
                  </a:lnTo>
                  <a:cubicBezTo>
                    <a:pt x="14027" y="11314"/>
                    <a:pt x="13766" y="10629"/>
                    <a:pt x="13310" y="10075"/>
                  </a:cubicBezTo>
                  <a:lnTo>
                    <a:pt x="5774" y="1071"/>
                  </a:lnTo>
                  <a:cubicBezTo>
                    <a:pt x="5158" y="365"/>
                    <a:pt x="4291" y="0"/>
                    <a:pt x="34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61"/>
            <p:cNvSpPr/>
            <p:nvPr/>
          </p:nvSpPr>
          <p:spPr>
            <a:xfrm>
              <a:off x="5445875" y="238250"/>
              <a:ext cx="504000" cy="1500400"/>
            </a:xfrm>
            <a:custGeom>
              <a:avLst/>
              <a:gdLst/>
              <a:ahLst/>
              <a:cxnLst/>
              <a:rect l="l" t="t" r="r" b="b"/>
              <a:pathLst>
                <a:path w="20160" h="60016" extrusionOk="0">
                  <a:moveTo>
                    <a:pt x="9199" y="47816"/>
                  </a:moveTo>
                  <a:cubicBezTo>
                    <a:pt x="10863" y="47816"/>
                    <a:pt x="12233" y="49186"/>
                    <a:pt x="12233" y="50849"/>
                  </a:cubicBezTo>
                  <a:cubicBezTo>
                    <a:pt x="12233" y="52546"/>
                    <a:pt x="10863" y="53916"/>
                    <a:pt x="9199" y="53916"/>
                  </a:cubicBezTo>
                  <a:cubicBezTo>
                    <a:pt x="7503" y="53916"/>
                    <a:pt x="6133" y="52546"/>
                    <a:pt x="6133" y="50849"/>
                  </a:cubicBezTo>
                  <a:cubicBezTo>
                    <a:pt x="6133" y="49186"/>
                    <a:pt x="7503" y="47816"/>
                    <a:pt x="9199" y="47816"/>
                  </a:cubicBezTo>
                  <a:close/>
                  <a:moveTo>
                    <a:pt x="16737" y="0"/>
                  </a:moveTo>
                  <a:cubicBezTo>
                    <a:pt x="15869" y="0"/>
                    <a:pt x="15002" y="365"/>
                    <a:pt x="14386" y="1071"/>
                  </a:cubicBezTo>
                  <a:lnTo>
                    <a:pt x="6851" y="10075"/>
                  </a:lnTo>
                  <a:cubicBezTo>
                    <a:pt x="6394" y="10629"/>
                    <a:pt x="6133" y="11314"/>
                    <a:pt x="6133" y="12032"/>
                  </a:cubicBezTo>
                  <a:lnTo>
                    <a:pt x="6133" y="42238"/>
                  </a:lnTo>
                  <a:cubicBezTo>
                    <a:pt x="2577" y="43477"/>
                    <a:pt x="0" y="46870"/>
                    <a:pt x="0" y="50849"/>
                  </a:cubicBezTo>
                  <a:cubicBezTo>
                    <a:pt x="0" y="55905"/>
                    <a:pt x="4143" y="60016"/>
                    <a:pt x="9199" y="60016"/>
                  </a:cubicBezTo>
                  <a:cubicBezTo>
                    <a:pt x="14255" y="60016"/>
                    <a:pt x="18365" y="55905"/>
                    <a:pt x="18365" y="50849"/>
                  </a:cubicBezTo>
                  <a:cubicBezTo>
                    <a:pt x="18365" y="46870"/>
                    <a:pt x="15788" y="43477"/>
                    <a:pt x="12233" y="42238"/>
                  </a:cubicBezTo>
                  <a:lnTo>
                    <a:pt x="12233" y="13173"/>
                  </a:lnTo>
                  <a:lnTo>
                    <a:pt x="19083" y="5018"/>
                  </a:lnTo>
                  <a:cubicBezTo>
                    <a:pt x="20160" y="3714"/>
                    <a:pt x="19996" y="1789"/>
                    <a:pt x="18692" y="713"/>
                  </a:cubicBezTo>
                  <a:cubicBezTo>
                    <a:pt x="18126" y="234"/>
                    <a:pt x="17431" y="0"/>
                    <a:pt x="16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1"/>
            <p:cNvSpPr/>
            <p:nvPr/>
          </p:nvSpPr>
          <p:spPr>
            <a:xfrm>
              <a:off x="3239950" y="2108050"/>
              <a:ext cx="601050" cy="1199625"/>
            </a:xfrm>
            <a:custGeom>
              <a:avLst/>
              <a:gdLst/>
              <a:ahLst/>
              <a:cxnLst/>
              <a:rect l="l" t="t" r="r" b="b"/>
              <a:pathLst>
                <a:path w="24042" h="47985" extrusionOk="0">
                  <a:moveTo>
                    <a:pt x="17942" y="6100"/>
                  </a:moveTo>
                  <a:lnTo>
                    <a:pt x="17942" y="20910"/>
                  </a:lnTo>
                  <a:lnTo>
                    <a:pt x="6101" y="20910"/>
                  </a:lnTo>
                  <a:lnTo>
                    <a:pt x="6101" y="6100"/>
                  </a:lnTo>
                  <a:close/>
                  <a:moveTo>
                    <a:pt x="3034" y="0"/>
                  </a:moveTo>
                  <a:cubicBezTo>
                    <a:pt x="1338" y="0"/>
                    <a:pt x="1" y="1370"/>
                    <a:pt x="1" y="3034"/>
                  </a:cubicBezTo>
                  <a:lnTo>
                    <a:pt x="1" y="44918"/>
                  </a:lnTo>
                  <a:cubicBezTo>
                    <a:pt x="1" y="46614"/>
                    <a:pt x="1338" y="47984"/>
                    <a:pt x="3034" y="47984"/>
                  </a:cubicBezTo>
                  <a:cubicBezTo>
                    <a:pt x="4731" y="47984"/>
                    <a:pt x="6101" y="46614"/>
                    <a:pt x="6101" y="44918"/>
                  </a:cubicBezTo>
                  <a:lnTo>
                    <a:pt x="6101" y="27042"/>
                  </a:lnTo>
                  <a:lnTo>
                    <a:pt x="17942" y="27042"/>
                  </a:lnTo>
                  <a:lnTo>
                    <a:pt x="17942" y="44918"/>
                  </a:lnTo>
                  <a:cubicBezTo>
                    <a:pt x="17942" y="46614"/>
                    <a:pt x="19312" y="47984"/>
                    <a:pt x="20975" y="47984"/>
                  </a:cubicBezTo>
                  <a:cubicBezTo>
                    <a:pt x="22672" y="47984"/>
                    <a:pt x="24042" y="46614"/>
                    <a:pt x="24042" y="44918"/>
                  </a:cubicBezTo>
                  <a:lnTo>
                    <a:pt x="24042" y="3034"/>
                  </a:lnTo>
                  <a:cubicBezTo>
                    <a:pt x="24042" y="1370"/>
                    <a:pt x="22672" y="0"/>
                    <a:pt x="209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1"/>
            <p:cNvSpPr/>
            <p:nvPr/>
          </p:nvSpPr>
          <p:spPr>
            <a:xfrm>
              <a:off x="4137000" y="2108050"/>
              <a:ext cx="152525" cy="1199625"/>
            </a:xfrm>
            <a:custGeom>
              <a:avLst/>
              <a:gdLst/>
              <a:ahLst/>
              <a:cxnLst/>
              <a:rect l="l" t="t" r="r" b="b"/>
              <a:pathLst>
                <a:path w="6101" h="47985" extrusionOk="0">
                  <a:moveTo>
                    <a:pt x="3034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44918"/>
                  </a:lnTo>
                  <a:cubicBezTo>
                    <a:pt x="1" y="46614"/>
                    <a:pt x="1371" y="47984"/>
                    <a:pt x="3034" y="47984"/>
                  </a:cubicBezTo>
                  <a:cubicBezTo>
                    <a:pt x="4730" y="47984"/>
                    <a:pt x="6100" y="46614"/>
                    <a:pt x="6100" y="44918"/>
                  </a:cubicBezTo>
                  <a:lnTo>
                    <a:pt x="6100" y="3034"/>
                  </a:lnTo>
                  <a:cubicBezTo>
                    <a:pt x="6100" y="1370"/>
                    <a:pt x="4730" y="0"/>
                    <a:pt x="3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" name="Google Shape;561;p61"/>
          <p:cNvGrpSpPr/>
          <p:nvPr/>
        </p:nvGrpSpPr>
        <p:grpSpPr>
          <a:xfrm>
            <a:off x="911244" y="3535909"/>
            <a:ext cx="384133" cy="384133"/>
            <a:chOff x="1190625" y="238125"/>
            <a:chExt cx="5219200" cy="5219200"/>
          </a:xfrm>
        </p:grpSpPr>
        <p:sp>
          <p:nvSpPr>
            <p:cNvPr id="562" name="Google Shape;562;p61"/>
            <p:cNvSpPr/>
            <p:nvPr/>
          </p:nvSpPr>
          <p:spPr>
            <a:xfrm>
              <a:off x="1190625" y="2397750"/>
              <a:ext cx="1052825" cy="1870575"/>
            </a:xfrm>
            <a:custGeom>
              <a:avLst/>
              <a:gdLst/>
              <a:ahLst/>
              <a:cxnLst/>
              <a:rect l="l" t="t" r="r" b="b"/>
              <a:pathLst>
                <a:path w="42113" h="74823" extrusionOk="0">
                  <a:moveTo>
                    <a:pt x="24173" y="1"/>
                  </a:moveTo>
                  <a:cubicBezTo>
                    <a:pt x="23747" y="1"/>
                    <a:pt x="23313" y="92"/>
                    <a:pt x="22899" y="286"/>
                  </a:cubicBezTo>
                  <a:cubicBezTo>
                    <a:pt x="8970" y="6582"/>
                    <a:pt x="0" y="20543"/>
                    <a:pt x="0" y="35809"/>
                  </a:cubicBezTo>
                  <a:cubicBezTo>
                    <a:pt x="0" y="57306"/>
                    <a:pt x="17517" y="74822"/>
                    <a:pt x="39046" y="74822"/>
                  </a:cubicBezTo>
                  <a:cubicBezTo>
                    <a:pt x="40742" y="74822"/>
                    <a:pt x="42112" y="73452"/>
                    <a:pt x="42112" y="71756"/>
                  </a:cubicBezTo>
                  <a:cubicBezTo>
                    <a:pt x="42112" y="70060"/>
                    <a:pt x="40742" y="68690"/>
                    <a:pt x="39046" y="68690"/>
                  </a:cubicBezTo>
                  <a:cubicBezTo>
                    <a:pt x="20877" y="68690"/>
                    <a:pt x="6133" y="53946"/>
                    <a:pt x="6133" y="35809"/>
                  </a:cubicBezTo>
                  <a:cubicBezTo>
                    <a:pt x="6133" y="22924"/>
                    <a:pt x="13700" y="11181"/>
                    <a:pt x="25411" y="5831"/>
                  </a:cubicBezTo>
                  <a:cubicBezTo>
                    <a:pt x="26944" y="5146"/>
                    <a:pt x="27629" y="3320"/>
                    <a:pt x="26944" y="1786"/>
                  </a:cubicBezTo>
                  <a:cubicBezTo>
                    <a:pt x="26420" y="668"/>
                    <a:pt x="25323" y="1"/>
                    <a:pt x="24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61"/>
            <p:cNvSpPr/>
            <p:nvPr/>
          </p:nvSpPr>
          <p:spPr>
            <a:xfrm>
              <a:off x="1908250" y="238125"/>
              <a:ext cx="3779025" cy="2419600"/>
            </a:xfrm>
            <a:custGeom>
              <a:avLst/>
              <a:gdLst/>
              <a:ahLst/>
              <a:cxnLst/>
              <a:rect l="l" t="t" r="r" b="b"/>
              <a:pathLst>
                <a:path w="151161" h="96784" extrusionOk="0">
                  <a:moveTo>
                    <a:pt x="9167" y="6133"/>
                  </a:moveTo>
                  <a:cubicBezTo>
                    <a:pt x="10863" y="6133"/>
                    <a:pt x="12233" y="7470"/>
                    <a:pt x="12233" y="9166"/>
                  </a:cubicBezTo>
                  <a:cubicBezTo>
                    <a:pt x="12233" y="10862"/>
                    <a:pt x="10863" y="12232"/>
                    <a:pt x="9167" y="12232"/>
                  </a:cubicBezTo>
                  <a:cubicBezTo>
                    <a:pt x="7470" y="12232"/>
                    <a:pt x="6100" y="10862"/>
                    <a:pt x="6100" y="9166"/>
                  </a:cubicBezTo>
                  <a:cubicBezTo>
                    <a:pt x="6100" y="7470"/>
                    <a:pt x="7470" y="6133"/>
                    <a:pt x="9167" y="6133"/>
                  </a:cubicBezTo>
                  <a:close/>
                  <a:moveTo>
                    <a:pt x="75679" y="6133"/>
                  </a:moveTo>
                  <a:cubicBezTo>
                    <a:pt x="77375" y="6133"/>
                    <a:pt x="78745" y="7470"/>
                    <a:pt x="78745" y="9166"/>
                  </a:cubicBezTo>
                  <a:cubicBezTo>
                    <a:pt x="78745" y="10862"/>
                    <a:pt x="77375" y="12232"/>
                    <a:pt x="75679" y="12232"/>
                  </a:cubicBezTo>
                  <a:cubicBezTo>
                    <a:pt x="73982" y="12232"/>
                    <a:pt x="72612" y="10862"/>
                    <a:pt x="72612" y="9166"/>
                  </a:cubicBezTo>
                  <a:cubicBezTo>
                    <a:pt x="72612" y="7470"/>
                    <a:pt x="73982" y="6133"/>
                    <a:pt x="75679" y="6133"/>
                  </a:cubicBezTo>
                  <a:close/>
                  <a:moveTo>
                    <a:pt x="141995" y="6133"/>
                  </a:moveTo>
                  <a:cubicBezTo>
                    <a:pt x="143691" y="6133"/>
                    <a:pt x="145061" y="7470"/>
                    <a:pt x="145061" y="9166"/>
                  </a:cubicBezTo>
                  <a:cubicBezTo>
                    <a:pt x="145061" y="10862"/>
                    <a:pt x="143691" y="12232"/>
                    <a:pt x="141995" y="12232"/>
                  </a:cubicBezTo>
                  <a:cubicBezTo>
                    <a:pt x="140299" y="12232"/>
                    <a:pt x="138928" y="10862"/>
                    <a:pt x="138928" y="9166"/>
                  </a:cubicBezTo>
                  <a:cubicBezTo>
                    <a:pt x="138928" y="7470"/>
                    <a:pt x="140299" y="6133"/>
                    <a:pt x="141995" y="6133"/>
                  </a:cubicBezTo>
                  <a:close/>
                  <a:moveTo>
                    <a:pt x="47560" y="16408"/>
                  </a:moveTo>
                  <a:cubicBezTo>
                    <a:pt x="49256" y="16408"/>
                    <a:pt x="50627" y="17778"/>
                    <a:pt x="50627" y="19441"/>
                  </a:cubicBezTo>
                  <a:cubicBezTo>
                    <a:pt x="50627" y="21138"/>
                    <a:pt x="49256" y="22508"/>
                    <a:pt x="47560" y="22508"/>
                  </a:cubicBezTo>
                  <a:cubicBezTo>
                    <a:pt x="45864" y="22508"/>
                    <a:pt x="44494" y="21138"/>
                    <a:pt x="44494" y="19441"/>
                  </a:cubicBezTo>
                  <a:cubicBezTo>
                    <a:pt x="44494" y="17778"/>
                    <a:pt x="45864" y="16408"/>
                    <a:pt x="47560" y="16408"/>
                  </a:cubicBezTo>
                  <a:close/>
                  <a:moveTo>
                    <a:pt x="103797" y="16408"/>
                  </a:moveTo>
                  <a:cubicBezTo>
                    <a:pt x="105493" y="16408"/>
                    <a:pt x="106863" y="17778"/>
                    <a:pt x="106863" y="19441"/>
                  </a:cubicBezTo>
                  <a:cubicBezTo>
                    <a:pt x="106863" y="21138"/>
                    <a:pt x="105493" y="22508"/>
                    <a:pt x="103797" y="22508"/>
                  </a:cubicBezTo>
                  <a:cubicBezTo>
                    <a:pt x="102101" y="22508"/>
                    <a:pt x="100731" y="21138"/>
                    <a:pt x="100731" y="19441"/>
                  </a:cubicBezTo>
                  <a:cubicBezTo>
                    <a:pt x="100731" y="17778"/>
                    <a:pt x="102101" y="16408"/>
                    <a:pt x="103797" y="16408"/>
                  </a:cubicBezTo>
                  <a:close/>
                  <a:moveTo>
                    <a:pt x="9167" y="0"/>
                  </a:moveTo>
                  <a:cubicBezTo>
                    <a:pt x="4111" y="0"/>
                    <a:pt x="0" y="4110"/>
                    <a:pt x="0" y="9166"/>
                  </a:cubicBezTo>
                  <a:cubicBezTo>
                    <a:pt x="0" y="14222"/>
                    <a:pt x="4111" y="18332"/>
                    <a:pt x="9167" y="18332"/>
                  </a:cubicBezTo>
                  <a:cubicBezTo>
                    <a:pt x="10308" y="18332"/>
                    <a:pt x="11385" y="18137"/>
                    <a:pt x="12396" y="17745"/>
                  </a:cubicBezTo>
                  <a:lnTo>
                    <a:pt x="19768" y="26553"/>
                  </a:lnTo>
                  <a:lnTo>
                    <a:pt x="19768" y="84322"/>
                  </a:lnTo>
                  <a:cubicBezTo>
                    <a:pt x="16734" y="83539"/>
                    <a:pt x="13570" y="83181"/>
                    <a:pt x="10341" y="83181"/>
                  </a:cubicBezTo>
                  <a:cubicBezTo>
                    <a:pt x="8645" y="83181"/>
                    <a:pt x="7275" y="84551"/>
                    <a:pt x="7275" y="86214"/>
                  </a:cubicBezTo>
                  <a:cubicBezTo>
                    <a:pt x="7275" y="87911"/>
                    <a:pt x="8645" y="89281"/>
                    <a:pt x="10341" y="89281"/>
                  </a:cubicBezTo>
                  <a:cubicBezTo>
                    <a:pt x="17680" y="89281"/>
                    <a:pt x="24661" y="91662"/>
                    <a:pt x="30467" y="96131"/>
                  </a:cubicBezTo>
                  <a:cubicBezTo>
                    <a:pt x="30989" y="96555"/>
                    <a:pt x="31642" y="96783"/>
                    <a:pt x="32327" y="96783"/>
                  </a:cubicBezTo>
                  <a:cubicBezTo>
                    <a:pt x="32686" y="96783"/>
                    <a:pt x="33077" y="96718"/>
                    <a:pt x="33436" y="96587"/>
                  </a:cubicBezTo>
                  <a:cubicBezTo>
                    <a:pt x="34414" y="96196"/>
                    <a:pt x="35132" y="95315"/>
                    <a:pt x="35328" y="94271"/>
                  </a:cubicBezTo>
                  <a:cubicBezTo>
                    <a:pt x="39731" y="69643"/>
                    <a:pt x="61130" y="51768"/>
                    <a:pt x="86215" y="51768"/>
                  </a:cubicBezTo>
                  <a:cubicBezTo>
                    <a:pt x="105395" y="51768"/>
                    <a:pt x="122912" y="62271"/>
                    <a:pt x="131915" y="79234"/>
                  </a:cubicBezTo>
                  <a:cubicBezTo>
                    <a:pt x="132457" y="80249"/>
                    <a:pt x="133513" y="80843"/>
                    <a:pt x="134609" y="80843"/>
                  </a:cubicBezTo>
                  <a:cubicBezTo>
                    <a:pt x="135098" y="80843"/>
                    <a:pt x="135595" y="80725"/>
                    <a:pt x="136058" y="80473"/>
                  </a:cubicBezTo>
                  <a:cubicBezTo>
                    <a:pt x="137526" y="79690"/>
                    <a:pt x="138113" y="77831"/>
                    <a:pt x="137297" y="76363"/>
                  </a:cubicBezTo>
                  <a:cubicBezTo>
                    <a:pt x="135601" y="73134"/>
                    <a:pt x="133611" y="70100"/>
                    <a:pt x="131393" y="67327"/>
                  </a:cubicBezTo>
                  <a:lnTo>
                    <a:pt x="131393" y="26553"/>
                  </a:lnTo>
                  <a:lnTo>
                    <a:pt x="138798" y="17745"/>
                  </a:lnTo>
                  <a:cubicBezTo>
                    <a:pt x="139777" y="18137"/>
                    <a:pt x="140853" y="18332"/>
                    <a:pt x="141995" y="18332"/>
                  </a:cubicBezTo>
                  <a:cubicBezTo>
                    <a:pt x="147051" y="18332"/>
                    <a:pt x="151161" y="14222"/>
                    <a:pt x="151161" y="9166"/>
                  </a:cubicBezTo>
                  <a:cubicBezTo>
                    <a:pt x="151161" y="4110"/>
                    <a:pt x="147051" y="0"/>
                    <a:pt x="141995" y="0"/>
                  </a:cubicBezTo>
                  <a:cubicBezTo>
                    <a:pt x="136939" y="0"/>
                    <a:pt x="132829" y="4110"/>
                    <a:pt x="132829" y="9166"/>
                  </a:cubicBezTo>
                  <a:cubicBezTo>
                    <a:pt x="132829" y="10862"/>
                    <a:pt x="133285" y="12461"/>
                    <a:pt x="134101" y="13831"/>
                  </a:cubicBezTo>
                  <a:lnTo>
                    <a:pt x="125978" y="23486"/>
                  </a:lnTo>
                  <a:cubicBezTo>
                    <a:pt x="125522" y="24041"/>
                    <a:pt x="125261" y="24726"/>
                    <a:pt x="125261" y="25443"/>
                  </a:cubicBezTo>
                  <a:lnTo>
                    <a:pt x="125261" y="60803"/>
                  </a:lnTo>
                  <a:cubicBezTo>
                    <a:pt x="119911" y="55878"/>
                    <a:pt x="113648" y="52029"/>
                    <a:pt x="106863" y="49419"/>
                  </a:cubicBezTo>
                  <a:lnTo>
                    <a:pt x="106863" y="28086"/>
                  </a:lnTo>
                  <a:cubicBezTo>
                    <a:pt x="110419" y="26814"/>
                    <a:pt x="112963" y="23421"/>
                    <a:pt x="112963" y="19441"/>
                  </a:cubicBezTo>
                  <a:cubicBezTo>
                    <a:pt x="112963" y="14385"/>
                    <a:pt x="108853" y="10275"/>
                    <a:pt x="103797" y="10275"/>
                  </a:cubicBezTo>
                  <a:cubicBezTo>
                    <a:pt x="98741" y="10275"/>
                    <a:pt x="94631" y="14385"/>
                    <a:pt x="94631" y="19441"/>
                  </a:cubicBezTo>
                  <a:cubicBezTo>
                    <a:pt x="94631" y="23421"/>
                    <a:pt x="97175" y="26814"/>
                    <a:pt x="100731" y="28086"/>
                  </a:cubicBezTo>
                  <a:lnTo>
                    <a:pt x="100731" y="47495"/>
                  </a:lnTo>
                  <a:cubicBezTo>
                    <a:pt x="96066" y="46288"/>
                    <a:pt x="91206" y="45635"/>
                    <a:pt x="86215" y="45635"/>
                  </a:cubicBezTo>
                  <a:cubicBezTo>
                    <a:pt x="83703" y="45635"/>
                    <a:pt x="81191" y="45798"/>
                    <a:pt x="78745" y="46124"/>
                  </a:cubicBezTo>
                  <a:lnTo>
                    <a:pt x="78745" y="17810"/>
                  </a:lnTo>
                  <a:cubicBezTo>
                    <a:pt x="82300" y="16538"/>
                    <a:pt x="84845" y="13146"/>
                    <a:pt x="84845" y="9166"/>
                  </a:cubicBezTo>
                  <a:cubicBezTo>
                    <a:pt x="84845" y="4110"/>
                    <a:pt x="80735" y="0"/>
                    <a:pt x="75679" y="0"/>
                  </a:cubicBezTo>
                  <a:cubicBezTo>
                    <a:pt x="70622" y="0"/>
                    <a:pt x="66512" y="4110"/>
                    <a:pt x="66512" y="9166"/>
                  </a:cubicBezTo>
                  <a:cubicBezTo>
                    <a:pt x="66512" y="13146"/>
                    <a:pt x="69057" y="16538"/>
                    <a:pt x="72612" y="17810"/>
                  </a:cubicBezTo>
                  <a:lnTo>
                    <a:pt x="72612" y="47266"/>
                  </a:lnTo>
                  <a:cubicBezTo>
                    <a:pt x="64523" y="49191"/>
                    <a:pt x="57020" y="52844"/>
                    <a:pt x="50627" y="57868"/>
                  </a:cubicBezTo>
                  <a:lnTo>
                    <a:pt x="50627" y="28086"/>
                  </a:lnTo>
                  <a:cubicBezTo>
                    <a:pt x="54182" y="26814"/>
                    <a:pt x="56726" y="23421"/>
                    <a:pt x="56726" y="19441"/>
                  </a:cubicBezTo>
                  <a:cubicBezTo>
                    <a:pt x="56726" y="14385"/>
                    <a:pt x="52616" y="10275"/>
                    <a:pt x="47560" y="10275"/>
                  </a:cubicBezTo>
                  <a:cubicBezTo>
                    <a:pt x="42504" y="10275"/>
                    <a:pt x="38394" y="14385"/>
                    <a:pt x="38394" y="19441"/>
                  </a:cubicBezTo>
                  <a:cubicBezTo>
                    <a:pt x="38394" y="23421"/>
                    <a:pt x="40938" y="26814"/>
                    <a:pt x="44494" y="28086"/>
                  </a:cubicBezTo>
                  <a:lnTo>
                    <a:pt x="44494" y="63380"/>
                  </a:lnTo>
                  <a:cubicBezTo>
                    <a:pt x="37840" y="70296"/>
                    <a:pt x="32849" y="78940"/>
                    <a:pt x="30304" y="88661"/>
                  </a:cubicBezTo>
                  <a:cubicBezTo>
                    <a:pt x="28869" y="87813"/>
                    <a:pt x="27401" y="87030"/>
                    <a:pt x="25901" y="86377"/>
                  </a:cubicBezTo>
                  <a:lnTo>
                    <a:pt x="25901" y="25443"/>
                  </a:lnTo>
                  <a:cubicBezTo>
                    <a:pt x="25901" y="24726"/>
                    <a:pt x="25640" y="24041"/>
                    <a:pt x="25183" y="23486"/>
                  </a:cubicBezTo>
                  <a:lnTo>
                    <a:pt x="17061" y="13831"/>
                  </a:lnTo>
                  <a:cubicBezTo>
                    <a:pt x="17876" y="12461"/>
                    <a:pt x="18333" y="10862"/>
                    <a:pt x="18333" y="9166"/>
                  </a:cubicBezTo>
                  <a:cubicBezTo>
                    <a:pt x="18333" y="4110"/>
                    <a:pt x="14223" y="0"/>
                    <a:pt x="9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1"/>
            <p:cNvSpPr/>
            <p:nvPr/>
          </p:nvSpPr>
          <p:spPr>
            <a:xfrm>
              <a:off x="5313775" y="2439775"/>
              <a:ext cx="1096050" cy="1828550"/>
            </a:xfrm>
            <a:custGeom>
              <a:avLst/>
              <a:gdLst/>
              <a:ahLst/>
              <a:cxnLst/>
              <a:rect l="l" t="t" r="r" b="b"/>
              <a:pathLst>
                <a:path w="43842" h="73142" extrusionOk="0">
                  <a:moveTo>
                    <a:pt x="3348" y="1"/>
                  </a:moveTo>
                  <a:cubicBezTo>
                    <a:pt x="3126" y="1"/>
                    <a:pt x="2901" y="24"/>
                    <a:pt x="2675" y="73"/>
                  </a:cubicBezTo>
                  <a:cubicBezTo>
                    <a:pt x="1044" y="464"/>
                    <a:pt x="0" y="2095"/>
                    <a:pt x="391" y="3759"/>
                  </a:cubicBezTo>
                  <a:cubicBezTo>
                    <a:pt x="1272" y="7543"/>
                    <a:pt x="1696" y="11425"/>
                    <a:pt x="1696" y="15372"/>
                  </a:cubicBezTo>
                  <a:cubicBezTo>
                    <a:pt x="1696" y="16546"/>
                    <a:pt x="1664" y="17785"/>
                    <a:pt x="1566" y="18992"/>
                  </a:cubicBezTo>
                  <a:cubicBezTo>
                    <a:pt x="1501" y="20036"/>
                    <a:pt x="1957" y="21047"/>
                    <a:pt x="2805" y="21667"/>
                  </a:cubicBezTo>
                  <a:cubicBezTo>
                    <a:pt x="3352" y="22052"/>
                    <a:pt x="3974" y="22248"/>
                    <a:pt x="4601" y="22248"/>
                  </a:cubicBezTo>
                  <a:cubicBezTo>
                    <a:pt x="4984" y="22248"/>
                    <a:pt x="5370" y="22175"/>
                    <a:pt x="5741" y="22026"/>
                  </a:cubicBezTo>
                  <a:cubicBezTo>
                    <a:pt x="8514" y="20950"/>
                    <a:pt x="11417" y="20395"/>
                    <a:pt x="14385" y="20395"/>
                  </a:cubicBezTo>
                  <a:cubicBezTo>
                    <a:pt x="27270" y="20395"/>
                    <a:pt x="37709" y="30833"/>
                    <a:pt x="37709" y="43686"/>
                  </a:cubicBezTo>
                  <a:cubicBezTo>
                    <a:pt x="37709" y="56570"/>
                    <a:pt x="27270" y="67009"/>
                    <a:pt x="14385" y="67009"/>
                  </a:cubicBezTo>
                  <a:lnTo>
                    <a:pt x="4371" y="67009"/>
                  </a:lnTo>
                  <a:cubicBezTo>
                    <a:pt x="2675" y="67009"/>
                    <a:pt x="1305" y="68379"/>
                    <a:pt x="1305" y="70075"/>
                  </a:cubicBezTo>
                  <a:cubicBezTo>
                    <a:pt x="1305" y="71771"/>
                    <a:pt x="2675" y="73141"/>
                    <a:pt x="4371" y="73141"/>
                  </a:cubicBezTo>
                  <a:lnTo>
                    <a:pt x="14385" y="73141"/>
                  </a:lnTo>
                  <a:cubicBezTo>
                    <a:pt x="30630" y="73141"/>
                    <a:pt x="43841" y="59930"/>
                    <a:pt x="43841" y="43686"/>
                  </a:cubicBezTo>
                  <a:cubicBezTo>
                    <a:pt x="43841" y="27474"/>
                    <a:pt x="30630" y="14263"/>
                    <a:pt x="14385" y="14263"/>
                  </a:cubicBezTo>
                  <a:cubicBezTo>
                    <a:pt x="12167" y="14263"/>
                    <a:pt x="9949" y="14523"/>
                    <a:pt x="7829" y="15013"/>
                  </a:cubicBezTo>
                  <a:cubicBezTo>
                    <a:pt x="7796" y="10740"/>
                    <a:pt x="7307" y="6499"/>
                    <a:pt x="6361" y="2389"/>
                  </a:cubicBezTo>
                  <a:cubicBezTo>
                    <a:pt x="6023" y="951"/>
                    <a:pt x="4759" y="1"/>
                    <a:pt x="3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1"/>
            <p:cNvSpPr/>
            <p:nvPr/>
          </p:nvSpPr>
          <p:spPr>
            <a:xfrm>
              <a:off x="4029350" y="4114975"/>
              <a:ext cx="862000" cy="1342350"/>
            </a:xfrm>
            <a:custGeom>
              <a:avLst/>
              <a:gdLst/>
              <a:ahLst/>
              <a:cxnLst/>
              <a:rect l="l" t="t" r="r" b="b"/>
              <a:pathLst>
                <a:path w="34480" h="53694" extrusionOk="0">
                  <a:moveTo>
                    <a:pt x="18953" y="41493"/>
                  </a:moveTo>
                  <a:cubicBezTo>
                    <a:pt x="20649" y="41493"/>
                    <a:pt x="22019" y="42831"/>
                    <a:pt x="22019" y="44527"/>
                  </a:cubicBezTo>
                  <a:cubicBezTo>
                    <a:pt x="22019" y="46223"/>
                    <a:pt x="20649" y="47593"/>
                    <a:pt x="18953" y="47593"/>
                  </a:cubicBezTo>
                  <a:cubicBezTo>
                    <a:pt x="17257" y="47593"/>
                    <a:pt x="15887" y="46223"/>
                    <a:pt x="15887" y="44527"/>
                  </a:cubicBezTo>
                  <a:cubicBezTo>
                    <a:pt x="15887" y="42831"/>
                    <a:pt x="17257" y="41493"/>
                    <a:pt x="18953" y="41493"/>
                  </a:cubicBezTo>
                  <a:close/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15887" y="6133"/>
                  </a:lnTo>
                  <a:lnTo>
                    <a:pt x="15887" y="35883"/>
                  </a:lnTo>
                  <a:cubicBezTo>
                    <a:pt x="12331" y="37155"/>
                    <a:pt x="9787" y="40547"/>
                    <a:pt x="9787" y="44527"/>
                  </a:cubicBezTo>
                  <a:cubicBezTo>
                    <a:pt x="9787" y="49583"/>
                    <a:pt x="13897" y="53693"/>
                    <a:pt x="18953" y="53693"/>
                  </a:cubicBezTo>
                  <a:cubicBezTo>
                    <a:pt x="24009" y="53693"/>
                    <a:pt x="28119" y="49583"/>
                    <a:pt x="28119" y="44527"/>
                  </a:cubicBezTo>
                  <a:cubicBezTo>
                    <a:pt x="28119" y="40547"/>
                    <a:pt x="25575" y="37155"/>
                    <a:pt x="22019" y="35883"/>
                  </a:cubicBezTo>
                  <a:lnTo>
                    <a:pt x="22019" y="6133"/>
                  </a:lnTo>
                  <a:lnTo>
                    <a:pt x="31414" y="6133"/>
                  </a:lnTo>
                  <a:cubicBezTo>
                    <a:pt x="33110" y="6133"/>
                    <a:pt x="34480" y="4763"/>
                    <a:pt x="34480" y="3067"/>
                  </a:cubicBezTo>
                  <a:cubicBezTo>
                    <a:pt x="34480" y="1371"/>
                    <a:pt x="33110" y="1"/>
                    <a:pt x="31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61"/>
            <p:cNvSpPr/>
            <p:nvPr/>
          </p:nvSpPr>
          <p:spPr>
            <a:xfrm>
              <a:off x="2721300" y="4114975"/>
              <a:ext cx="848950" cy="1342350"/>
            </a:xfrm>
            <a:custGeom>
              <a:avLst/>
              <a:gdLst/>
              <a:ahLst/>
              <a:cxnLst/>
              <a:rect l="l" t="t" r="r" b="b"/>
              <a:pathLst>
                <a:path w="33958" h="53694" extrusionOk="0">
                  <a:moveTo>
                    <a:pt x="15038" y="41493"/>
                  </a:moveTo>
                  <a:cubicBezTo>
                    <a:pt x="16734" y="41493"/>
                    <a:pt x="18105" y="42831"/>
                    <a:pt x="18105" y="44527"/>
                  </a:cubicBezTo>
                  <a:cubicBezTo>
                    <a:pt x="18105" y="46223"/>
                    <a:pt x="16734" y="47593"/>
                    <a:pt x="15038" y="47593"/>
                  </a:cubicBezTo>
                  <a:cubicBezTo>
                    <a:pt x="13342" y="47593"/>
                    <a:pt x="11972" y="46223"/>
                    <a:pt x="11972" y="44527"/>
                  </a:cubicBezTo>
                  <a:cubicBezTo>
                    <a:pt x="11972" y="42831"/>
                    <a:pt x="13342" y="41493"/>
                    <a:pt x="15038" y="41493"/>
                  </a:cubicBezTo>
                  <a:close/>
                  <a:moveTo>
                    <a:pt x="3067" y="1"/>
                  </a:moveTo>
                  <a:cubicBezTo>
                    <a:pt x="1371" y="1"/>
                    <a:pt x="0" y="1371"/>
                    <a:pt x="0" y="3067"/>
                  </a:cubicBezTo>
                  <a:cubicBezTo>
                    <a:pt x="0" y="4763"/>
                    <a:pt x="1371" y="6133"/>
                    <a:pt x="3067" y="6133"/>
                  </a:cubicBezTo>
                  <a:lnTo>
                    <a:pt x="11972" y="6133"/>
                  </a:lnTo>
                  <a:lnTo>
                    <a:pt x="11972" y="35883"/>
                  </a:lnTo>
                  <a:cubicBezTo>
                    <a:pt x="8416" y="37155"/>
                    <a:pt x="5872" y="40547"/>
                    <a:pt x="5872" y="44527"/>
                  </a:cubicBezTo>
                  <a:cubicBezTo>
                    <a:pt x="5872" y="49583"/>
                    <a:pt x="9982" y="53693"/>
                    <a:pt x="15038" y="53693"/>
                  </a:cubicBezTo>
                  <a:cubicBezTo>
                    <a:pt x="20094" y="53693"/>
                    <a:pt x="24204" y="49583"/>
                    <a:pt x="24204" y="44527"/>
                  </a:cubicBezTo>
                  <a:cubicBezTo>
                    <a:pt x="24204" y="40547"/>
                    <a:pt x="21660" y="37155"/>
                    <a:pt x="18105" y="35883"/>
                  </a:cubicBezTo>
                  <a:lnTo>
                    <a:pt x="18105" y="6133"/>
                  </a:lnTo>
                  <a:lnTo>
                    <a:pt x="30924" y="6133"/>
                  </a:lnTo>
                  <a:cubicBezTo>
                    <a:pt x="32588" y="6133"/>
                    <a:pt x="33958" y="4763"/>
                    <a:pt x="33958" y="3067"/>
                  </a:cubicBezTo>
                  <a:cubicBezTo>
                    <a:pt x="33958" y="1371"/>
                    <a:pt x="32588" y="1"/>
                    <a:pt x="30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61"/>
            <p:cNvSpPr/>
            <p:nvPr/>
          </p:nvSpPr>
          <p:spPr>
            <a:xfrm>
              <a:off x="2056675" y="3455250"/>
              <a:ext cx="656500" cy="2002075"/>
            </a:xfrm>
            <a:custGeom>
              <a:avLst/>
              <a:gdLst/>
              <a:ahLst/>
              <a:cxnLst/>
              <a:rect l="l" t="t" r="r" b="b"/>
              <a:pathLst>
                <a:path w="26260" h="80083" extrusionOk="0">
                  <a:moveTo>
                    <a:pt x="17093" y="6133"/>
                  </a:moveTo>
                  <a:cubicBezTo>
                    <a:pt x="18789" y="6133"/>
                    <a:pt x="20159" y="7503"/>
                    <a:pt x="20159" y="9167"/>
                  </a:cubicBezTo>
                  <a:cubicBezTo>
                    <a:pt x="20159" y="10863"/>
                    <a:pt x="18789" y="12233"/>
                    <a:pt x="17093" y="12233"/>
                  </a:cubicBezTo>
                  <a:cubicBezTo>
                    <a:pt x="15397" y="12233"/>
                    <a:pt x="14027" y="10863"/>
                    <a:pt x="14027" y="9167"/>
                  </a:cubicBezTo>
                  <a:cubicBezTo>
                    <a:pt x="14027" y="7503"/>
                    <a:pt x="15397" y="6133"/>
                    <a:pt x="17093" y="6133"/>
                  </a:cubicBezTo>
                  <a:close/>
                  <a:moveTo>
                    <a:pt x="17093" y="0"/>
                  </a:moveTo>
                  <a:cubicBezTo>
                    <a:pt x="12037" y="0"/>
                    <a:pt x="7927" y="4143"/>
                    <a:pt x="7927" y="9167"/>
                  </a:cubicBezTo>
                  <a:cubicBezTo>
                    <a:pt x="7927" y="13179"/>
                    <a:pt x="10471" y="16571"/>
                    <a:pt x="14027" y="17811"/>
                  </a:cubicBezTo>
                  <a:lnTo>
                    <a:pt x="14027" y="59629"/>
                  </a:lnTo>
                  <a:lnTo>
                    <a:pt x="1077" y="75059"/>
                  </a:lnTo>
                  <a:cubicBezTo>
                    <a:pt x="0" y="76363"/>
                    <a:pt x="163" y="78288"/>
                    <a:pt x="1468" y="79364"/>
                  </a:cubicBezTo>
                  <a:cubicBezTo>
                    <a:pt x="2023" y="79854"/>
                    <a:pt x="2740" y="80082"/>
                    <a:pt x="3425" y="80082"/>
                  </a:cubicBezTo>
                  <a:cubicBezTo>
                    <a:pt x="4306" y="80082"/>
                    <a:pt x="5154" y="79723"/>
                    <a:pt x="5774" y="79006"/>
                  </a:cubicBezTo>
                  <a:lnTo>
                    <a:pt x="19442" y="62696"/>
                  </a:lnTo>
                  <a:cubicBezTo>
                    <a:pt x="19898" y="62141"/>
                    <a:pt x="20159" y="61456"/>
                    <a:pt x="20159" y="60739"/>
                  </a:cubicBezTo>
                  <a:lnTo>
                    <a:pt x="20159" y="17811"/>
                  </a:lnTo>
                  <a:cubicBezTo>
                    <a:pt x="23715" y="16571"/>
                    <a:pt x="26259" y="13179"/>
                    <a:pt x="26259" y="9167"/>
                  </a:cubicBezTo>
                  <a:cubicBezTo>
                    <a:pt x="26259" y="4143"/>
                    <a:pt x="22149" y="0"/>
                    <a:pt x="17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1"/>
            <p:cNvSpPr/>
            <p:nvPr/>
          </p:nvSpPr>
          <p:spPr>
            <a:xfrm>
              <a:off x="3571050" y="3455250"/>
              <a:ext cx="458325" cy="2002075"/>
            </a:xfrm>
            <a:custGeom>
              <a:avLst/>
              <a:gdLst/>
              <a:ahLst/>
              <a:cxnLst/>
              <a:rect l="l" t="t" r="r" b="b"/>
              <a:pathLst>
                <a:path w="18333" h="80083" extrusionOk="0">
                  <a:moveTo>
                    <a:pt x="9167" y="6133"/>
                  </a:moveTo>
                  <a:cubicBezTo>
                    <a:pt x="10863" y="6133"/>
                    <a:pt x="12233" y="7503"/>
                    <a:pt x="12233" y="9167"/>
                  </a:cubicBezTo>
                  <a:cubicBezTo>
                    <a:pt x="12233" y="10863"/>
                    <a:pt x="10863" y="12233"/>
                    <a:pt x="9167" y="12233"/>
                  </a:cubicBezTo>
                  <a:cubicBezTo>
                    <a:pt x="7470" y="12233"/>
                    <a:pt x="6100" y="10863"/>
                    <a:pt x="6100" y="9167"/>
                  </a:cubicBezTo>
                  <a:cubicBezTo>
                    <a:pt x="6100" y="7503"/>
                    <a:pt x="7470" y="6133"/>
                    <a:pt x="9167" y="6133"/>
                  </a:cubicBezTo>
                  <a:close/>
                  <a:moveTo>
                    <a:pt x="9167" y="0"/>
                  </a:moveTo>
                  <a:cubicBezTo>
                    <a:pt x="4110" y="0"/>
                    <a:pt x="0" y="4143"/>
                    <a:pt x="0" y="9167"/>
                  </a:cubicBezTo>
                  <a:cubicBezTo>
                    <a:pt x="0" y="13179"/>
                    <a:pt x="2545" y="16571"/>
                    <a:pt x="6100" y="17811"/>
                  </a:cubicBezTo>
                  <a:lnTo>
                    <a:pt x="6100" y="77016"/>
                  </a:lnTo>
                  <a:cubicBezTo>
                    <a:pt x="6100" y="78712"/>
                    <a:pt x="7470" y="80082"/>
                    <a:pt x="9167" y="80082"/>
                  </a:cubicBezTo>
                  <a:cubicBezTo>
                    <a:pt x="10863" y="80082"/>
                    <a:pt x="12233" y="78712"/>
                    <a:pt x="12233" y="77016"/>
                  </a:cubicBezTo>
                  <a:lnTo>
                    <a:pt x="12233" y="17811"/>
                  </a:lnTo>
                  <a:cubicBezTo>
                    <a:pt x="15788" y="16571"/>
                    <a:pt x="18333" y="13179"/>
                    <a:pt x="18333" y="9167"/>
                  </a:cubicBezTo>
                  <a:cubicBezTo>
                    <a:pt x="18333" y="4143"/>
                    <a:pt x="14223" y="0"/>
                    <a:pt x="9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1"/>
            <p:cNvSpPr/>
            <p:nvPr/>
          </p:nvSpPr>
          <p:spPr>
            <a:xfrm>
              <a:off x="4887250" y="3455250"/>
              <a:ext cx="656500" cy="2002075"/>
            </a:xfrm>
            <a:custGeom>
              <a:avLst/>
              <a:gdLst/>
              <a:ahLst/>
              <a:cxnLst/>
              <a:rect l="l" t="t" r="r" b="b"/>
              <a:pathLst>
                <a:path w="26260" h="80083" extrusionOk="0">
                  <a:moveTo>
                    <a:pt x="9167" y="6133"/>
                  </a:moveTo>
                  <a:cubicBezTo>
                    <a:pt x="10863" y="6133"/>
                    <a:pt x="12233" y="7503"/>
                    <a:pt x="12233" y="9167"/>
                  </a:cubicBezTo>
                  <a:cubicBezTo>
                    <a:pt x="12233" y="10863"/>
                    <a:pt x="10863" y="12233"/>
                    <a:pt x="9167" y="12233"/>
                  </a:cubicBezTo>
                  <a:cubicBezTo>
                    <a:pt x="7471" y="12233"/>
                    <a:pt x="6101" y="10863"/>
                    <a:pt x="6101" y="9167"/>
                  </a:cubicBezTo>
                  <a:cubicBezTo>
                    <a:pt x="6101" y="7503"/>
                    <a:pt x="7471" y="6133"/>
                    <a:pt x="9167" y="6133"/>
                  </a:cubicBezTo>
                  <a:close/>
                  <a:moveTo>
                    <a:pt x="9167" y="0"/>
                  </a:moveTo>
                  <a:cubicBezTo>
                    <a:pt x="4111" y="0"/>
                    <a:pt x="1" y="4143"/>
                    <a:pt x="1" y="9167"/>
                  </a:cubicBezTo>
                  <a:cubicBezTo>
                    <a:pt x="1" y="13179"/>
                    <a:pt x="2545" y="16571"/>
                    <a:pt x="6101" y="17811"/>
                  </a:cubicBezTo>
                  <a:lnTo>
                    <a:pt x="6101" y="60739"/>
                  </a:lnTo>
                  <a:cubicBezTo>
                    <a:pt x="6101" y="61456"/>
                    <a:pt x="6362" y="62141"/>
                    <a:pt x="6818" y="62696"/>
                  </a:cubicBezTo>
                  <a:lnTo>
                    <a:pt x="20486" y="79006"/>
                  </a:lnTo>
                  <a:cubicBezTo>
                    <a:pt x="21106" y="79723"/>
                    <a:pt x="21954" y="80082"/>
                    <a:pt x="22835" y="80082"/>
                  </a:cubicBezTo>
                  <a:cubicBezTo>
                    <a:pt x="23520" y="80082"/>
                    <a:pt x="24237" y="79854"/>
                    <a:pt x="24792" y="79364"/>
                  </a:cubicBezTo>
                  <a:cubicBezTo>
                    <a:pt x="26097" y="78288"/>
                    <a:pt x="26260" y="76363"/>
                    <a:pt x="25183" y="75059"/>
                  </a:cubicBezTo>
                  <a:lnTo>
                    <a:pt x="12233" y="59629"/>
                  </a:lnTo>
                  <a:lnTo>
                    <a:pt x="12233" y="17811"/>
                  </a:lnTo>
                  <a:cubicBezTo>
                    <a:pt x="15789" y="16571"/>
                    <a:pt x="18333" y="13179"/>
                    <a:pt x="18333" y="9167"/>
                  </a:cubicBezTo>
                  <a:cubicBezTo>
                    <a:pt x="18333" y="4143"/>
                    <a:pt x="14223" y="0"/>
                    <a:pt x="9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2"/>
          <p:cNvSpPr txBox="1">
            <a:spLocks noGrp="1"/>
          </p:cNvSpPr>
          <p:nvPr>
            <p:ph type="title"/>
          </p:nvPr>
        </p:nvSpPr>
        <p:spPr>
          <a:xfrm>
            <a:off x="428150" y="1837475"/>
            <a:ext cx="3991500" cy="19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SERVICES</a:t>
            </a:r>
            <a:endParaRPr/>
          </a:p>
        </p:txBody>
      </p:sp>
      <p:sp>
        <p:nvSpPr>
          <p:cNvPr id="575" name="Google Shape;575;p62"/>
          <p:cNvSpPr txBox="1">
            <a:spLocks noGrp="1"/>
          </p:cNvSpPr>
          <p:nvPr>
            <p:ph type="subTitle" idx="1"/>
          </p:nvPr>
        </p:nvSpPr>
        <p:spPr>
          <a:xfrm>
            <a:off x="428100" y="3821525"/>
            <a:ext cx="39915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576" name="Google Shape;576;p62"/>
          <p:cNvSpPr txBox="1">
            <a:spLocks noGrp="1"/>
          </p:cNvSpPr>
          <p:nvPr>
            <p:ph type="title" idx="2"/>
          </p:nvPr>
        </p:nvSpPr>
        <p:spPr>
          <a:xfrm>
            <a:off x="2326251" y="429164"/>
            <a:ext cx="2093400" cy="18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3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582" name="Google Shape;582;p63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583" name="Google Shape;583;p63"/>
          <p:cNvSpPr txBox="1">
            <a:spLocks noGrp="1"/>
          </p:cNvSpPr>
          <p:nvPr>
            <p:ph type="subTitle" idx="3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584" name="Google Shape;584;p63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585" name="Google Shape;585;p6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DO?</a:t>
            </a:r>
            <a:endParaRPr/>
          </a:p>
        </p:txBody>
      </p:sp>
      <p:grpSp>
        <p:nvGrpSpPr>
          <p:cNvPr id="586" name="Google Shape;586;p63"/>
          <p:cNvGrpSpPr/>
          <p:nvPr/>
        </p:nvGrpSpPr>
        <p:grpSpPr>
          <a:xfrm>
            <a:off x="5207541" y="3651649"/>
            <a:ext cx="379930" cy="381002"/>
            <a:chOff x="1197950" y="238125"/>
            <a:chExt cx="5204525" cy="5219200"/>
          </a:xfrm>
        </p:grpSpPr>
        <p:sp>
          <p:nvSpPr>
            <p:cNvPr id="587" name="Google Shape;587;p63"/>
            <p:cNvSpPr/>
            <p:nvPr/>
          </p:nvSpPr>
          <p:spPr>
            <a:xfrm>
              <a:off x="11979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18496" y="85856"/>
                  </a:moveTo>
                  <a:lnTo>
                    <a:pt x="18496" y="97175"/>
                  </a:lnTo>
                  <a:cubicBezTo>
                    <a:pt x="16245" y="96262"/>
                    <a:pt x="14680" y="94076"/>
                    <a:pt x="14680" y="91499"/>
                  </a:cubicBezTo>
                  <a:cubicBezTo>
                    <a:pt x="14680" y="88955"/>
                    <a:pt x="16245" y="86769"/>
                    <a:pt x="18496" y="85856"/>
                  </a:cubicBezTo>
                  <a:close/>
                  <a:moveTo>
                    <a:pt x="30696" y="85399"/>
                  </a:moveTo>
                  <a:lnTo>
                    <a:pt x="30696" y="97599"/>
                  </a:lnTo>
                  <a:lnTo>
                    <a:pt x="24596" y="97599"/>
                  </a:lnTo>
                  <a:lnTo>
                    <a:pt x="24596" y="85399"/>
                  </a:lnTo>
                  <a:close/>
                  <a:moveTo>
                    <a:pt x="196" y="0"/>
                  </a:moveTo>
                  <a:lnTo>
                    <a:pt x="196" y="9264"/>
                  </a:lnTo>
                  <a:lnTo>
                    <a:pt x="34512" y="9264"/>
                  </a:lnTo>
                  <a:lnTo>
                    <a:pt x="34512" y="79299"/>
                  </a:lnTo>
                  <a:lnTo>
                    <a:pt x="20779" y="79299"/>
                  </a:lnTo>
                  <a:cubicBezTo>
                    <a:pt x="14060" y="79299"/>
                    <a:pt x="8580" y="84779"/>
                    <a:pt x="8580" y="91499"/>
                  </a:cubicBezTo>
                  <a:cubicBezTo>
                    <a:pt x="8580" y="98251"/>
                    <a:pt x="14060" y="103699"/>
                    <a:pt x="20779" y="103699"/>
                  </a:cubicBezTo>
                  <a:lnTo>
                    <a:pt x="34512" y="103699"/>
                  </a:lnTo>
                  <a:lnTo>
                    <a:pt x="34512" y="118965"/>
                  </a:lnTo>
                  <a:lnTo>
                    <a:pt x="1" y="118965"/>
                  </a:lnTo>
                  <a:lnTo>
                    <a:pt x="1" y="125065"/>
                  </a:lnTo>
                  <a:lnTo>
                    <a:pt x="40612" y="125065"/>
                  </a:lnTo>
                  <a:lnTo>
                    <a:pt x="40612" y="97599"/>
                  </a:lnTo>
                  <a:lnTo>
                    <a:pt x="36796" y="97599"/>
                  </a:lnTo>
                  <a:lnTo>
                    <a:pt x="36796" y="85399"/>
                  </a:lnTo>
                  <a:lnTo>
                    <a:pt x="40612" y="85399"/>
                  </a:lnTo>
                  <a:lnTo>
                    <a:pt x="40612" y="3164"/>
                  </a:lnTo>
                  <a:lnTo>
                    <a:pt x="6296" y="3164"/>
                  </a:lnTo>
                  <a:lnTo>
                    <a:pt x="6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63"/>
            <p:cNvSpPr/>
            <p:nvPr/>
          </p:nvSpPr>
          <p:spPr>
            <a:xfrm>
              <a:off x="143117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1" y="6100"/>
                  </a:moveTo>
                  <a:lnTo>
                    <a:pt x="12201" y="27434"/>
                  </a:lnTo>
                  <a:lnTo>
                    <a:pt x="6101" y="27434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1" y="33534"/>
                  </a:lnTo>
                  <a:lnTo>
                    <a:pt x="18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63"/>
            <p:cNvSpPr/>
            <p:nvPr/>
          </p:nvSpPr>
          <p:spPr>
            <a:xfrm>
              <a:off x="1431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63"/>
            <p:cNvSpPr/>
            <p:nvPr/>
          </p:nvSpPr>
          <p:spPr>
            <a:xfrm>
              <a:off x="1736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63"/>
            <p:cNvSpPr/>
            <p:nvPr/>
          </p:nvSpPr>
          <p:spPr>
            <a:xfrm>
              <a:off x="1197950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63"/>
            <p:cNvSpPr/>
            <p:nvPr/>
          </p:nvSpPr>
          <p:spPr>
            <a:xfrm>
              <a:off x="1197950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63"/>
            <p:cNvSpPr/>
            <p:nvPr/>
          </p:nvSpPr>
          <p:spPr>
            <a:xfrm>
              <a:off x="1197950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63"/>
            <p:cNvSpPr/>
            <p:nvPr/>
          </p:nvSpPr>
          <p:spPr>
            <a:xfrm>
              <a:off x="1197950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1" y="1"/>
                  </a:moveTo>
                  <a:lnTo>
                    <a:pt x="1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63"/>
            <p:cNvSpPr/>
            <p:nvPr/>
          </p:nvSpPr>
          <p:spPr>
            <a:xfrm>
              <a:off x="12028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0" y="1"/>
                  </a:moveTo>
                  <a:lnTo>
                    <a:pt x="0" y="28249"/>
                  </a:lnTo>
                  <a:lnTo>
                    <a:pt x="6100" y="28249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63"/>
            <p:cNvSpPr/>
            <p:nvPr/>
          </p:nvSpPr>
          <p:spPr>
            <a:xfrm>
              <a:off x="12028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0" y="0"/>
                  </a:moveTo>
                  <a:lnTo>
                    <a:pt x="0" y="6720"/>
                  </a:lnTo>
                  <a:lnTo>
                    <a:pt x="6100" y="672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63"/>
            <p:cNvSpPr/>
            <p:nvPr/>
          </p:nvSpPr>
          <p:spPr>
            <a:xfrm>
              <a:off x="53871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22117" y="85856"/>
                  </a:moveTo>
                  <a:cubicBezTo>
                    <a:pt x="24368" y="86769"/>
                    <a:pt x="25934" y="88955"/>
                    <a:pt x="25934" y="91499"/>
                  </a:cubicBezTo>
                  <a:cubicBezTo>
                    <a:pt x="25934" y="94076"/>
                    <a:pt x="24368" y="96262"/>
                    <a:pt x="22117" y="97175"/>
                  </a:cubicBezTo>
                  <a:lnTo>
                    <a:pt x="22117" y="85856"/>
                  </a:lnTo>
                  <a:close/>
                  <a:moveTo>
                    <a:pt x="16017" y="85399"/>
                  </a:moveTo>
                  <a:lnTo>
                    <a:pt x="16017" y="97599"/>
                  </a:lnTo>
                  <a:lnTo>
                    <a:pt x="9917" y="97599"/>
                  </a:lnTo>
                  <a:lnTo>
                    <a:pt x="9917" y="85399"/>
                  </a:lnTo>
                  <a:close/>
                  <a:moveTo>
                    <a:pt x="34317" y="0"/>
                  </a:moveTo>
                  <a:lnTo>
                    <a:pt x="34317" y="3164"/>
                  </a:lnTo>
                  <a:lnTo>
                    <a:pt x="1" y="3164"/>
                  </a:lnTo>
                  <a:lnTo>
                    <a:pt x="1" y="85399"/>
                  </a:lnTo>
                  <a:lnTo>
                    <a:pt x="3817" y="85399"/>
                  </a:lnTo>
                  <a:lnTo>
                    <a:pt x="3817" y="97599"/>
                  </a:lnTo>
                  <a:lnTo>
                    <a:pt x="1" y="97599"/>
                  </a:lnTo>
                  <a:lnTo>
                    <a:pt x="1" y="125065"/>
                  </a:lnTo>
                  <a:lnTo>
                    <a:pt x="40613" y="125065"/>
                  </a:lnTo>
                  <a:lnTo>
                    <a:pt x="40613" y="118965"/>
                  </a:lnTo>
                  <a:lnTo>
                    <a:pt x="6101" y="118965"/>
                  </a:lnTo>
                  <a:lnTo>
                    <a:pt x="6101" y="103699"/>
                  </a:lnTo>
                  <a:lnTo>
                    <a:pt x="19834" y="103699"/>
                  </a:lnTo>
                  <a:cubicBezTo>
                    <a:pt x="26553" y="103699"/>
                    <a:pt x="32034" y="98251"/>
                    <a:pt x="32034" y="91499"/>
                  </a:cubicBezTo>
                  <a:cubicBezTo>
                    <a:pt x="32034" y="84779"/>
                    <a:pt x="26553" y="79299"/>
                    <a:pt x="19834" y="79299"/>
                  </a:cubicBezTo>
                  <a:lnTo>
                    <a:pt x="6101" y="79299"/>
                  </a:lnTo>
                  <a:lnTo>
                    <a:pt x="6101" y="9264"/>
                  </a:lnTo>
                  <a:lnTo>
                    <a:pt x="40417" y="9264"/>
                  </a:lnTo>
                  <a:lnTo>
                    <a:pt x="40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63"/>
            <p:cNvSpPr/>
            <p:nvPr/>
          </p:nvSpPr>
          <p:spPr>
            <a:xfrm>
              <a:off x="571172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0" y="6100"/>
                  </a:moveTo>
                  <a:lnTo>
                    <a:pt x="12200" y="27434"/>
                  </a:lnTo>
                  <a:lnTo>
                    <a:pt x="6100" y="27434"/>
                  </a:lnTo>
                  <a:lnTo>
                    <a:pt x="6100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0" y="33534"/>
                  </a:lnTo>
                  <a:lnTo>
                    <a:pt x="18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63"/>
            <p:cNvSpPr/>
            <p:nvPr/>
          </p:nvSpPr>
          <p:spPr>
            <a:xfrm>
              <a:off x="6016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63"/>
            <p:cNvSpPr/>
            <p:nvPr/>
          </p:nvSpPr>
          <p:spPr>
            <a:xfrm>
              <a:off x="5711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63"/>
            <p:cNvSpPr/>
            <p:nvPr/>
          </p:nvSpPr>
          <p:spPr>
            <a:xfrm>
              <a:off x="6169225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63"/>
            <p:cNvSpPr/>
            <p:nvPr/>
          </p:nvSpPr>
          <p:spPr>
            <a:xfrm>
              <a:off x="6169225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63"/>
            <p:cNvSpPr/>
            <p:nvPr/>
          </p:nvSpPr>
          <p:spPr>
            <a:xfrm>
              <a:off x="6169225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63"/>
            <p:cNvSpPr/>
            <p:nvPr/>
          </p:nvSpPr>
          <p:spPr>
            <a:xfrm>
              <a:off x="6321725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0" y="1"/>
                  </a:moveTo>
                  <a:lnTo>
                    <a:pt x="0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63"/>
            <p:cNvSpPr/>
            <p:nvPr/>
          </p:nvSpPr>
          <p:spPr>
            <a:xfrm>
              <a:off x="62450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1" y="1"/>
                  </a:moveTo>
                  <a:lnTo>
                    <a:pt x="1" y="28249"/>
                  </a:lnTo>
                  <a:lnTo>
                    <a:pt x="6101" y="28249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63"/>
            <p:cNvSpPr/>
            <p:nvPr/>
          </p:nvSpPr>
          <p:spPr>
            <a:xfrm>
              <a:off x="62450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1" y="0"/>
                  </a:moveTo>
                  <a:lnTo>
                    <a:pt x="1" y="6720"/>
                  </a:lnTo>
                  <a:lnTo>
                    <a:pt x="6101" y="672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63"/>
            <p:cNvSpPr/>
            <p:nvPr/>
          </p:nvSpPr>
          <p:spPr>
            <a:xfrm>
              <a:off x="2327425" y="3608550"/>
              <a:ext cx="152500" cy="152525"/>
            </a:xfrm>
            <a:custGeom>
              <a:avLst/>
              <a:gdLst/>
              <a:ahLst/>
              <a:cxnLst/>
              <a:rect l="l" t="t" r="r" b="b"/>
              <a:pathLst>
                <a:path w="610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63"/>
            <p:cNvSpPr/>
            <p:nvPr/>
          </p:nvSpPr>
          <p:spPr>
            <a:xfrm>
              <a:off x="26324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63"/>
            <p:cNvSpPr/>
            <p:nvPr/>
          </p:nvSpPr>
          <p:spPr>
            <a:xfrm>
              <a:off x="4747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3"/>
            <p:cNvSpPr/>
            <p:nvPr/>
          </p:nvSpPr>
          <p:spPr>
            <a:xfrm>
              <a:off x="5052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3"/>
            <p:cNvSpPr/>
            <p:nvPr/>
          </p:nvSpPr>
          <p:spPr>
            <a:xfrm>
              <a:off x="2937400" y="3379400"/>
              <a:ext cx="1677500" cy="610025"/>
            </a:xfrm>
            <a:custGeom>
              <a:avLst/>
              <a:gdLst/>
              <a:ahLst/>
              <a:cxnLst/>
              <a:rect l="l" t="t" r="r" b="b"/>
              <a:pathLst>
                <a:path w="67100" h="24401" extrusionOk="0">
                  <a:moveTo>
                    <a:pt x="11418" y="1"/>
                  </a:moveTo>
                  <a:cubicBezTo>
                    <a:pt x="7242" y="1"/>
                    <a:pt x="3817" y="3426"/>
                    <a:pt x="3817" y="7634"/>
                  </a:cubicBezTo>
                  <a:cubicBezTo>
                    <a:pt x="3817" y="8482"/>
                    <a:pt x="3132" y="9167"/>
                    <a:pt x="2284" y="9167"/>
                  </a:cubicBezTo>
                  <a:lnTo>
                    <a:pt x="1" y="9167"/>
                  </a:lnTo>
                  <a:lnTo>
                    <a:pt x="1" y="15267"/>
                  </a:lnTo>
                  <a:lnTo>
                    <a:pt x="2284" y="15267"/>
                  </a:lnTo>
                  <a:cubicBezTo>
                    <a:pt x="6492" y="15267"/>
                    <a:pt x="9917" y="11842"/>
                    <a:pt x="9917" y="7634"/>
                  </a:cubicBezTo>
                  <a:cubicBezTo>
                    <a:pt x="9917" y="6786"/>
                    <a:pt x="10602" y="6101"/>
                    <a:pt x="11418" y="6101"/>
                  </a:cubicBezTo>
                  <a:cubicBezTo>
                    <a:pt x="12266" y="6101"/>
                    <a:pt x="12951" y="6786"/>
                    <a:pt x="12951" y="7634"/>
                  </a:cubicBezTo>
                  <a:lnTo>
                    <a:pt x="12951" y="16767"/>
                  </a:lnTo>
                  <a:cubicBezTo>
                    <a:pt x="12951" y="20975"/>
                    <a:pt x="16376" y="24400"/>
                    <a:pt x="20584" y="24400"/>
                  </a:cubicBezTo>
                  <a:cubicBezTo>
                    <a:pt x="24792" y="24400"/>
                    <a:pt x="28217" y="20975"/>
                    <a:pt x="28217" y="16767"/>
                  </a:cubicBezTo>
                  <a:lnTo>
                    <a:pt x="28217" y="7634"/>
                  </a:lnTo>
                  <a:cubicBezTo>
                    <a:pt x="28217" y="6786"/>
                    <a:pt x="28902" y="6101"/>
                    <a:pt x="29717" y="6101"/>
                  </a:cubicBezTo>
                  <a:cubicBezTo>
                    <a:pt x="30566" y="6101"/>
                    <a:pt x="31251" y="6786"/>
                    <a:pt x="31251" y="7634"/>
                  </a:cubicBezTo>
                  <a:lnTo>
                    <a:pt x="31251" y="16767"/>
                  </a:lnTo>
                  <a:cubicBezTo>
                    <a:pt x="31251" y="20975"/>
                    <a:pt x="34676" y="24400"/>
                    <a:pt x="38884" y="24400"/>
                  </a:cubicBezTo>
                  <a:cubicBezTo>
                    <a:pt x="43092" y="24400"/>
                    <a:pt x="46517" y="20975"/>
                    <a:pt x="46517" y="16767"/>
                  </a:cubicBezTo>
                  <a:lnTo>
                    <a:pt x="46517" y="7634"/>
                  </a:lnTo>
                  <a:cubicBezTo>
                    <a:pt x="46517" y="6786"/>
                    <a:pt x="47202" y="6101"/>
                    <a:pt x="48017" y="6101"/>
                  </a:cubicBezTo>
                  <a:cubicBezTo>
                    <a:pt x="48865" y="6101"/>
                    <a:pt x="49550" y="6786"/>
                    <a:pt x="49550" y="7634"/>
                  </a:cubicBezTo>
                  <a:lnTo>
                    <a:pt x="49550" y="16767"/>
                  </a:lnTo>
                  <a:cubicBezTo>
                    <a:pt x="49550" y="20975"/>
                    <a:pt x="52975" y="24400"/>
                    <a:pt x="57183" y="24400"/>
                  </a:cubicBezTo>
                  <a:cubicBezTo>
                    <a:pt x="61391" y="24400"/>
                    <a:pt x="64816" y="20975"/>
                    <a:pt x="64816" y="16767"/>
                  </a:cubicBezTo>
                  <a:cubicBezTo>
                    <a:pt x="64816" y="15952"/>
                    <a:pt x="65501" y="15267"/>
                    <a:pt x="66317" y="15267"/>
                  </a:cubicBezTo>
                  <a:lnTo>
                    <a:pt x="67100" y="15267"/>
                  </a:lnTo>
                  <a:lnTo>
                    <a:pt x="67100" y="9167"/>
                  </a:lnTo>
                  <a:lnTo>
                    <a:pt x="66317" y="9167"/>
                  </a:lnTo>
                  <a:cubicBezTo>
                    <a:pt x="62142" y="9167"/>
                    <a:pt x="58717" y="12592"/>
                    <a:pt x="58717" y="16767"/>
                  </a:cubicBezTo>
                  <a:cubicBezTo>
                    <a:pt x="58717" y="17615"/>
                    <a:pt x="58031" y="18300"/>
                    <a:pt x="57183" y="18300"/>
                  </a:cubicBezTo>
                  <a:cubicBezTo>
                    <a:pt x="56335" y="18300"/>
                    <a:pt x="55650" y="17615"/>
                    <a:pt x="55650" y="16767"/>
                  </a:cubicBezTo>
                  <a:lnTo>
                    <a:pt x="55650" y="7634"/>
                  </a:lnTo>
                  <a:cubicBezTo>
                    <a:pt x="55650" y="3426"/>
                    <a:pt x="52225" y="1"/>
                    <a:pt x="48017" y="1"/>
                  </a:cubicBezTo>
                  <a:cubicBezTo>
                    <a:pt x="43842" y="1"/>
                    <a:pt x="40417" y="3426"/>
                    <a:pt x="40417" y="7634"/>
                  </a:cubicBezTo>
                  <a:lnTo>
                    <a:pt x="40417" y="16767"/>
                  </a:lnTo>
                  <a:cubicBezTo>
                    <a:pt x="40417" y="17615"/>
                    <a:pt x="39732" y="18300"/>
                    <a:pt x="38884" y="18300"/>
                  </a:cubicBezTo>
                  <a:cubicBezTo>
                    <a:pt x="38036" y="18300"/>
                    <a:pt x="37350" y="17615"/>
                    <a:pt x="37350" y="16767"/>
                  </a:cubicBezTo>
                  <a:lnTo>
                    <a:pt x="37350" y="7634"/>
                  </a:lnTo>
                  <a:cubicBezTo>
                    <a:pt x="37350" y="3426"/>
                    <a:pt x="33925" y="1"/>
                    <a:pt x="29717" y="1"/>
                  </a:cubicBezTo>
                  <a:cubicBezTo>
                    <a:pt x="25542" y="1"/>
                    <a:pt x="22117" y="3426"/>
                    <a:pt x="22117" y="7634"/>
                  </a:cubicBezTo>
                  <a:lnTo>
                    <a:pt x="22117" y="16767"/>
                  </a:lnTo>
                  <a:cubicBezTo>
                    <a:pt x="22117" y="17615"/>
                    <a:pt x="21432" y="18300"/>
                    <a:pt x="20584" y="18300"/>
                  </a:cubicBezTo>
                  <a:cubicBezTo>
                    <a:pt x="19736" y="18300"/>
                    <a:pt x="19051" y="17615"/>
                    <a:pt x="19051" y="16767"/>
                  </a:cubicBezTo>
                  <a:lnTo>
                    <a:pt x="19051" y="7634"/>
                  </a:lnTo>
                  <a:cubicBezTo>
                    <a:pt x="19051" y="3426"/>
                    <a:pt x="15626" y="1"/>
                    <a:pt x="1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63"/>
            <p:cNvSpPr/>
            <p:nvPr/>
          </p:nvSpPr>
          <p:spPr>
            <a:xfrm>
              <a:off x="2618550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3"/>
            <p:cNvSpPr/>
            <p:nvPr/>
          </p:nvSpPr>
          <p:spPr>
            <a:xfrm>
              <a:off x="3991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1" y="0"/>
                  </a:moveTo>
                  <a:lnTo>
                    <a:pt x="1" y="24400"/>
                  </a:lnTo>
                  <a:lnTo>
                    <a:pt x="6101" y="244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3"/>
            <p:cNvSpPr/>
            <p:nvPr/>
          </p:nvSpPr>
          <p:spPr>
            <a:xfrm>
              <a:off x="4296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63"/>
            <p:cNvSpPr/>
            <p:nvPr/>
          </p:nvSpPr>
          <p:spPr>
            <a:xfrm>
              <a:off x="2923550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63"/>
            <p:cNvSpPr/>
            <p:nvPr/>
          </p:nvSpPr>
          <p:spPr>
            <a:xfrm>
              <a:off x="3456875" y="2159425"/>
              <a:ext cx="381675" cy="610025"/>
            </a:xfrm>
            <a:custGeom>
              <a:avLst/>
              <a:gdLst/>
              <a:ahLst/>
              <a:cxnLst/>
              <a:rect l="l" t="t" r="r" b="b"/>
              <a:pathLst>
                <a:path w="15267" h="24401" extrusionOk="0">
                  <a:moveTo>
                    <a:pt x="9167" y="6100"/>
                  </a:moveTo>
                  <a:lnTo>
                    <a:pt x="9167" y="18300"/>
                  </a:lnTo>
                  <a:lnTo>
                    <a:pt x="6101" y="18300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24400"/>
                  </a:lnTo>
                  <a:lnTo>
                    <a:pt x="15267" y="24400"/>
                  </a:lnTo>
                  <a:lnTo>
                    <a:pt x="152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3"/>
            <p:cNvSpPr/>
            <p:nvPr/>
          </p:nvSpPr>
          <p:spPr>
            <a:xfrm>
              <a:off x="4601025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63"/>
          <p:cNvGrpSpPr/>
          <p:nvPr/>
        </p:nvGrpSpPr>
        <p:grpSpPr>
          <a:xfrm>
            <a:off x="5207616" y="2054785"/>
            <a:ext cx="379767" cy="380480"/>
            <a:chOff x="1195500" y="238125"/>
            <a:chExt cx="5209425" cy="5219200"/>
          </a:xfrm>
        </p:grpSpPr>
        <p:sp>
          <p:nvSpPr>
            <p:cNvPr id="619" name="Google Shape;619;p63"/>
            <p:cNvSpPr/>
            <p:nvPr/>
          </p:nvSpPr>
          <p:spPr>
            <a:xfrm>
              <a:off x="2651175" y="2689500"/>
              <a:ext cx="2460375" cy="2767825"/>
            </a:xfrm>
            <a:custGeom>
              <a:avLst/>
              <a:gdLst/>
              <a:ahLst/>
              <a:cxnLst/>
              <a:rect l="l" t="t" r="r" b="b"/>
              <a:pathLst>
                <a:path w="98415" h="110713" extrusionOk="0">
                  <a:moveTo>
                    <a:pt x="16082" y="6655"/>
                  </a:moveTo>
                  <a:cubicBezTo>
                    <a:pt x="19637" y="7927"/>
                    <a:pt x="22214" y="11319"/>
                    <a:pt x="22214" y="15332"/>
                  </a:cubicBezTo>
                  <a:lnTo>
                    <a:pt x="22214" y="27205"/>
                  </a:lnTo>
                  <a:lnTo>
                    <a:pt x="16082" y="27205"/>
                  </a:lnTo>
                  <a:lnTo>
                    <a:pt x="16082" y="6655"/>
                  </a:lnTo>
                  <a:close/>
                  <a:moveTo>
                    <a:pt x="43273" y="17616"/>
                  </a:moveTo>
                  <a:cubicBezTo>
                    <a:pt x="44439" y="17616"/>
                    <a:pt x="45604" y="18017"/>
                    <a:pt x="46549" y="18822"/>
                  </a:cubicBezTo>
                  <a:lnTo>
                    <a:pt x="38165" y="27205"/>
                  </a:lnTo>
                  <a:lnTo>
                    <a:pt x="31609" y="27205"/>
                  </a:lnTo>
                  <a:lnTo>
                    <a:pt x="39699" y="19083"/>
                  </a:lnTo>
                  <a:cubicBezTo>
                    <a:pt x="40692" y="18106"/>
                    <a:pt x="41983" y="17616"/>
                    <a:pt x="43273" y="17616"/>
                  </a:cubicBezTo>
                  <a:close/>
                  <a:moveTo>
                    <a:pt x="58553" y="17582"/>
                  </a:moveTo>
                  <a:cubicBezTo>
                    <a:pt x="59434" y="17582"/>
                    <a:pt x="60282" y="17811"/>
                    <a:pt x="61032" y="18202"/>
                  </a:cubicBezTo>
                  <a:lnTo>
                    <a:pt x="52061" y="27205"/>
                  </a:lnTo>
                  <a:lnTo>
                    <a:pt x="46842" y="27205"/>
                  </a:lnTo>
                  <a:lnTo>
                    <a:pt x="54997" y="19050"/>
                  </a:lnTo>
                  <a:cubicBezTo>
                    <a:pt x="55943" y="18104"/>
                    <a:pt x="57215" y="17582"/>
                    <a:pt x="58553" y="17582"/>
                  </a:cubicBezTo>
                  <a:close/>
                  <a:moveTo>
                    <a:pt x="73906" y="16088"/>
                  </a:moveTo>
                  <a:cubicBezTo>
                    <a:pt x="74905" y="16088"/>
                    <a:pt x="75901" y="16379"/>
                    <a:pt x="76755" y="16963"/>
                  </a:cubicBezTo>
                  <a:lnTo>
                    <a:pt x="66512" y="27205"/>
                  </a:lnTo>
                  <a:lnTo>
                    <a:pt x="60706" y="27205"/>
                  </a:lnTo>
                  <a:lnTo>
                    <a:pt x="70329" y="17550"/>
                  </a:lnTo>
                  <a:cubicBezTo>
                    <a:pt x="71322" y="16575"/>
                    <a:pt x="72616" y="16088"/>
                    <a:pt x="73906" y="16088"/>
                  </a:cubicBezTo>
                  <a:close/>
                  <a:moveTo>
                    <a:pt x="9949" y="0"/>
                  </a:moveTo>
                  <a:lnTo>
                    <a:pt x="9949" y="28314"/>
                  </a:lnTo>
                  <a:cubicBezTo>
                    <a:pt x="4143" y="30663"/>
                    <a:pt x="0" y="36371"/>
                    <a:pt x="0" y="43026"/>
                  </a:cubicBezTo>
                  <a:lnTo>
                    <a:pt x="0" y="110712"/>
                  </a:lnTo>
                  <a:lnTo>
                    <a:pt x="6133" y="110712"/>
                  </a:lnTo>
                  <a:lnTo>
                    <a:pt x="6133" y="43026"/>
                  </a:lnTo>
                  <a:cubicBezTo>
                    <a:pt x="6133" y="37676"/>
                    <a:pt x="10471" y="33305"/>
                    <a:pt x="15821" y="33305"/>
                  </a:cubicBezTo>
                  <a:lnTo>
                    <a:pt x="69056" y="33305"/>
                  </a:lnTo>
                  <a:lnTo>
                    <a:pt x="86443" y="15951"/>
                  </a:lnTo>
                  <a:cubicBezTo>
                    <a:pt x="87112" y="15283"/>
                    <a:pt x="87984" y="14948"/>
                    <a:pt x="88861" y="14948"/>
                  </a:cubicBezTo>
                  <a:cubicBezTo>
                    <a:pt x="89737" y="14948"/>
                    <a:pt x="90618" y="15283"/>
                    <a:pt x="91303" y="15951"/>
                  </a:cubicBezTo>
                  <a:cubicBezTo>
                    <a:pt x="92641" y="17289"/>
                    <a:pt x="92641" y="19474"/>
                    <a:pt x="91303" y="20812"/>
                  </a:cubicBezTo>
                  <a:lnTo>
                    <a:pt x="69220" y="42895"/>
                  </a:lnTo>
                  <a:lnTo>
                    <a:pt x="21464" y="42895"/>
                  </a:lnTo>
                  <a:lnTo>
                    <a:pt x="21464" y="49028"/>
                  </a:lnTo>
                  <a:lnTo>
                    <a:pt x="27564" y="49028"/>
                  </a:lnTo>
                  <a:lnTo>
                    <a:pt x="27564" y="110712"/>
                  </a:lnTo>
                  <a:lnTo>
                    <a:pt x="33697" y="110712"/>
                  </a:lnTo>
                  <a:lnTo>
                    <a:pt x="33697" y="49028"/>
                  </a:lnTo>
                  <a:lnTo>
                    <a:pt x="71731" y="49028"/>
                  </a:lnTo>
                  <a:lnTo>
                    <a:pt x="95609" y="25150"/>
                  </a:lnTo>
                  <a:cubicBezTo>
                    <a:pt x="97436" y="23324"/>
                    <a:pt x="98414" y="20942"/>
                    <a:pt x="98414" y="18365"/>
                  </a:cubicBezTo>
                  <a:cubicBezTo>
                    <a:pt x="98414" y="15821"/>
                    <a:pt x="97436" y="13440"/>
                    <a:pt x="95609" y="11613"/>
                  </a:cubicBezTo>
                  <a:cubicBezTo>
                    <a:pt x="93815" y="9819"/>
                    <a:pt x="91401" y="8808"/>
                    <a:pt x="88857" y="8808"/>
                  </a:cubicBezTo>
                  <a:cubicBezTo>
                    <a:pt x="86312" y="8808"/>
                    <a:pt x="83898" y="9819"/>
                    <a:pt x="82104" y="11613"/>
                  </a:cubicBezTo>
                  <a:lnTo>
                    <a:pt x="81126" y="12592"/>
                  </a:lnTo>
                  <a:cubicBezTo>
                    <a:pt x="79047" y="10836"/>
                    <a:pt x="76482" y="9961"/>
                    <a:pt x="73920" y="9961"/>
                  </a:cubicBezTo>
                  <a:cubicBezTo>
                    <a:pt x="71054" y="9961"/>
                    <a:pt x="68193" y="11057"/>
                    <a:pt x="66023" y="13244"/>
                  </a:cubicBezTo>
                  <a:lnTo>
                    <a:pt x="65436" y="13799"/>
                  </a:lnTo>
                  <a:cubicBezTo>
                    <a:pt x="63478" y="12265"/>
                    <a:pt x="61097" y="11450"/>
                    <a:pt x="58553" y="11450"/>
                  </a:cubicBezTo>
                  <a:cubicBezTo>
                    <a:pt x="55682" y="11450"/>
                    <a:pt x="52975" y="12526"/>
                    <a:pt x="50887" y="14484"/>
                  </a:cubicBezTo>
                  <a:cubicBezTo>
                    <a:pt x="48753" y="12493"/>
                    <a:pt x="46020" y="11497"/>
                    <a:pt x="43284" y="11497"/>
                  </a:cubicBezTo>
                  <a:cubicBezTo>
                    <a:pt x="40417" y="11497"/>
                    <a:pt x="37547" y="12590"/>
                    <a:pt x="35360" y="14777"/>
                  </a:cubicBezTo>
                  <a:lnTo>
                    <a:pt x="28347" y="21790"/>
                  </a:lnTo>
                  <a:lnTo>
                    <a:pt x="28347" y="15332"/>
                  </a:lnTo>
                  <a:cubicBezTo>
                    <a:pt x="28347" y="6883"/>
                    <a:pt x="21464" y="0"/>
                    <a:pt x="130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3"/>
            <p:cNvSpPr/>
            <p:nvPr/>
          </p:nvSpPr>
          <p:spPr>
            <a:xfrm>
              <a:off x="3111100" y="774700"/>
              <a:ext cx="1531525" cy="1531525"/>
            </a:xfrm>
            <a:custGeom>
              <a:avLst/>
              <a:gdLst/>
              <a:ahLst/>
              <a:cxnLst/>
              <a:rect l="l" t="t" r="r" b="b"/>
              <a:pathLst>
                <a:path w="61261" h="61261" extrusionOk="0">
                  <a:moveTo>
                    <a:pt x="30631" y="6101"/>
                  </a:moveTo>
                  <a:cubicBezTo>
                    <a:pt x="44135" y="6101"/>
                    <a:pt x="55128" y="17126"/>
                    <a:pt x="55128" y="30631"/>
                  </a:cubicBezTo>
                  <a:cubicBezTo>
                    <a:pt x="55128" y="44136"/>
                    <a:pt x="44135" y="55128"/>
                    <a:pt x="30631" y="55128"/>
                  </a:cubicBezTo>
                  <a:cubicBezTo>
                    <a:pt x="17126" y="55128"/>
                    <a:pt x="6101" y="44136"/>
                    <a:pt x="6101" y="30631"/>
                  </a:cubicBezTo>
                  <a:cubicBezTo>
                    <a:pt x="6101" y="17126"/>
                    <a:pt x="17126" y="6101"/>
                    <a:pt x="30631" y="6101"/>
                  </a:cubicBezTo>
                  <a:close/>
                  <a:moveTo>
                    <a:pt x="30631" y="1"/>
                  </a:moveTo>
                  <a:cubicBezTo>
                    <a:pt x="13734" y="1"/>
                    <a:pt x="1" y="13734"/>
                    <a:pt x="1" y="30631"/>
                  </a:cubicBezTo>
                  <a:cubicBezTo>
                    <a:pt x="1" y="47528"/>
                    <a:pt x="13734" y="61261"/>
                    <a:pt x="30631" y="61261"/>
                  </a:cubicBezTo>
                  <a:cubicBezTo>
                    <a:pt x="47528" y="61261"/>
                    <a:pt x="61261" y="47528"/>
                    <a:pt x="61261" y="30631"/>
                  </a:cubicBezTo>
                  <a:cubicBezTo>
                    <a:pt x="61261" y="13734"/>
                    <a:pt x="47528" y="1"/>
                    <a:pt x="30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3"/>
            <p:cNvSpPr/>
            <p:nvPr/>
          </p:nvSpPr>
          <p:spPr>
            <a:xfrm>
              <a:off x="3800200" y="1463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63"/>
            <p:cNvSpPr/>
            <p:nvPr/>
          </p:nvSpPr>
          <p:spPr>
            <a:xfrm>
              <a:off x="3800200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63"/>
            <p:cNvSpPr/>
            <p:nvPr/>
          </p:nvSpPr>
          <p:spPr>
            <a:xfrm>
              <a:off x="2996950" y="679300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0"/>
                  </a:moveTo>
                  <a:lnTo>
                    <a:pt x="0" y="4339"/>
                  </a:lnTo>
                  <a:lnTo>
                    <a:pt x="4306" y="8677"/>
                  </a:lnTo>
                  <a:lnTo>
                    <a:pt x="8644" y="4339"/>
                  </a:lnTo>
                  <a:lnTo>
                    <a:pt x="43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63"/>
            <p:cNvSpPr/>
            <p:nvPr/>
          </p:nvSpPr>
          <p:spPr>
            <a:xfrm>
              <a:off x="2708250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63"/>
            <p:cNvSpPr/>
            <p:nvPr/>
          </p:nvSpPr>
          <p:spPr>
            <a:xfrm>
              <a:off x="2996950" y="2223025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1"/>
                  </a:moveTo>
                  <a:lnTo>
                    <a:pt x="0" y="4339"/>
                  </a:lnTo>
                  <a:lnTo>
                    <a:pt x="4306" y="8678"/>
                  </a:lnTo>
                  <a:lnTo>
                    <a:pt x="8644" y="4339"/>
                  </a:lnTo>
                  <a:lnTo>
                    <a:pt x="43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3"/>
            <p:cNvSpPr/>
            <p:nvPr/>
          </p:nvSpPr>
          <p:spPr>
            <a:xfrm>
              <a:off x="3800200" y="25745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63"/>
            <p:cNvSpPr/>
            <p:nvPr/>
          </p:nvSpPr>
          <p:spPr>
            <a:xfrm>
              <a:off x="4539850" y="2223025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8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63"/>
            <p:cNvSpPr/>
            <p:nvPr/>
          </p:nvSpPr>
          <p:spPr>
            <a:xfrm>
              <a:off x="4891325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3"/>
            <p:cNvSpPr/>
            <p:nvPr/>
          </p:nvSpPr>
          <p:spPr>
            <a:xfrm>
              <a:off x="4539850" y="6793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8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3"/>
            <p:cNvSpPr/>
            <p:nvPr/>
          </p:nvSpPr>
          <p:spPr>
            <a:xfrm>
              <a:off x="34976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3"/>
            <p:cNvSpPr/>
            <p:nvPr/>
          </p:nvSpPr>
          <p:spPr>
            <a:xfrm>
              <a:off x="40391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0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3"/>
            <p:cNvSpPr/>
            <p:nvPr/>
          </p:nvSpPr>
          <p:spPr>
            <a:xfrm>
              <a:off x="34976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3"/>
            <p:cNvSpPr/>
            <p:nvPr/>
          </p:nvSpPr>
          <p:spPr>
            <a:xfrm>
              <a:off x="40391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0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63"/>
            <p:cNvSpPr/>
            <p:nvPr/>
          </p:nvSpPr>
          <p:spPr>
            <a:xfrm>
              <a:off x="5351275" y="716800"/>
              <a:ext cx="728275" cy="727450"/>
            </a:xfrm>
            <a:custGeom>
              <a:avLst/>
              <a:gdLst/>
              <a:ahLst/>
              <a:cxnLst/>
              <a:rect l="l" t="t" r="r" b="b"/>
              <a:pathLst>
                <a:path w="29131" h="29098" extrusionOk="0">
                  <a:moveTo>
                    <a:pt x="14549" y="6133"/>
                  </a:moveTo>
                  <a:cubicBezTo>
                    <a:pt x="19214" y="6133"/>
                    <a:pt x="22998" y="9917"/>
                    <a:pt x="22998" y="14549"/>
                  </a:cubicBezTo>
                  <a:cubicBezTo>
                    <a:pt x="22998" y="19214"/>
                    <a:pt x="19214" y="22998"/>
                    <a:pt x="14549" y="22998"/>
                  </a:cubicBezTo>
                  <a:cubicBezTo>
                    <a:pt x="9917" y="22998"/>
                    <a:pt x="6133" y="19214"/>
                    <a:pt x="6133" y="14549"/>
                  </a:cubicBezTo>
                  <a:cubicBezTo>
                    <a:pt x="6133" y="9917"/>
                    <a:pt x="9917" y="6133"/>
                    <a:pt x="14549" y="6133"/>
                  </a:cubicBezTo>
                  <a:close/>
                  <a:moveTo>
                    <a:pt x="14549" y="1"/>
                  </a:moveTo>
                  <a:cubicBezTo>
                    <a:pt x="6525" y="1"/>
                    <a:pt x="1" y="6525"/>
                    <a:pt x="1" y="14549"/>
                  </a:cubicBezTo>
                  <a:cubicBezTo>
                    <a:pt x="1" y="22574"/>
                    <a:pt x="6525" y="29098"/>
                    <a:pt x="14549" y="29098"/>
                  </a:cubicBezTo>
                  <a:cubicBezTo>
                    <a:pt x="22573" y="29098"/>
                    <a:pt x="29130" y="22574"/>
                    <a:pt x="29130" y="14549"/>
                  </a:cubicBezTo>
                  <a:cubicBezTo>
                    <a:pt x="29130" y="6525"/>
                    <a:pt x="22573" y="1"/>
                    <a:pt x="14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63"/>
            <p:cNvSpPr/>
            <p:nvPr/>
          </p:nvSpPr>
          <p:spPr>
            <a:xfrm>
              <a:off x="5638325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63"/>
            <p:cNvSpPr/>
            <p:nvPr/>
          </p:nvSpPr>
          <p:spPr>
            <a:xfrm>
              <a:off x="5638325" y="1617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63"/>
            <p:cNvSpPr/>
            <p:nvPr/>
          </p:nvSpPr>
          <p:spPr>
            <a:xfrm>
              <a:off x="625157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63"/>
            <p:cNvSpPr/>
            <p:nvPr/>
          </p:nvSpPr>
          <p:spPr>
            <a:xfrm>
              <a:off x="5025900" y="10038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63"/>
            <p:cNvSpPr/>
            <p:nvPr/>
          </p:nvSpPr>
          <p:spPr>
            <a:xfrm>
              <a:off x="563832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63"/>
            <p:cNvSpPr/>
            <p:nvPr/>
          </p:nvSpPr>
          <p:spPr>
            <a:xfrm>
              <a:off x="1520900" y="793475"/>
              <a:ext cx="728250" cy="727450"/>
            </a:xfrm>
            <a:custGeom>
              <a:avLst/>
              <a:gdLst/>
              <a:ahLst/>
              <a:cxnLst/>
              <a:rect l="l" t="t" r="r" b="b"/>
              <a:pathLst>
                <a:path w="29130" h="29098" extrusionOk="0">
                  <a:moveTo>
                    <a:pt x="14581" y="6133"/>
                  </a:moveTo>
                  <a:cubicBezTo>
                    <a:pt x="19213" y="6133"/>
                    <a:pt x="22997" y="9917"/>
                    <a:pt x="22997" y="14549"/>
                  </a:cubicBezTo>
                  <a:cubicBezTo>
                    <a:pt x="22997" y="19213"/>
                    <a:pt x="19213" y="22997"/>
                    <a:pt x="14581" y="22997"/>
                  </a:cubicBezTo>
                  <a:cubicBezTo>
                    <a:pt x="9916" y="22997"/>
                    <a:pt x="6133" y="19213"/>
                    <a:pt x="6133" y="14549"/>
                  </a:cubicBezTo>
                  <a:cubicBezTo>
                    <a:pt x="6133" y="9917"/>
                    <a:pt x="9916" y="6133"/>
                    <a:pt x="14581" y="6133"/>
                  </a:cubicBezTo>
                  <a:close/>
                  <a:moveTo>
                    <a:pt x="14581" y="0"/>
                  </a:moveTo>
                  <a:cubicBezTo>
                    <a:pt x="6557" y="0"/>
                    <a:pt x="0" y="6524"/>
                    <a:pt x="0" y="14549"/>
                  </a:cubicBezTo>
                  <a:cubicBezTo>
                    <a:pt x="0" y="22573"/>
                    <a:pt x="6557" y="29097"/>
                    <a:pt x="14581" y="29097"/>
                  </a:cubicBezTo>
                  <a:cubicBezTo>
                    <a:pt x="22606" y="29097"/>
                    <a:pt x="29130" y="22573"/>
                    <a:pt x="29130" y="14549"/>
                  </a:cubicBezTo>
                  <a:cubicBezTo>
                    <a:pt x="29130" y="6524"/>
                    <a:pt x="22606" y="0"/>
                    <a:pt x="145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3"/>
            <p:cNvSpPr/>
            <p:nvPr/>
          </p:nvSpPr>
          <p:spPr>
            <a:xfrm>
              <a:off x="1808750" y="4680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63"/>
            <p:cNvSpPr/>
            <p:nvPr/>
          </p:nvSpPr>
          <p:spPr>
            <a:xfrm>
              <a:off x="1808750" y="16937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3"/>
            <p:cNvSpPr/>
            <p:nvPr/>
          </p:nvSpPr>
          <p:spPr>
            <a:xfrm>
              <a:off x="2421200" y="10805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3"/>
            <p:cNvSpPr/>
            <p:nvPr/>
          </p:nvSpPr>
          <p:spPr>
            <a:xfrm>
              <a:off x="119550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3"/>
            <p:cNvSpPr/>
            <p:nvPr/>
          </p:nvSpPr>
          <p:spPr>
            <a:xfrm>
              <a:off x="180875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63"/>
            <p:cNvSpPr/>
            <p:nvPr/>
          </p:nvSpPr>
          <p:spPr>
            <a:xfrm>
              <a:off x="2114575" y="238125"/>
              <a:ext cx="1379025" cy="478700"/>
            </a:xfrm>
            <a:custGeom>
              <a:avLst/>
              <a:gdLst/>
              <a:ahLst/>
              <a:cxnLst/>
              <a:rect l="l" t="t" r="r" b="b"/>
              <a:pathLst>
                <a:path w="55161" h="19148" extrusionOk="0">
                  <a:moveTo>
                    <a:pt x="9199" y="0"/>
                  </a:moveTo>
                  <a:lnTo>
                    <a:pt x="9199" y="9199"/>
                  </a:lnTo>
                  <a:lnTo>
                    <a:pt x="0" y="9199"/>
                  </a:lnTo>
                  <a:lnTo>
                    <a:pt x="0" y="15331"/>
                  </a:lnTo>
                  <a:lnTo>
                    <a:pt x="15332" y="15331"/>
                  </a:lnTo>
                  <a:lnTo>
                    <a:pt x="15332" y="6133"/>
                  </a:lnTo>
                  <a:lnTo>
                    <a:pt x="49028" y="6133"/>
                  </a:lnTo>
                  <a:lnTo>
                    <a:pt x="49028" y="19148"/>
                  </a:lnTo>
                  <a:lnTo>
                    <a:pt x="55161" y="19148"/>
                  </a:lnTo>
                  <a:lnTo>
                    <a:pt x="551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3"/>
            <p:cNvSpPr/>
            <p:nvPr/>
          </p:nvSpPr>
          <p:spPr>
            <a:xfrm>
              <a:off x="2402450" y="831800"/>
              <a:ext cx="632025" cy="402050"/>
            </a:xfrm>
            <a:custGeom>
              <a:avLst/>
              <a:gdLst/>
              <a:ahLst/>
              <a:cxnLst/>
              <a:rect l="l" t="t" r="r" b="b"/>
              <a:pathLst>
                <a:path w="25281" h="16082" extrusionOk="0">
                  <a:moveTo>
                    <a:pt x="0" y="0"/>
                  </a:moveTo>
                  <a:lnTo>
                    <a:pt x="0" y="6133"/>
                  </a:lnTo>
                  <a:lnTo>
                    <a:pt x="13766" y="6133"/>
                  </a:lnTo>
                  <a:lnTo>
                    <a:pt x="13766" y="16082"/>
                  </a:lnTo>
                  <a:lnTo>
                    <a:pt x="25281" y="16082"/>
                  </a:lnTo>
                  <a:lnTo>
                    <a:pt x="25281" y="9949"/>
                  </a:lnTo>
                  <a:lnTo>
                    <a:pt x="19898" y="9949"/>
                  </a:lnTo>
                  <a:lnTo>
                    <a:pt x="198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63"/>
            <p:cNvSpPr/>
            <p:nvPr/>
          </p:nvSpPr>
          <p:spPr>
            <a:xfrm>
              <a:off x="2114575" y="1540450"/>
              <a:ext cx="785350" cy="632050"/>
            </a:xfrm>
            <a:custGeom>
              <a:avLst/>
              <a:gdLst/>
              <a:ahLst/>
              <a:cxnLst/>
              <a:rect l="l" t="t" r="r" b="b"/>
              <a:pathLst>
                <a:path w="31414" h="25282" extrusionOk="0">
                  <a:moveTo>
                    <a:pt x="0" y="1"/>
                  </a:moveTo>
                  <a:lnTo>
                    <a:pt x="0" y="21432"/>
                  </a:lnTo>
                  <a:lnTo>
                    <a:pt x="25281" y="21432"/>
                  </a:lnTo>
                  <a:lnTo>
                    <a:pt x="25281" y="25281"/>
                  </a:lnTo>
                  <a:lnTo>
                    <a:pt x="31413" y="25281"/>
                  </a:lnTo>
                  <a:lnTo>
                    <a:pt x="31413" y="15332"/>
                  </a:lnTo>
                  <a:lnTo>
                    <a:pt x="6133" y="15332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3"/>
            <p:cNvSpPr/>
            <p:nvPr/>
          </p:nvSpPr>
          <p:spPr>
            <a:xfrm>
              <a:off x="1272150" y="1387150"/>
              <a:ext cx="306675" cy="383300"/>
            </a:xfrm>
            <a:custGeom>
              <a:avLst/>
              <a:gdLst/>
              <a:ahLst/>
              <a:cxnLst/>
              <a:rect l="l" t="t" r="r" b="b"/>
              <a:pathLst>
                <a:path w="12267" h="15332" extrusionOk="0">
                  <a:moveTo>
                    <a:pt x="1" y="0"/>
                  </a:moveTo>
                  <a:lnTo>
                    <a:pt x="1" y="15332"/>
                  </a:lnTo>
                  <a:lnTo>
                    <a:pt x="12266" y="15332"/>
                  </a:lnTo>
                  <a:lnTo>
                    <a:pt x="12266" y="9199"/>
                  </a:lnTo>
                  <a:lnTo>
                    <a:pt x="6134" y="9199"/>
                  </a:lnTo>
                  <a:lnTo>
                    <a:pt x="61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3"/>
            <p:cNvSpPr/>
            <p:nvPr/>
          </p:nvSpPr>
          <p:spPr>
            <a:xfrm>
              <a:off x="4106825" y="391425"/>
              <a:ext cx="1206150" cy="383300"/>
            </a:xfrm>
            <a:custGeom>
              <a:avLst/>
              <a:gdLst/>
              <a:ahLst/>
              <a:cxnLst/>
              <a:rect l="l" t="t" r="r" b="b"/>
              <a:pathLst>
                <a:path w="48246" h="15332" extrusionOk="0">
                  <a:moveTo>
                    <a:pt x="1" y="1"/>
                  </a:moveTo>
                  <a:lnTo>
                    <a:pt x="1" y="11483"/>
                  </a:lnTo>
                  <a:lnTo>
                    <a:pt x="6133" y="11483"/>
                  </a:lnTo>
                  <a:lnTo>
                    <a:pt x="6133" y="6133"/>
                  </a:lnTo>
                  <a:lnTo>
                    <a:pt x="39829" y="6133"/>
                  </a:lnTo>
                  <a:lnTo>
                    <a:pt x="39829" y="15332"/>
                  </a:lnTo>
                  <a:lnTo>
                    <a:pt x="48245" y="15332"/>
                  </a:lnTo>
                  <a:lnTo>
                    <a:pt x="48245" y="9199"/>
                  </a:lnTo>
                  <a:lnTo>
                    <a:pt x="45962" y="9199"/>
                  </a:lnTo>
                  <a:lnTo>
                    <a:pt x="459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3"/>
            <p:cNvSpPr/>
            <p:nvPr/>
          </p:nvSpPr>
          <p:spPr>
            <a:xfrm>
              <a:off x="4662175" y="1080525"/>
              <a:ext cx="210425" cy="306650"/>
            </a:xfrm>
            <a:custGeom>
              <a:avLst/>
              <a:gdLst/>
              <a:ahLst/>
              <a:cxnLst/>
              <a:rect l="l" t="t" r="r" b="b"/>
              <a:pathLst>
                <a:path w="8417" h="12266" extrusionOk="0">
                  <a:moveTo>
                    <a:pt x="1" y="0"/>
                  </a:moveTo>
                  <a:lnTo>
                    <a:pt x="1" y="6133"/>
                  </a:lnTo>
                  <a:lnTo>
                    <a:pt x="2284" y="6133"/>
                  </a:lnTo>
                  <a:lnTo>
                    <a:pt x="2284" y="12265"/>
                  </a:lnTo>
                  <a:lnTo>
                    <a:pt x="8417" y="12265"/>
                  </a:lnTo>
                  <a:lnTo>
                    <a:pt x="8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3"/>
            <p:cNvSpPr/>
            <p:nvPr/>
          </p:nvSpPr>
          <p:spPr>
            <a:xfrm>
              <a:off x="3340250" y="2382875"/>
              <a:ext cx="230000" cy="306650"/>
            </a:xfrm>
            <a:custGeom>
              <a:avLst/>
              <a:gdLst/>
              <a:ahLst/>
              <a:cxnLst/>
              <a:rect l="l" t="t" r="r" b="b"/>
              <a:pathLst>
                <a:path w="9200" h="12266" extrusionOk="0">
                  <a:moveTo>
                    <a:pt x="3067" y="0"/>
                  </a:moveTo>
                  <a:lnTo>
                    <a:pt x="3067" y="6133"/>
                  </a:lnTo>
                  <a:lnTo>
                    <a:pt x="1" y="6133"/>
                  </a:lnTo>
                  <a:lnTo>
                    <a:pt x="1" y="12265"/>
                  </a:lnTo>
                  <a:lnTo>
                    <a:pt x="9200" y="12265"/>
                  </a:lnTo>
                  <a:lnTo>
                    <a:pt x="92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3"/>
            <p:cNvSpPr/>
            <p:nvPr/>
          </p:nvSpPr>
          <p:spPr>
            <a:xfrm>
              <a:off x="4719275" y="1847075"/>
              <a:ext cx="613275" cy="382500"/>
            </a:xfrm>
            <a:custGeom>
              <a:avLst/>
              <a:gdLst/>
              <a:ahLst/>
              <a:cxnLst/>
              <a:rect l="l" t="t" r="r" b="b"/>
              <a:pathLst>
                <a:path w="24531" h="15300" extrusionOk="0">
                  <a:moveTo>
                    <a:pt x="0" y="1"/>
                  </a:moveTo>
                  <a:lnTo>
                    <a:pt x="0" y="6101"/>
                  </a:lnTo>
                  <a:lnTo>
                    <a:pt x="12265" y="6101"/>
                  </a:lnTo>
                  <a:lnTo>
                    <a:pt x="12265" y="15300"/>
                  </a:lnTo>
                  <a:lnTo>
                    <a:pt x="24530" y="15300"/>
                  </a:lnTo>
                  <a:lnTo>
                    <a:pt x="24530" y="9167"/>
                  </a:lnTo>
                  <a:lnTo>
                    <a:pt x="18398" y="9167"/>
                  </a:lnTo>
                  <a:lnTo>
                    <a:pt x="183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3"/>
            <p:cNvSpPr/>
            <p:nvPr/>
          </p:nvSpPr>
          <p:spPr>
            <a:xfrm>
              <a:off x="6021625" y="1463800"/>
              <a:ext cx="306650" cy="383300"/>
            </a:xfrm>
            <a:custGeom>
              <a:avLst/>
              <a:gdLst/>
              <a:ahLst/>
              <a:cxnLst/>
              <a:rect l="l" t="t" r="r" b="b"/>
              <a:pathLst>
                <a:path w="12266" h="15332" extrusionOk="0">
                  <a:moveTo>
                    <a:pt x="0" y="1"/>
                  </a:moveTo>
                  <a:lnTo>
                    <a:pt x="0" y="15332"/>
                  </a:lnTo>
                  <a:lnTo>
                    <a:pt x="12265" y="15332"/>
                  </a:lnTo>
                  <a:lnTo>
                    <a:pt x="12265" y="9199"/>
                  </a:lnTo>
                  <a:lnTo>
                    <a:pt x="6133" y="9199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3"/>
            <p:cNvSpPr/>
            <p:nvPr/>
          </p:nvSpPr>
          <p:spPr>
            <a:xfrm>
              <a:off x="6098275" y="314775"/>
              <a:ext cx="306650" cy="306650"/>
            </a:xfrm>
            <a:custGeom>
              <a:avLst/>
              <a:gdLst/>
              <a:ahLst/>
              <a:cxnLst/>
              <a:rect l="l" t="t" r="r" b="b"/>
              <a:pathLst>
                <a:path w="12266" h="12266" extrusionOk="0">
                  <a:moveTo>
                    <a:pt x="6133" y="0"/>
                  </a:moveTo>
                  <a:lnTo>
                    <a:pt x="6133" y="6133"/>
                  </a:lnTo>
                  <a:lnTo>
                    <a:pt x="0" y="6133"/>
                  </a:lnTo>
                  <a:lnTo>
                    <a:pt x="0" y="12265"/>
                  </a:lnTo>
                  <a:lnTo>
                    <a:pt x="12265" y="12265"/>
                  </a:lnTo>
                  <a:lnTo>
                    <a:pt x="122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3"/>
            <p:cNvSpPr/>
            <p:nvPr/>
          </p:nvSpPr>
          <p:spPr>
            <a:xfrm>
              <a:off x="2976550" y="4087250"/>
              <a:ext cx="153350" cy="325425"/>
            </a:xfrm>
            <a:custGeom>
              <a:avLst/>
              <a:gdLst/>
              <a:ahLst/>
              <a:cxnLst/>
              <a:rect l="l" t="t" r="r" b="b"/>
              <a:pathLst>
                <a:path w="6134" h="13017" extrusionOk="0">
                  <a:moveTo>
                    <a:pt x="1" y="1"/>
                  </a:moveTo>
                  <a:lnTo>
                    <a:pt x="1" y="13016"/>
                  </a:lnTo>
                  <a:lnTo>
                    <a:pt x="6133" y="1301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57" name="Google Shape;657;p63"/>
          <p:cNvCxnSpPr/>
          <p:nvPr/>
        </p:nvCxnSpPr>
        <p:spPr>
          <a:xfrm>
            <a:off x="1670925" y="1881875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58" name="Google Shape;658;p63"/>
          <p:cNvCxnSpPr/>
          <p:nvPr/>
        </p:nvCxnSpPr>
        <p:spPr>
          <a:xfrm>
            <a:off x="5746475" y="1881875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659" name="Google Shape;659;p63"/>
          <p:cNvGrpSpPr/>
          <p:nvPr/>
        </p:nvGrpSpPr>
        <p:grpSpPr>
          <a:xfrm>
            <a:off x="1131976" y="2055046"/>
            <a:ext cx="379958" cy="379958"/>
            <a:chOff x="1190625" y="238125"/>
            <a:chExt cx="5219200" cy="5219200"/>
          </a:xfrm>
        </p:grpSpPr>
        <p:sp>
          <p:nvSpPr>
            <p:cNvPr id="660" name="Google Shape;660;p63"/>
            <p:cNvSpPr/>
            <p:nvPr/>
          </p:nvSpPr>
          <p:spPr>
            <a:xfrm>
              <a:off x="2188775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3"/>
            <p:cNvSpPr/>
            <p:nvPr/>
          </p:nvSpPr>
          <p:spPr>
            <a:xfrm>
              <a:off x="5258300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3"/>
            <p:cNvSpPr/>
            <p:nvPr/>
          </p:nvSpPr>
          <p:spPr>
            <a:xfrm>
              <a:off x="2188775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63"/>
            <p:cNvSpPr/>
            <p:nvPr/>
          </p:nvSpPr>
          <p:spPr>
            <a:xfrm>
              <a:off x="5258300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63"/>
            <p:cNvSpPr/>
            <p:nvPr/>
          </p:nvSpPr>
          <p:spPr>
            <a:xfrm>
              <a:off x="2188775" y="1236275"/>
              <a:ext cx="3222875" cy="3222875"/>
            </a:xfrm>
            <a:custGeom>
              <a:avLst/>
              <a:gdLst/>
              <a:ahLst/>
              <a:cxnLst/>
              <a:rect l="l" t="t" r="r" b="b"/>
              <a:pathLst>
                <a:path w="128915" h="128915" extrusionOk="0">
                  <a:moveTo>
                    <a:pt x="110517" y="6133"/>
                  </a:moveTo>
                  <a:lnTo>
                    <a:pt x="110517" y="18398"/>
                  </a:lnTo>
                  <a:lnTo>
                    <a:pt x="122782" y="18398"/>
                  </a:lnTo>
                  <a:lnTo>
                    <a:pt x="122782" y="110517"/>
                  </a:lnTo>
                  <a:lnTo>
                    <a:pt x="110517" y="110517"/>
                  </a:lnTo>
                  <a:lnTo>
                    <a:pt x="110517" y="122782"/>
                  </a:lnTo>
                  <a:lnTo>
                    <a:pt x="18398" y="122782"/>
                  </a:lnTo>
                  <a:lnTo>
                    <a:pt x="18398" y="110517"/>
                  </a:lnTo>
                  <a:lnTo>
                    <a:pt x="6133" y="110517"/>
                  </a:lnTo>
                  <a:lnTo>
                    <a:pt x="6133" y="18398"/>
                  </a:lnTo>
                  <a:lnTo>
                    <a:pt x="18398" y="18398"/>
                  </a:lnTo>
                  <a:lnTo>
                    <a:pt x="18398" y="6133"/>
                  </a:lnTo>
                  <a:close/>
                  <a:moveTo>
                    <a:pt x="12266" y="1"/>
                  </a:moveTo>
                  <a:lnTo>
                    <a:pt x="12266" y="12266"/>
                  </a:lnTo>
                  <a:lnTo>
                    <a:pt x="1" y="12266"/>
                  </a:lnTo>
                  <a:lnTo>
                    <a:pt x="1" y="116649"/>
                  </a:lnTo>
                  <a:lnTo>
                    <a:pt x="12266" y="116649"/>
                  </a:lnTo>
                  <a:lnTo>
                    <a:pt x="12266" y="128914"/>
                  </a:lnTo>
                  <a:lnTo>
                    <a:pt x="116649" y="128914"/>
                  </a:lnTo>
                  <a:lnTo>
                    <a:pt x="116649" y="116649"/>
                  </a:lnTo>
                  <a:lnTo>
                    <a:pt x="128914" y="116649"/>
                  </a:lnTo>
                  <a:lnTo>
                    <a:pt x="128914" y="12266"/>
                  </a:lnTo>
                  <a:lnTo>
                    <a:pt x="116649" y="12266"/>
                  </a:lnTo>
                  <a:lnTo>
                    <a:pt x="1166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63"/>
            <p:cNvSpPr/>
            <p:nvPr/>
          </p:nvSpPr>
          <p:spPr>
            <a:xfrm>
              <a:off x="2495400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63"/>
            <p:cNvSpPr/>
            <p:nvPr/>
          </p:nvSpPr>
          <p:spPr>
            <a:xfrm>
              <a:off x="280202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63"/>
            <p:cNvSpPr/>
            <p:nvPr/>
          </p:nvSpPr>
          <p:spPr>
            <a:xfrm>
              <a:off x="31094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3"/>
            <p:cNvSpPr/>
            <p:nvPr/>
          </p:nvSpPr>
          <p:spPr>
            <a:xfrm>
              <a:off x="341610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63"/>
            <p:cNvSpPr/>
            <p:nvPr/>
          </p:nvSpPr>
          <p:spPr>
            <a:xfrm>
              <a:off x="3723550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63"/>
            <p:cNvSpPr/>
            <p:nvPr/>
          </p:nvSpPr>
          <p:spPr>
            <a:xfrm>
              <a:off x="403017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63"/>
            <p:cNvSpPr/>
            <p:nvPr/>
          </p:nvSpPr>
          <p:spPr>
            <a:xfrm>
              <a:off x="4337625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3"/>
            <p:cNvSpPr/>
            <p:nvPr/>
          </p:nvSpPr>
          <p:spPr>
            <a:xfrm>
              <a:off x="464425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63"/>
            <p:cNvSpPr/>
            <p:nvPr/>
          </p:nvSpPr>
          <p:spPr>
            <a:xfrm>
              <a:off x="280202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63"/>
            <p:cNvSpPr/>
            <p:nvPr/>
          </p:nvSpPr>
          <p:spPr>
            <a:xfrm>
              <a:off x="3109475" y="15429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63"/>
            <p:cNvSpPr/>
            <p:nvPr/>
          </p:nvSpPr>
          <p:spPr>
            <a:xfrm>
              <a:off x="341610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63"/>
            <p:cNvSpPr/>
            <p:nvPr/>
          </p:nvSpPr>
          <p:spPr>
            <a:xfrm>
              <a:off x="3723550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63"/>
            <p:cNvSpPr/>
            <p:nvPr/>
          </p:nvSpPr>
          <p:spPr>
            <a:xfrm>
              <a:off x="403017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63"/>
            <p:cNvSpPr/>
            <p:nvPr/>
          </p:nvSpPr>
          <p:spPr>
            <a:xfrm>
              <a:off x="4337625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63"/>
            <p:cNvSpPr/>
            <p:nvPr/>
          </p:nvSpPr>
          <p:spPr>
            <a:xfrm>
              <a:off x="464425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63"/>
            <p:cNvSpPr/>
            <p:nvPr/>
          </p:nvSpPr>
          <p:spPr>
            <a:xfrm>
              <a:off x="49516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63"/>
            <p:cNvSpPr/>
            <p:nvPr/>
          </p:nvSpPr>
          <p:spPr>
            <a:xfrm>
              <a:off x="2495400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3"/>
            <p:cNvSpPr/>
            <p:nvPr/>
          </p:nvSpPr>
          <p:spPr>
            <a:xfrm>
              <a:off x="2802025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3"/>
            <p:cNvSpPr/>
            <p:nvPr/>
          </p:nvSpPr>
          <p:spPr>
            <a:xfrm>
              <a:off x="4644250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3"/>
            <p:cNvSpPr/>
            <p:nvPr/>
          </p:nvSpPr>
          <p:spPr>
            <a:xfrm>
              <a:off x="4644250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3"/>
            <p:cNvSpPr/>
            <p:nvPr/>
          </p:nvSpPr>
          <p:spPr>
            <a:xfrm>
              <a:off x="4644250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3"/>
            <p:cNvSpPr/>
            <p:nvPr/>
          </p:nvSpPr>
          <p:spPr>
            <a:xfrm>
              <a:off x="4644250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63"/>
            <p:cNvSpPr/>
            <p:nvPr/>
          </p:nvSpPr>
          <p:spPr>
            <a:xfrm>
              <a:off x="4951675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63"/>
            <p:cNvSpPr/>
            <p:nvPr/>
          </p:nvSpPr>
          <p:spPr>
            <a:xfrm>
              <a:off x="4951675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3"/>
            <p:cNvSpPr/>
            <p:nvPr/>
          </p:nvSpPr>
          <p:spPr>
            <a:xfrm>
              <a:off x="4951675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63"/>
            <p:cNvSpPr/>
            <p:nvPr/>
          </p:nvSpPr>
          <p:spPr>
            <a:xfrm>
              <a:off x="4951675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63"/>
            <p:cNvSpPr/>
            <p:nvPr/>
          </p:nvSpPr>
          <p:spPr>
            <a:xfrm>
              <a:off x="4644250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63"/>
            <p:cNvSpPr/>
            <p:nvPr/>
          </p:nvSpPr>
          <p:spPr>
            <a:xfrm>
              <a:off x="4951675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63"/>
            <p:cNvSpPr/>
            <p:nvPr/>
          </p:nvSpPr>
          <p:spPr>
            <a:xfrm>
              <a:off x="2495400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3"/>
            <p:cNvSpPr/>
            <p:nvPr/>
          </p:nvSpPr>
          <p:spPr>
            <a:xfrm>
              <a:off x="280202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3"/>
            <p:cNvSpPr/>
            <p:nvPr/>
          </p:nvSpPr>
          <p:spPr>
            <a:xfrm>
              <a:off x="31094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63"/>
            <p:cNvSpPr/>
            <p:nvPr/>
          </p:nvSpPr>
          <p:spPr>
            <a:xfrm>
              <a:off x="341610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63"/>
            <p:cNvSpPr/>
            <p:nvPr/>
          </p:nvSpPr>
          <p:spPr>
            <a:xfrm>
              <a:off x="3723550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63"/>
            <p:cNvSpPr/>
            <p:nvPr/>
          </p:nvSpPr>
          <p:spPr>
            <a:xfrm>
              <a:off x="403017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3"/>
            <p:cNvSpPr/>
            <p:nvPr/>
          </p:nvSpPr>
          <p:spPr>
            <a:xfrm>
              <a:off x="2495400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3"/>
            <p:cNvSpPr/>
            <p:nvPr/>
          </p:nvSpPr>
          <p:spPr>
            <a:xfrm>
              <a:off x="2802025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63"/>
            <p:cNvSpPr/>
            <p:nvPr/>
          </p:nvSpPr>
          <p:spPr>
            <a:xfrm>
              <a:off x="4337625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63"/>
            <p:cNvSpPr/>
            <p:nvPr/>
          </p:nvSpPr>
          <p:spPr>
            <a:xfrm>
              <a:off x="464425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5" y="6165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63"/>
            <p:cNvSpPr/>
            <p:nvPr/>
          </p:nvSpPr>
          <p:spPr>
            <a:xfrm>
              <a:off x="280202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63"/>
            <p:cNvSpPr/>
            <p:nvPr/>
          </p:nvSpPr>
          <p:spPr>
            <a:xfrm>
              <a:off x="3109475" y="39991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63"/>
            <p:cNvSpPr/>
            <p:nvPr/>
          </p:nvSpPr>
          <p:spPr>
            <a:xfrm>
              <a:off x="2802025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63"/>
            <p:cNvSpPr/>
            <p:nvPr/>
          </p:nvSpPr>
          <p:spPr>
            <a:xfrm>
              <a:off x="2802025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63"/>
            <p:cNvSpPr/>
            <p:nvPr/>
          </p:nvSpPr>
          <p:spPr>
            <a:xfrm>
              <a:off x="2802025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63"/>
            <p:cNvSpPr/>
            <p:nvPr/>
          </p:nvSpPr>
          <p:spPr>
            <a:xfrm>
              <a:off x="2495400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63"/>
            <p:cNvSpPr/>
            <p:nvPr/>
          </p:nvSpPr>
          <p:spPr>
            <a:xfrm>
              <a:off x="2495400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63"/>
            <p:cNvSpPr/>
            <p:nvPr/>
          </p:nvSpPr>
          <p:spPr>
            <a:xfrm>
              <a:off x="2495400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63"/>
            <p:cNvSpPr/>
            <p:nvPr/>
          </p:nvSpPr>
          <p:spPr>
            <a:xfrm>
              <a:off x="341610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3"/>
            <p:cNvSpPr/>
            <p:nvPr/>
          </p:nvSpPr>
          <p:spPr>
            <a:xfrm>
              <a:off x="3723550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3"/>
            <p:cNvSpPr/>
            <p:nvPr/>
          </p:nvSpPr>
          <p:spPr>
            <a:xfrm>
              <a:off x="403017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3"/>
            <p:cNvSpPr/>
            <p:nvPr/>
          </p:nvSpPr>
          <p:spPr>
            <a:xfrm>
              <a:off x="4337625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63"/>
            <p:cNvSpPr/>
            <p:nvPr/>
          </p:nvSpPr>
          <p:spPr>
            <a:xfrm>
              <a:off x="464425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63"/>
            <p:cNvSpPr/>
            <p:nvPr/>
          </p:nvSpPr>
          <p:spPr>
            <a:xfrm>
              <a:off x="49516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3"/>
            <p:cNvSpPr/>
            <p:nvPr/>
          </p:nvSpPr>
          <p:spPr>
            <a:xfrm>
              <a:off x="1728025" y="775525"/>
              <a:ext cx="4144375" cy="4144375"/>
            </a:xfrm>
            <a:custGeom>
              <a:avLst/>
              <a:gdLst/>
              <a:ahLst/>
              <a:cxnLst/>
              <a:rect l="l" t="t" r="r" b="b"/>
              <a:pathLst>
                <a:path w="165775" h="165775" extrusionOk="0">
                  <a:moveTo>
                    <a:pt x="154097" y="12298"/>
                  </a:moveTo>
                  <a:lnTo>
                    <a:pt x="154097" y="154292"/>
                  </a:lnTo>
                  <a:lnTo>
                    <a:pt x="12102" y="154292"/>
                  </a:lnTo>
                  <a:lnTo>
                    <a:pt x="12102" y="12298"/>
                  </a:lnTo>
                  <a:close/>
                  <a:moveTo>
                    <a:pt x="14810" y="0"/>
                  </a:moveTo>
                  <a:lnTo>
                    <a:pt x="14810" y="6166"/>
                  </a:lnTo>
                  <a:lnTo>
                    <a:pt x="5970" y="6166"/>
                  </a:lnTo>
                  <a:lnTo>
                    <a:pt x="5970" y="19181"/>
                  </a:lnTo>
                  <a:lnTo>
                    <a:pt x="0" y="19181"/>
                  </a:lnTo>
                  <a:lnTo>
                    <a:pt x="0" y="25314"/>
                  </a:lnTo>
                  <a:lnTo>
                    <a:pt x="5970" y="25314"/>
                  </a:lnTo>
                  <a:lnTo>
                    <a:pt x="5970" y="37579"/>
                  </a:lnTo>
                  <a:lnTo>
                    <a:pt x="0" y="37579"/>
                  </a:lnTo>
                  <a:lnTo>
                    <a:pt x="0" y="43711"/>
                  </a:lnTo>
                  <a:lnTo>
                    <a:pt x="5970" y="43711"/>
                  </a:lnTo>
                  <a:lnTo>
                    <a:pt x="5970" y="55944"/>
                  </a:lnTo>
                  <a:lnTo>
                    <a:pt x="0" y="55944"/>
                  </a:lnTo>
                  <a:lnTo>
                    <a:pt x="0" y="62109"/>
                  </a:lnTo>
                  <a:lnTo>
                    <a:pt x="5970" y="62109"/>
                  </a:lnTo>
                  <a:lnTo>
                    <a:pt x="5970" y="74341"/>
                  </a:lnTo>
                  <a:lnTo>
                    <a:pt x="0" y="74341"/>
                  </a:lnTo>
                  <a:lnTo>
                    <a:pt x="0" y="80474"/>
                  </a:lnTo>
                  <a:lnTo>
                    <a:pt x="5970" y="80474"/>
                  </a:lnTo>
                  <a:lnTo>
                    <a:pt x="5970" y="92739"/>
                  </a:lnTo>
                  <a:lnTo>
                    <a:pt x="0" y="92739"/>
                  </a:lnTo>
                  <a:lnTo>
                    <a:pt x="0" y="98871"/>
                  </a:lnTo>
                  <a:lnTo>
                    <a:pt x="5970" y="98871"/>
                  </a:lnTo>
                  <a:lnTo>
                    <a:pt x="5970" y="111136"/>
                  </a:lnTo>
                  <a:lnTo>
                    <a:pt x="0" y="111136"/>
                  </a:lnTo>
                  <a:lnTo>
                    <a:pt x="0" y="117269"/>
                  </a:lnTo>
                  <a:lnTo>
                    <a:pt x="5970" y="117269"/>
                  </a:lnTo>
                  <a:lnTo>
                    <a:pt x="5970" y="129501"/>
                  </a:lnTo>
                  <a:lnTo>
                    <a:pt x="0" y="129501"/>
                  </a:lnTo>
                  <a:lnTo>
                    <a:pt x="0" y="135634"/>
                  </a:lnTo>
                  <a:lnTo>
                    <a:pt x="5970" y="135634"/>
                  </a:lnTo>
                  <a:lnTo>
                    <a:pt x="5970" y="147899"/>
                  </a:lnTo>
                  <a:lnTo>
                    <a:pt x="0" y="147899"/>
                  </a:lnTo>
                  <a:lnTo>
                    <a:pt x="0" y="154031"/>
                  </a:lnTo>
                  <a:lnTo>
                    <a:pt x="5970" y="154031"/>
                  </a:lnTo>
                  <a:lnTo>
                    <a:pt x="5970" y="160425"/>
                  </a:lnTo>
                  <a:lnTo>
                    <a:pt x="15332" y="160425"/>
                  </a:lnTo>
                  <a:lnTo>
                    <a:pt x="15332" y="165775"/>
                  </a:lnTo>
                  <a:lnTo>
                    <a:pt x="21497" y="165775"/>
                  </a:lnTo>
                  <a:lnTo>
                    <a:pt x="21497" y="160425"/>
                  </a:lnTo>
                  <a:lnTo>
                    <a:pt x="33729" y="160425"/>
                  </a:lnTo>
                  <a:lnTo>
                    <a:pt x="33729" y="165775"/>
                  </a:lnTo>
                  <a:lnTo>
                    <a:pt x="39862" y="165775"/>
                  </a:lnTo>
                  <a:lnTo>
                    <a:pt x="39862" y="160425"/>
                  </a:lnTo>
                  <a:lnTo>
                    <a:pt x="52127" y="160425"/>
                  </a:lnTo>
                  <a:lnTo>
                    <a:pt x="52127" y="165775"/>
                  </a:lnTo>
                  <a:lnTo>
                    <a:pt x="58260" y="165775"/>
                  </a:lnTo>
                  <a:lnTo>
                    <a:pt x="58260" y="160425"/>
                  </a:lnTo>
                  <a:lnTo>
                    <a:pt x="70492" y="160425"/>
                  </a:lnTo>
                  <a:lnTo>
                    <a:pt x="70492" y="165775"/>
                  </a:lnTo>
                  <a:lnTo>
                    <a:pt x="76657" y="165775"/>
                  </a:lnTo>
                  <a:lnTo>
                    <a:pt x="76657" y="160425"/>
                  </a:lnTo>
                  <a:lnTo>
                    <a:pt x="88890" y="160425"/>
                  </a:lnTo>
                  <a:lnTo>
                    <a:pt x="88890" y="165775"/>
                  </a:lnTo>
                  <a:lnTo>
                    <a:pt x="95022" y="165775"/>
                  </a:lnTo>
                  <a:lnTo>
                    <a:pt x="95022" y="160425"/>
                  </a:lnTo>
                  <a:lnTo>
                    <a:pt x="107287" y="160425"/>
                  </a:lnTo>
                  <a:lnTo>
                    <a:pt x="107287" y="165775"/>
                  </a:lnTo>
                  <a:lnTo>
                    <a:pt x="113420" y="165775"/>
                  </a:lnTo>
                  <a:lnTo>
                    <a:pt x="113420" y="160425"/>
                  </a:lnTo>
                  <a:lnTo>
                    <a:pt x="125685" y="160425"/>
                  </a:lnTo>
                  <a:lnTo>
                    <a:pt x="125685" y="165775"/>
                  </a:lnTo>
                  <a:lnTo>
                    <a:pt x="131817" y="165775"/>
                  </a:lnTo>
                  <a:lnTo>
                    <a:pt x="131817" y="160425"/>
                  </a:lnTo>
                  <a:lnTo>
                    <a:pt x="144050" y="160425"/>
                  </a:lnTo>
                  <a:lnTo>
                    <a:pt x="144050" y="165775"/>
                  </a:lnTo>
                  <a:lnTo>
                    <a:pt x="150182" y="165775"/>
                  </a:lnTo>
                  <a:lnTo>
                    <a:pt x="150182" y="160425"/>
                  </a:lnTo>
                  <a:lnTo>
                    <a:pt x="160229" y="160425"/>
                  </a:lnTo>
                  <a:lnTo>
                    <a:pt x="160229" y="150215"/>
                  </a:lnTo>
                  <a:lnTo>
                    <a:pt x="165775" y="150215"/>
                  </a:lnTo>
                  <a:lnTo>
                    <a:pt x="165775" y="144050"/>
                  </a:lnTo>
                  <a:lnTo>
                    <a:pt x="160229" y="144050"/>
                  </a:lnTo>
                  <a:lnTo>
                    <a:pt x="160229" y="131817"/>
                  </a:lnTo>
                  <a:lnTo>
                    <a:pt x="165775" y="131817"/>
                  </a:lnTo>
                  <a:lnTo>
                    <a:pt x="165775" y="125685"/>
                  </a:lnTo>
                  <a:lnTo>
                    <a:pt x="160229" y="125685"/>
                  </a:lnTo>
                  <a:lnTo>
                    <a:pt x="160229" y="113420"/>
                  </a:lnTo>
                  <a:lnTo>
                    <a:pt x="165775" y="113420"/>
                  </a:lnTo>
                  <a:lnTo>
                    <a:pt x="165775" y="107287"/>
                  </a:lnTo>
                  <a:lnTo>
                    <a:pt x="160229" y="107287"/>
                  </a:lnTo>
                  <a:lnTo>
                    <a:pt x="160229" y="95022"/>
                  </a:lnTo>
                  <a:lnTo>
                    <a:pt x="165775" y="95022"/>
                  </a:lnTo>
                  <a:lnTo>
                    <a:pt x="165775" y="88890"/>
                  </a:lnTo>
                  <a:lnTo>
                    <a:pt x="160229" y="88890"/>
                  </a:lnTo>
                  <a:lnTo>
                    <a:pt x="160229" y="76657"/>
                  </a:lnTo>
                  <a:lnTo>
                    <a:pt x="165775" y="76657"/>
                  </a:lnTo>
                  <a:lnTo>
                    <a:pt x="165775" y="70525"/>
                  </a:lnTo>
                  <a:lnTo>
                    <a:pt x="160229" y="70525"/>
                  </a:lnTo>
                  <a:lnTo>
                    <a:pt x="160229" y="58260"/>
                  </a:lnTo>
                  <a:lnTo>
                    <a:pt x="165775" y="58260"/>
                  </a:lnTo>
                  <a:lnTo>
                    <a:pt x="165775" y="52127"/>
                  </a:lnTo>
                  <a:lnTo>
                    <a:pt x="160229" y="52127"/>
                  </a:lnTo>
                  <a:lnTo>
                    <a:pt x="160229" y="39862"/>
                  </a:lnTo>
                  <a:lnTo>
                    <a:pt x="165775" y="39862"/>
                  </a:lnTo>
                  <a:lnTo>
                    <a:pt x="165775" y="33729"/>
                  </a:lnTo>
                  <a:lnTo>
                    <a:pt x="160229" y="33729"/>
                  </a:lnTo>
                  <a:lnTo>
                    <a:pt x="160229" y="21497"/>
                  </a:lnTo>
                  <a:lnTo>
                    <a:pt x="165775" y="21497"/>
                  </a:lnTo>
                  <a:lnTo>
                    <a:pt x="165775" y="15332"/>
                  </a:lnTo>
                  <a:lnTo>
                    <a:pt x="160229" y="15332"/>
                  </a:lnTo>
                  <a:lnTo>
                    <a:pt x="160229" y="6166"/>
                  </a:lnTo>
                  <a:lnTo>
                    <a:pt x="149660" y="6166"/>
                  </a:lnTo>
                  <a:lnTo>
                    <a:pt x="149660" y="0"/>
                  </a:lnTo>
                  <a:lnTo>
                    <a:pt x="143528" y="0"/>
                  </a:lnTo>
                  <a:lnTo>
                    <a:pt x="143528" y="6166"/>
                  </a:lnTo>
                  <a:lnTo>
                    <a:pt x="131263" y="6166"/>
                  </a:lnTo>
                  <a:lnTo>
                    <a:pt x="131263" y="0"/>
                  </a:lnTo>
                  <a:lnTo>
                    <a:pt x="125130" y="0"/>
                  </a:lnTo>
                  <a:lnTo>
                    <a:pt x="125130" y="6166"/>
                  </a:lnTo>
                  <a:lnTo>
                    <a:pt x="112898" y="6166"/>
                  </a:lnTo>
                  <a:lnTo>
                    <a:pt x="112898" y="0"/>
                  </a:lnTo>
                  <a:lnTo>
                    <a:pt x="106733" y="0"/>
                  </a:lnTo>
                  <a:lnTo>
                    <a:pt x="106733" y="6166"/>
                  </a:lnTo>
                  <a:lnTo>
                    <a:pt x="94500" y="6166"/>
                  </a:lnTo>
                  <a:lnTo>
                    <a:pt x="94500" y="0"/>
                  </a:lnTo>
                  <a:lnTo>
                    <a:pt x="88368" y="0"/>
                  </a:lnTo>
                  <a:lnTo>
                    <a:pt x="88368" y="6166"/>
                  </a:lnTo>
                  <a:lnTo>
                    <a:pt x="76103" y="6166"/>
                  </a:lnTo>
                  <a:lnTo>
                    <a:pt x="76103" y="0"/>
                  </a:lnTo>
                  <a:lnTo>
                    <a:pt x="69970" y="0"/>
                  </a:lnTo>
                  <a:lnTo>
                    <a:pt x="69970" y="6166"/>
                  </a:lnTo>
                  <a:lnTo>
                    <a:pt x="57738" y="6166"/>
                  </a:lnTo>
                  <a:lnTo>
                    <a:pt x="57738" y="0"/>
                  </a:lnTo>
                  <a:lnTo>
                    <a:pt x="51572" y="0"/>
                  </a:lnTo>
                  <a:lnTo>
                    <a:pt x="51572" y="6166"/>
                  </a:lnTo>
                  <a:lnTo>
                    <a:pt x="39340" y="6166"/>
                  </a:lnTo>
                  <a:lnTo>
                    <a:pt x="39340" y="0"/>
                  </a:lnTo>
                  <a:lnTo>
                    <a:pt x="33208" y="0"/>
                  </a:lnTo>
                  <a:lnTo>
                    <a:pt x="33208" y="6166"/>
                  </a:lnTo>
                  <a:lnTo>
                    <a:pt x="20942" y="6166"/>
                  </a:lnTo>
                  <a:lnTo>
                    <a:pt x="209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3"/>
            <p:cNvSpPr/>
            <p:nvPr/>
          </p:nvSpPr>
          <p:spPr>
            <a:xfrm>
              <a:off x="3416100" y="2463600"/>
              <a:ext cx="460775" cy="768225"/>
            </a:xfrm>
            <a:custGeom>
              <a:avLst/>
              <a:gdLst/>
              <a:ahLst/>
              <a:cxnLst/>
              <a:rect l="l" t="t" r="r" b="b"/>
              <a:pathLst>
                <a:path w="18431" h="30729" extrusionOk="0">
                  <a:moveTo>
                    <a:pt x="12298" y="6166"/>
                  </a:moveTo>
                  <a:lnTo>
                    <a:pt x="12298" y="15789"/>
                  </a:lnTo>
                  <a:lnTo>
                    <a:pt x="6166" y="15789"/>
                  </a:lnTo>
                  <a:lnTo>
                    <a:pt x="6166" y="6166"/>
                  </a:lnTo>
                  <a:close/>
                  <a:moveTo>
                    <a:pt x="1" y="1"/>
                  </a:moveTo>
                  <a:lnTo>
                    <a:pt x="1" y="30729"/>
                  </a:lnTo>
                  <a:lnTo>
                    <a:pt x="6166" y="30729"/>
                  </a:lnTo>
                  <a:lnTo>
                    <a:pt x="6166" y="21921"/>
                  </a:lnTo>
                  <a:lnTo>
                    <a:pt x="12298" y="21921"/>
                  </a:lnTo>
                  <a:lnTo>
                    <a:pt x="12298" y="30729"/>
                  </a:lnTo>
                  <a:lnTo>
                    <a:pt x="18431" y="30729"/>
                  </a:lnTo>
                  <a:lnTo>
                    <a:pt x="184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3"/>
            <p:cNvSpPr/>
            <p:nvPr/>
          </p:nvSpPr>
          <p:spPr>
            <a:xfrm>
              <a:off x="4030175" y="2463600"/>
              <a:ext cx="159050" cy="777200"/>
            </a:xfrm>
            <a:custGeom>
              <a:avLst/>
              <a:gdLst/>
              <a:ahLst/>
              <a:cxnLst/>
              <a:rect l="l" t="t" r="r" b="b"/>
              <a:pathLst>
                <a:path w="6362" h="31088" extrusionOk="0">
                  <a:moveTo>
                    <a:pt x="6166" y="1"/>
                  </a:moveTo>
                  <a:lnTo>
                    <a:pt x="0" y="33"/>
                  </a:lnTo>
                  <a:lnTo>
                    <a:pt x="229" y="31087"/>
                  </a:lnTo>
                  <a:lnTo>
                    <a:pt x="6361" y="31055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3"/>
            <p:cNvSpPr/>
            <p:nvPr/>
          </p:nvSpPr>
          <p:spPr>
            <a:xfrm>
              <a:off x="209825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3"/>
            <p:cNvSpPr/>
            <p:nvPr/>
          </p:nvSpPr>
          <p:spPr>
            <a:xfrm>
              <a:off x="2558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63"/>
            <p:cNvSpPr/>
            <p:nvPr/>
          </p:nvSpPr>
          <p:spPr>
            <a:xfrm>
              <a:off x="3017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63"/>
            <p:cNvSpPr/>
            <p:nvPr/>
          </p:nvSpPr>
          <p:spPr>
            <a:xfrm>
              <a:off x="3477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63"/>
            <p:cNvSpPr/>
            <p:nvPr/>
          </p:nvSpPr>
          <p:spPr>
            <a:xfrm>
              <a:off x="3937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3"/>
            <p:cNvSpPr/>
            <p:nvPr/>
          </p:nvSpPr>
          <p:spPr>
            <a:xfrm>
              <a:off x="4396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3"/>
            <p:cNvSpPr/>
            <p:nvPr/>
          </p:nvSpPr>
          <p:spPr>
            <a:xfrm>
              <a:off x="4856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3"/>
            <p:cNvSpPr/>
            <p:nvPr/>
          </p:nvSpPr>
          <p:spPr>
            <a:xfrm>
              <a:off x="5316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3"/>
            <p:cNvSpPr/>
            <p:nvPr/>
          </p:nvSpPr>
          <p:spPr>
            <a:xfrm>
              <a:off x="1190625" y="4472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3"/>
            <p:cNvSpPr/>
            <p:nvPr/>
          </p:nvSpPr>
          <p:spPr>
            <a:xfrm>
              <a:off x="1190625" y="4013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3"/>
            <p:cNvSpPr/>
            <p:nvPr/>
          </p:nvSpPr>
          <p:spPr>
            <a:xfrm>
              <a:off x="1190625" y="3553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63"/>
            <p:cNvSpPr/>
            <p:nvPr/>
          </p:nvSpPr>
          <p:spPr>
            <a:xfrm>
              <a:off x="1190625" y="3093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63"/>
            <p:cNvSpPr/>
            <p:nvPr/>
          </p:nvSpPr>
          <p:spPr>
            <a:xfrm>
              <a:off x="1190625" y="2634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3"/>
            <p:cNvSpPr/>
            <p:nvPr/>
          </p:nvSpPr>
          <p:spPr>
            <a:xfrm>
              <a:off x="1190625" y="2174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3"/>
            <p:cNvSpPr/>
            <p:nvPr/>
          </p:nvSpPr>
          <p:spPr>
            <a:xfrm>
              <a:off x="1190625" y="1714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3"/>
            <p:cNvSpPr/>
            <p:nvPr/>
          </p:nvSpPr>
          <p:spPr>
            <a:xfrm>
              <a:off x="1190625" y="125502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4"/>
                  </a:lnTo>
                  <a:lnTo>
                    <a:pt x="15364" y="6134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3"/>
            <p:cNvSpPr/>
            <p:nvPr/>
          </p:nvSpPr>
          <p:spPr>
            <a:xfrm>
              <a:off x="532925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63"/>
            <p:cNvSpPr/>
            <p:nvPr/>
          </p:nvSpPr>
          <p:spPr>
            <a:xfrm>
              <a:off x="4870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3"/>
            <p:cNvSpPr/>
            <p:nvPr/>
          </p:nvSpPr>
          <p:spPr>
            <a:xfrm>
              <a:off x="4410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63"/>
            <p:cNvSpPr/>
            <p:nvPr/>
          </p:nvSpPr>
          <p:spPr>
            <a:xfrm>
              <a:off x="3950250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3"/>
            <p:cNvSpPr/>
            <p:nvPr/>
          </p:nvSpPr>
          <p:spPr>
            <a:xfrm>
              <a:off x="3491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63"/>
            <p:cNvSpPr/>
            <p:nvPr/>
          </p:nvSpPr>
          <p:spPr>
            <a:xfrm>
              <a:off x="3031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63"/>
            <p:cNvSpPr/>
            <p:nvPr/>
          </p:nvSpPr>
          <p:spPr>
            <a:xfrm>
              <a:off x="257125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3"/>
            <p:cNvSpPr/>
            <p:nvPr/>
          </p:nvSpPr>
          <p:spPr>
            <a:xfrm>
              <a:off x="211130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3"/>
            <p:cNvSpPr/>
            <p:nvPr/>
          </p:nvSpPr>
          <p:spPr>
            <a:xfrm>
              <a:off x="6025700" y="115880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63"/>
            <p:cNvSpPr/>
            <p:nvPr/>
          </p:nvSpPr>
          <p:spPr>
            <a:xfrm>
              <a:off x="6025700" y="161875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3"/>
            <p:cNvSpPr/>
            <p:nvPr/>
          </p:nvSpPr>
          <p:spPr>
            <a:xfrm>
              <a:off x="6025700" y="2078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3"/>
            <p:cNvSpPr/>
            <p:nvPr/>
          </p:nvSpPr>
          <p:spPr>
            <a:xfrm>
              <a:off x="6025700" y="2538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3"/>
            <p:cNvSpPr/>
            <p:nvPr/>
          </p:nvSpPr>
          <p:spPr>
            <a:xfrm>
              <a:off x="6025700" y="2997750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63"/>
            <p:cNvSpPr/>
            <p:nvPr/>
          </p:nvSpPr>
          <p:spPr>
            <a:xfrm>
              <a:off x="6025700" y="3457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63"/>
            <p:cNvSpPr/>
            <p:nvPr/>
          </p:nvSpPr>
          <p:spPr>
            <a:xfrm>
              <a:off x="6025700" y="3917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63"/>
            <p:cNvSpPr/>
            <p:nvPr/>
          </p:nvSpPr>
          <p:spPr>
            <a:xfrm>
              <a:off x="6025700" y="437675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52" name="Google Shape;752;p63"/>
          <p:cNvCxnSpPr/>
          <p:nvPr/>
        </p:nvCxnSpPr>
        <p:spPr>
          <a:xfrm>
            <a:off x="1670925" y="347900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753" name="Google Shape;753;p63"/>
          <p:cNvCxnSpPr/>
          <p:nvPr/>
        </p:nvCxnSpPr>
        <p:spPr>
          <a:xfrm>
            <a:off x="5746475" y="347900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754" name="Google Shape;754;p63"/>
          <p:cNvGrpSpPr/>
          <p:nvPr/>
        </p:nvGrpSpPr>
        <p:grpSpPr>
          <a:xfrm>
            <a:off x="1132013" y="3640428"/>
            <a:ext cx="379870" cy="403444"/>
            <a:chOff x="1343100" y="238125"/>
            <a:chExt cx="4914225" cy="5219200"/>
          </a:xfrm>
        </p:grpSpPr>
        <p:sp>
          <p:nvSpPr>
            <p:cNvPr id="755" name="Google Shape;755;p63"/>
            <p:cNvSpPr/>
            <p:nvPr/>
          </p:nvSpPr>
          <p:spPr>
            <a:xfrm>
              <a:off x="4110900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63"/>
            <p:cNvSpPr/>
            <p:nvPr/>
          </p:nvSpPr>
          <p:spPr>
            <a:xfrm>
              <a:off x="441672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63"/>
            <p:cNvSpPr/>
            <p:nvPr/>
          </p:nvSpPr>
          <p:spPr>
            <a:xfrm>
              <a:off x="319347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63"/>
            <p:cNvSpPr/>
            <p:nvPr/>
          </p:nvSpPr>
          <p:spPr>
            <a:xfrm>
              <a:off x="3499275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63"/>
            <p:cNvSpPr/>
            <p:nvPr/>
          </p:nvSpPr>
          <p:spPr>
            <a:xfrm>
              <a:off x="334677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63"/>
            <p:cNvSpPr/>
            <p:nvPr/>
          </p:nvSpPr>
          <p:spPr>
            <a:xfrm>
              <a:off x="36526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63"/>
            <p:cNvSpPr/>
            <p:nvPr/>
          </p:nvSpPr>
          <p:spPr>
            <a:xfrm>
              <a:off x="39584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63"/>
            <p:cNvSpPr/>
            <p:nvPr/>
          </p:nvSpPr>
          <p:spPr>
            <a:xfrm>
              <a:off x="426422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63"/>
            <p:cNvSpPr/>
            <p:nvPr/>
          </p:nvSpPr>
          <p:spPr>
            <a:xfrm>
              <a:off x="334677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63"/>
            <p:cNvSpPr/>
            <p:nvPr/>
          </p:nvSpPr>
          <p:spPr>
            <a:xfrm>
              <a:off x="36526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63"/>
            <p:cNvSpPr/>
            <p:nvPr/>
          </p:nvSpPr>
          <p:spPr>
            <a:xfrm>
              <a:off x="39584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63"/>
            <p:cNvSpPr/>
            <p:nvPr/>
          </p:nvSpPr>
          <p:spPr>
            <a:xfrm>
              <a:off x="426422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63"/>
            <p:cNvSpPr/>
            <p:nvPr/>
          </p:nvSpPr>
          <p:spPr>
            <a:xfrm>
              <a:off x="3499275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63"/>
            <p:cNvSpPr/>
            <p:nvPr/>
          </p:nvSpPr>
          <p:spPr>
            <a:xfrm>
              <a:off x="3805100" y="352620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63"/>
            <p:cNvSpPr/>
            <p:nvPr/>
          </p:nvSpPr>
          <p:spPr>
            <a:xfrm>
              <a:off x="4110900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63"/>
            <p:cNvSpPr/>
            <p:nvPr/>
          </p:nvSpPr>
          <p:spPr>
            <a:xfrm>
              <a:off x="3499275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63"/>
            <p:cNvSpPr/>
            <p:nvPr/>
          </p:nvSpPr>
          <p:spPr>
            <a:xfrm>
              <a:off x="3805100" y="230295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63"/>
            <p:cNvSpPr/>
            <p:nvPr/>
          </p:nvSpPr>
          <p:spPr>
            <a:xfrm>
              <a:off x="4110900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63"/>
            <p:cNvSpPr/>
            <p:nvPr/>
          </p:nvSpPr>
          <p:spPr>
            <a:xfrm>
              <a:off x="2505200" y="3985325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63"/>
            <p:cNvSpPr/>
            <p:nvPr/>
          </p:nvSpPr>
          <p:spPr>
            <a:xfrm>
              <a:off x="1791625" y="1461350"/>
              <a:ext cx="4180275" cy="3384350"/>
            </a:xfrm>
            <a:custGeom>
              <a:avLst/>
              <a:gdLst/>
              <a:ahLst/>
              <a:cxnLst/>
              <a:rect l="l" t="t" r="r" b="b"/>
              <a:pathLst>
                <a:path w="167211" h="135374" extrusionOk="0">
                  <a:moveTo>
                    <a:pt x="53008" y="30174"/>
                  </a:moveTo>
                  <a:lnTo>
                    <a:pt x="53008" y="30174"/>
                  </a:lnTo>
                  <a:cubicBezTo>
                    <a:pt x="44984" y="38068"/>
                    <a:pt x="40025" y="49061"/>
                    <a:pt x="40025" y="61196"/>
                  </a:cubicBezTo>
                  <a:cubicBezTo>
                    <a:pt x="40025" y="64327"/>
                    <a:pt x="40352" y="67393"/>
                    <a:pt x="41004" y="70362"/>
                  </a:cubicBezTo>
                  <a:lnTo>
                    <a:pt x="28543" y="70362"/>
                  </a:lnTo>
                  <a:lnTo>
                    <a:pt x="28543" y="78549"/>
                  </a:lnTo>
                  <a:cubicBezTo>
                    <a:pt x="18692" y="71536"/>
                    <a:pt x="11483" y="64523"/>
                    <a:pt x="8254" y="61196"/>
                  </a:cubicBezTo>
                  <a:cubicBezTo>
                    <a:pt x="13766" y="55520"/>
                    <a:pt x="30729" y="39308"/>
                    <a:pt x="53008" y="30174"/>
                  </a:cubicBezTo>
                  <a:close/>
                  <a:moveTo>
                    <a:pt x="42798" y="76494"/>
                  </a:moveTo>
                  <a:cubicBezTo>
                    <a:pt x="45016" y="82464"/>
                    <a:pt x="48539" y="87813"/>
                    <a:pt x="53008" y="92217"/>
                  </a:cubicBezTo>
                  <a:cubicBezTo>
                    <a:pt x="46191" y="89412"/>
                    <a:pt x="39993" y="86019"/>
                    <a:pt x="34676" y="82660"/>
                  </a:cubicBezTo>
                  <a:lnTo>
                    <a:pt x="34676" y="76494"/>
                  </a:lnTo>
                  <a:close/>
                  <a:moveTo>
                    <a:pt x="114203" y="30174"/>
                  </a:moveTo>
                  <a:cubicBezTo>
                    <a:pt x="123467" y="33958"/>
                    <a:pt x="131589" y="38851"/>
                    <a:pt x="137950" y="43353"/>
                  </a:cubicBezTo>
                  <a:cubicBezTo>
                    <a:pt x="148160" y="50496"/>
                    <a:pt x="155630" y="57771"/>
                    <a:pt x="158957" y="61196"/>
                  </a:cubicBezTo>
                  <a:cubicBezTo>
                    <a:pt x="153445" y="66839"/>
                    <a:pt x="136482" y="83084"/>
                    <a:pt x="114203" y="92217"/>
                  </a:cubicBezTo>
                  <a:cubicBezTo>
                    <a:pt x="122227" y="84291"/>
                    <a:pt x="127186" y="73330"/>
                    <a:pt x="127186" y="61196"/>
                  </a:cubicBezTo>
                  <a:cubicBezTo>
                    <a:pt x="127186" y="49061"/>
                    <a:pt x="122227" y="38101"/>
                    <a:pt x="114203" y="30174"/>
                  </a:cubicBezTo>
                  <a:close/>
                  <a:moveTo>
                    <a:pt x="86672" y="23846"/>
                  </a:moveTo>
                  <a:cubicBezTo>
                    <a:pt x="105885" y="25412"/>
                    <a:pt x="121086" y="41559"/>
                    <a:pt x="121086" y="61196"/>
                  </a:cubicBezTo>
                  <a:cubicBezTo>
                    <a:pt x="121086" y="80833"/>
                    <a:pt x="105885" y="96980"/>
                    <a:pt x="86672" y="98545"/>
                  </a:cubicBezTo>
                  <a:lnTo>
                    <a:pt x="86672" y="94827"/>
                  </a:lnTo>
                  <a:lnTo>
                    <a:pt x="80539" y="94827"/>
                  </a:lnTo>
                  <a:lnTo>
                    <a:pt x="80539" y="98545"/>
                  </a:lnTo>
                  <a:cubicBezTo>
                    <a:pt x="66643" y="97404"/>
                    <a:pt x="54867" y="88662"/>
                    <a:pt x="49387" y="76494"/>
                  </a:cubicBezTo>
                  <a:lnTo>
                    <a:pt x="56825" y="76494"/>
                  </a:lnTo>
                  <a:lnTo>
                    <a:pt x="56825" y="70362"/>
                  </a:lnTo>
                  <a:lnTo>
                    <a:pt x="47267" y="70362"/>
                  </a:lnTo>
                  <a:cubicBezTo>
                    <a:pt x="46517" y="67426"/>
                    <a:pt x="46125" y="64360"/>
                    <a:pt x="46125" y="61196"/>
                  </a:cubicBezTo>
                  <a:cubicBezTo>
                    <a:pt x="46125" y="41559"/>
                    <a:pt x="61294" y="25412"/>
                    <a:pt x="80539" y="23846"/>
                  </a:cubicBezTo>
                  <a:lnTo>
                    <a:pt x="80539" y="28315"/>
                  </a:lnTo>
                  <a:lnTo>
                    <a:pt x="86672" y="28315"/>
                  </a:lnTo>
                  <a:lnTo>
                    <a:pt x="86672" y="23846"/>
                  </a:lnTo>
                  <a:close/>
                  <a:moveTo>
                    <a:pt x="80539" y="1"/>
                  </a:moveTo>
                  <a:lnTo>
                    <a:pt x="80539" y="17681"/>
                  </a:lnTo>
                  <a:cubicBezTo>
                    <a:pt x="58293" y="18594"/>
                    <a:pt x="38525" y="29326"/>
                    <a:pt x="25607" y="38427"/>
                  </a:cubicBezTo>
                  <a:cubicBezTo>
                    <a:pt x="11092" y="48637"/>
                    <a:pt x="2154" y="58749"/>
                    <a:pt x="1762" y="59173"/>
                  </a:cubicBezTo>
                  <a:lnTo>
                    <a:pt x="1" y="61196"/>
                  </a:lnTo>
                  <a:lnTo>
                    <a:pt x="1762" y="63218"/>
                  </a:lnTo>
                  <a:cubicBezTo>
                    <a:pt x="2154" y="63642"/>
                    <a:pt x="11092" y="73722"/>
                    <a:pt x="25607" y="83964"/>
                  </a:cubicBezTo>
                  <a:cubicBezTo>
                    <a:pt x="26553" y="84617"/>
                    <a:pt x="27532" y="85302"/>
                    <a:pt x="28543" y="85954"/>
                  </a:cubicBezTo>
                  <a:lnTo>
                    <a:pt x="28543" y="94827"/>
                  </a:lnTo>
                  <a:lnTo>
                    <a:pt x="34676" y="94827"/>
                  </a:lnTo>
                  <a:lnTo>
                    <a:pt x="34676" y="89836"/>
                  </a:lnTo>
                  <a:cubicBezTo>
                    <a:pt x="46973" y="97143"/>
                    <a:pt x="62990" y="103993"/>
                    <a:pt x="80539" y="104711"/>
                  </a:cubicBezTo>
                  <a:lnTo>
                    <a:pt x="80539" y="135373"/>
                  </a:lnTo>
                  <a:lnTo>
                    <a:pt x="114203" y="135373"/>
                  </a:lnTo>
                  <a:lnTo>
                    <a:pt x="114203" y="129241"/>
                  </a:lnTo>
                  <a:lnTo>
                    <a:pt x="86672" y="129241"/>
                  </a:lnTo>
                  <a:lnTo>
                    <a:pt x="86672" y="104711"/>
                  </a:lnTo>
                  <a:cubicBezTo>
                    <a:pt x="108919" y="103797"/>
                    <a:pt x="128686" y="93033"/>
                    <a:pt x="141604" y="83964"/>
                  </a:cubicBezTo>
                  <a:cubicBezTo>
                    <a:pt x="156120" y="73722"/>
                    <a:pt x="165057" y="63642"/>
                    <a:pt x="165449" y="63218"/>
                  </a:cubicBezTo>
                  <a:lnTo>
                    <a:pt x="167210" y="61196"/>
                  </a:lnTo>
                  <a:lnTo>
                    <a:pt x="165449" y="59173"/>
                  </a:lnTo>
                  <a:cubicBezTo>
                    <a:pt x="165057" y="58749"/>
                    <a:pt x="156120" y="48637"/>
                    <a:pt x="141604" y="38427"/>
                  </a:cubicBezTo>
                  <a:cubicBezTo>
                    <a:pt x="128686" y="29326"/>
                    <a:pt x="108919" y="18594"/>
                    <a:pt x="86672" y="17681"/>
                  </a:cubicBezTo>
                  <a:lnTo>
                    <a:pt x="866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63"/>
            <p:cNvSpPr/>
            <p:nvPr/>
          </p:nvSpPr>
          <p:spPr>
            <a:xfrm>
              <a:off x="1970225" y="4367775"/>
              <a:ext cx="688300" cy="152525"/>
            </a:xfrm>
            <a:custGeom>
              <a:avLst/>
              <a:gdLst/>
              <a:ahLst/>
              <a:cxnLst/>
              <a:rect l="l" t="t" r="r" b="b"/>
              <a:pathLst>
                <a:path w="27532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27532" y="6101"/>
                  </a:lnTo>
                  <a:lnTo>
                    <a:pt x="275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63"/>
            <p:cNvSpPr/>
            <p:nvPr/>
          </p:nvSpPr>
          <p:spPr>
            <a:xfrm>
              <a:off x="1664425" y="4367775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63"/>
            <p:cNvSpPr/>
            <p:nvPr/>
          </p:nvSpPr>
          <p:spPr>
            <a:xfrm>
              <a:off x="1664425" y="4673600"/>
              <a:ext cx="381675" cy="152525"/>
            </a:xfrm>
            <a:custGeom>
              <a:avLst/>
              <a:gdLst/>
              <a:ahLst/>
              <a:cxnLst/>
              <a:rect l="l" t="t" r="r" b="b"/>
              <a:pathLst>
                <a:path w="15267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15266" y="6100"/>
                  </a:lnTo>
                  <a:lnTo>
                    <a:pt x="152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63"/>
            <p:cNvSpPr/>
            <p:nvPr/>
          </p:nvSpPr>
          <p:spPr>
            <a:xfrm>
              <a:off x="2199375" y="46736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63"/>
            <p:cNvSpPr/>
            <p:nvPr/>
          </p:nvSpPr>
          <p:spPr>
            <a:xfrm>
              <a:off x="2505200" y="467360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3"/>
            <p:cNvSpPr/>
            <p:nvPr/>
          </p:nvSpPr>
          <p:spPr>
            <a:xfrm>
              <a:off x="1664425" y="4979400"/>
              <a:ext cx="994100" cy="152525"/>
            </a:xfrm>
            <a:custGeom>
              <a:avLst/>
              <a:gdLst/>
              <a:ahLst/>
              <a:cxnLst/>
              <a:rect l="l" t="t" r="r" b="b"/>
              <a:pathLst>
                <a:path w="39764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39764" y="6101"/>
                  </a:lnTo>
                  <a:lnTo>
                    <a:pt x="397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63"/>
            <p:cNvSpPr/>
            <p:nvPr/>
          </p:nvSpPr>
          <p:spPr>
            <a:xfrm>
              <a:off x="4799175" y="46923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3"/>
            <p:cNvSpPr/>
            <p:nvPr/>
          </p:nvSpPr>
          <p:spPr>
            <a:xfrm>
              <a:off x="5105000" y="4692350"/>
              <a:ext cx="1152325" cy="153350"/>
            </a:xfrm>
            <a:custGeom>
              <a:avLst/>
              <a:gdLst/>
              <a:ahLst/>
              <a:cxnLst/>
              <a:rect l="l" t="t" r="r" b="b"/>
              <a:pathLst>
                <a:path w="4609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46092" y="6133"/>
                  </a:lnTo>
                  <a:lnTo>
                    <a:pt x="460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63"/>
            <p:cNvSpPr/>
            <p:nvPr/>
          </p:nvSpPr>
          <p:spPr>
            <a:xfrm>
              <a:off x="5105000" y="49981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63"/>
            <p:cNvSpPr/>
            <p:nvPr/>
          </p:nvSpPr>
          <p:spPr>
            <a:xfrm>
              <a:off x="5410800" y="49981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63"/>
            <p:cNvSpPr/>
            <p:nvPr/>
          </p:nvSpPr>
          <p:spPr>
            <a:xfrm>
              <a:off x="5717425" y="4998175"/>
              <a:ext cx="539900" cy="153325"/>
            </a:xfrm>
            <a:custGeom>
              <a:avLst/>
              <a:gdLst/>
              <a:ahLst/>
              <a:cxnLst/>
              <a:rect l="l" t="t" r="r" b="b"/>
              <a:pathLst>
                <a:path w="2159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21595" y="6133"/>
                  </a:lnTo>
                  <a:lnTo>
                    <a:pt x="215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63"/>
            <p:cNvSpPr/>
            <p:nvPr/>
          </p:nvSpPr>
          <p:spPr>
            <a:xfrm>
              <a:off x="5105000" y="5303975"/>
              <a:ext cx="846500" cy="153350"/>
            </a:xfrm>
            <a:custGeom>
              <a:avLst/>
              <a:gdLst/>
              <a:ahLst/>
              <a:cxnLst/>
              <a:rect l="l" t="t" r="r" b="b"/>
              <a:pathLst>
                <a:path w="33860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860" y="6133"/>
                  </a:lnTo>
                  <a:lnTo>
                    <a:pt x="338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63"/>
            <p:cNvSpPr/>
            <p:nvPr/>
          </p:nvSpPr>
          <p:spPr>
            <a:xfrm>
              <a:off x="6104800" y="53039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63"/>
            <p:cNvSpPr/>
            <p:nvPr/>
          </p:nvSpPr>
          <p:spPr>
            <a:xfrm>
              <a:off x="3805100" y="115555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63"/>
            <p:cNvSpPr/>
            <p:nvPr/>
          </p:nvSpPr>
          <p:spPr>
            <a:xfrm>
              <a:off x="3805100" y="2381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63"/>
            <p:cNvSpPr/>
            <p:nvPr/>
          </p:nvSpPr>
          <p:spPr>
            <a:xfrm>
              <a:off x="4110900" y="238125"/>
              <a:ext cx="841625" cy="153325"/>
            </a:xfrm>
            <a:custGeom>
              <a:avLst/>
              <a:gdLst/>
              <a:ahLst/>
              <a:cxnLst/>
              <a:rect l="l" t="t" r="r" b="b"/>
              <a:pathLst>
                <a:path w="33665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33664" y="6133"/>
                  </a:lnTo>
                  <a:lnTo>
                    <a:pt x="336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63"/>
            <p:cNvSpPr/>
            <p:nvPr/>
          </p:nvSpPr>
          <p:spPr>
            <a:xfrm>
              <a:off x="3805100" y="543925"/>
              <a:ext cx="535800" cy="153325"/>
            </a:xfrm>
            <a:custGeom>
              <a:avLst/>
              <a:gdLst/>
              <a:ahLst/>
              <a:cxnLst/>
              <a:rect l="l" t="t" r="r" b="b"/>
              <a:pathLst>
                <a:path w="21432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21432" y="6133"/>
                  </a:lnTo>
                  <a:lnTo>
                    <a:pt x="214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63"/>
            <p:cNvSpPr/>
            <p:nvPr/>
          </p:nvSpPr>
          <p:spPr>
            <a:xfrm>
              <a:off x="4493375" y="5439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63"/>
            <p:cNvSpPr/>
            <p:nvPr/>
          </p:nvSpPr>
          <p:spPr>
            <a:xfrm>
              <a:off x="4799175" y="5439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63"/>
            <p:cNvSpPr/>
            <p:nvPr/>
          </p:nvSpPr>
          <p:spPr>
            <a:xfrm>
              <a:off x="3805100" y="849725"/>
              <a:ext cx="841600" cy="153350"/>
            </a:xfrm>
            <a:custGeom>
              <a:avLst/>
              <a:gdLst/>
              <a:ahLst/>
              <a:cxnLst/>
              <a:rect l="l" t="t" r="r" b="b"/>
              <a:pathLst>
                <a:path w="336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664" y="6133"/>
                  </a:lnTo>
                  <a:lnTo>
                    <a:pt x="33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3"/>
            <p:cNvSpPr/>
            <p:nvPr/>
          </p:nvSpPr>
          <p:spPr>
            <a:xfrm>
              <a:off x="4799175" y="8497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3"/>
            <p:cNvSpPr/>
            <p:nvPr/>
          </p:nvSpPr>
          <p:spPr>
            <a:xfrm>
              <a:off x="2276050" y="2914575"/>
              <a:ext cx="152500" cy="153325"/>
            </a:xfrm>
            <a:custGeom>
              <a:avLst/>
              <a:gdLst/>
              <a:ahLst/>
              <a:cxnLst/>
              <a:rect l="l" t="t" r="r" b="b"/>
              <a:pathLst>
                <a:path w="6100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63"/>
            <p:cNvSpPr/>
            <p:nvPr/>
          </p:nvSpPr>
          <p:spPr>
            <a:xfrm>
              <a:off x="5334975" y="2914575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63"/>
            <p:cNvSpPr/>
            <p:nvPr/>
          </p:nvSpPr>
          <p:spPr>
            <a:xfrm>
              <a:off x="1343100" y="43677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63"/>
            <p:cNvSpPr/>
            <p:nvPr/>
          </p:nvSpPr>
          <p:spPr>
            <a:xfrm>
              <a:off x="1343100" y="4675225"/>
              <a:ext cx="168025" cy="153350"/>
            </a:xfrm>
            <a:custGeom>
              <a:avLst/>
              <a:gdLst/>
              <a:ahLst/>
              <a:cxnLst/>
              <a:rect l="l" t="t" r="r" b="b"/>
              <a:pathLst>
                <a:path w="672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721" y="6133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3"/>
            <p:cNvSpPr/>
            <p:nvPr/>
          </p:nvSpPr>
          <p:spPr>
            <a:xfrm>
              <a:off x="1343100" y="49834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64"/>
          <p:cNvSpPr txBox="1">
            <a:spLocks noGrp="1"/>
          </p:cNvSpPr>
          <p:nvPr>
            <p:ph type="subTitle" idx="1"/>
          </p:nvPr>
        </p:nvSpPr>
        <p:spPr>
          <a:xfrm>
            <a:off x="1096263" y="2896338"/>
            <a:ext cx="15495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806" name="Google Shape;806;p64"/>
          <p:cNvSpPr txBox="1">
            <a:spLocks noGrp="1"/>
          </p:cNvSpPr>
          <p:nvPr>
            <p:ph type="subTitle" idx="2"/>
          </p:nvPr>
        </p:nvSpPr>
        <p:spPr>
          <a:xfrm>
            <a:off x="6498237" y="2896338"/>
            <a:ext cx="15495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807" name="Google Shape;807;p64"/>
          <p:cNvSpPr txBox="1">
            <a:spLocks noGrp="1"/>
          </p:cNvSpPr>
          <p:nvPr>
            <p:ph type="subTitle" idx="3"/>
          </p:nvPr>
        </p:nvSpPr>
        <p:spPr>
          <a:xfrm>
            <a:off x="2896921" y="2896338"/>
            <a:ext cx="15495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sp>
        <p:nvSpPr>
          <p:cNvPr id="808" name="Google Shape;808;p64"/>
          <p:cNvSpPr txBox="1">
            <a:spLocks noGrp="1"/>
          </p:cNvSpPr>
          <p:nvPr>
            <p:ph type="subTitle" idx="4"/>
          </p:nvPr>
        </p:nvSpPr>
        <p:spPr>
          <a:xfrm>
            <a:off x="4697579" y="2896338"/>
            <a:ext cx="15495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ringed planet and a gas giant</a:t>
            </a:r>
            <a:endParaRPr/>
          </a:p>
        </p:txBody>
      </p:sp>
      <p:sp>
        <p:nvSpPr>
          <p:cNvPr id="809" name="Google Shape;809;p6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DO?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4"/>
          <p:cNvSpPr txBox="1">
            <a:spLocks noGrp="1"/>
          </p:cNvSpPr>
          <p:nvPr>
            <p:ph type="subTitle" idx="5"/>
          </p:nvPr>
        </p:nvSpPr>
        <p:spPr>
          <a:xfrm>
            <a:off x="1096263" y="2431688"/>
            <a:ext cx="1549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11" name="Google Shape;811;p64"/>
          <p:cNvSpPr txBox="1">
            <a:spLocks noGrp="1"/>
          </p:cNvSpPr>
          <p:nvPr>
            <p:ph type="subTitle" idx="6"/>
          </p:nvPr>
        </p:nvSpPr>
        <p:spPr>
          <a:xfrm>
            <a:off x="6498237" y="2431688"/>
            <a:ext cx="1549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12" name="Google Shape;812;p64"/>
          <p:cNvSpPr txBox="1">
            <a:spLocks noGrp="1"/>
          </p:cNvSpPr>
          <p:nvPr>
            <p:ph type="subTitle" idx="7"/>
          </p:nvPr>
        </p:nvSpPr>
        <p:spPr>
          <a:xfrm>
            <a:off x="2896921" y="2431688"/>
            <a:ext cx="1549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813" name="Google Shape;813;p64"/>
          <p:cNvSpPr txBox="1">
            <a:spLocks noGrp="1"/>
          </p:cNvSpPr>
          <p:nvPr>
            <p:ph type="subTitle" idx="8"/>
          </p:nvPr>
        </p:nvSpPr>
        <p:spPr>
          <a:xfrm>
            <a:off x="4697579" y="2431688"/>
            <a:ext cx="1549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grpSp>
        <p:nvGrpSpPr>
          <p:cNvPr id="814" name="Google Shape;814;p64"/>
          <p:cNvGrpSpPr/>
          <p:nvPr/>
        </p:nvGrpSpPr>
        <p:grpSpPr>
          <a:xfrm>
            <a:off x="1681333" y="1935459"/>
            <a:ext cx="384133" cy="384133"/>
            <a:chOff x="1190625" y="238125"/>
            <a:chExt cx="5219200" cy="5219200"/>
          </a:xfrm>
        </p:grpSpPr>
        <p:sp>
          <p:nvSpPr>
            <p:cNvPr id="815" name="Google Shape;815;p64"/>
            <p:cNvSpPr/>
            <p:nvPr/>
          </p:nvSpPr>
          <p:spPr>
            <a:xfrm>
              <a:off x="1190625" y="1012025"/>
              <a:ext cx="5219200" cy="4445300"/>
            </a:xfrm>
            <a:custGeom>
              <a:avLst/>
              <a:gdLst/>
              <a:ahLst/>
              <a:cxnLst/>
              <a:rect l="l" t="t" r="r" b="b"/>
              <a:pathLst>
                <a:path w="208768" h="177812" extrusionOk="0">
                  <a:moveTo>
                    <a:pt x="117888" y="144604"/>
                  </a:moveTo>
                  <a:lnTo>
                    <a:pt x="122618" y="159479"/>
                  </a:lnTo>
                  <a:lnTo>
                    <a:pt x="86149" y="159479"/>
                  </a:lnTo>
                  <a:lnTo>
                    <a:pt x="90879" y="144604"/>
                  </a:lnTo>
                  <a:close/>
                  <a:moveTo>
                    <a:pt x="29358" y="165611"/>
                  </a:moveTo>
                  <a:cubicBezTo>
                    <a:pt x="31054" y="165611"/>
                    <a:pt x="32424" y="166981"/>
                    <a:pt x="32424" y="168645"/>
                  </a:cubicBezTo>
                  <a:cubicBezTo>
                    <a:pt x="32424" y="170309"/>
                    <a:pt x="31054" y="171679"/>
                    <a:pt x="29358" y="171679"/>
                  </a:cubicBezTo>
                  <a:cubicBezTo>
                    <a:pt x="27694" y="171679"/>
                    <a:pt x="26324" y="170309"/>
                    <a:pt x="26324" y="168645"/>
                  </a:cubicBezTo>
                  <a:cubicBezTo>
                    <a:pt x="26324" y="166981"/>
                    <a:pt x="27694" y="165611"/>
                    <a:pt x="29358" y="165611"/>
                  </a:cubicBezTo>
                  <a:close/>
                  <a:moveTo>
                    <a:pt x="179409" y="165611"/>
                  </a:moveTo>
                  <a:cubicBezTo>
                    <a:pt x="181073" y="165611"/>
                    <a:pt x="182443" y="166981"/>
                    <a:pt x="182443" y="168645"/>
                  </a:cubicBezTo>
                  <a:cubicBezTo>
                    <a:pt x="182443" y="170309"/>
                    <a:pt x="181073" y="171679"/>
                    <a:pt x="179409" y="171679"/>
                  </a:cubicBezTo>
                  <a:cubicBezTo>
                    <a:pt x="177713" y="171679"/>
                    <a:pt x="176343" y="170309"/>
                    <a:pt x="176343" y="168645"/>
                  </a:cubicBezTo>
                  <a:cubicBezTo>
                    <a:pt x="176343" y="166981"/>
                    <a:pt x="177713" y="165611"/>
                    <a:pt x="179409" y="165611"/>
                  </a:cubicBezTo>
                  <a:close/>
                  <a:moveTo>
                    <a:pt x="8775" y="0"/>
                  </a:moveTo>
                  <a:cubicBezTo>
                    <a:pt x="3947" y="0"/>
                    <a:pt x="0" y="3947"/>
                    <a:pt x="0" y="8775"/>
                  </a:cubicBezTo>
                  <a:lnTo>
                    <a:pt x="0" y="135829"/>
                  </a:lnTo>
                  <a:cubicBezTo>
                    <a:pt x="0" y="140657"/>
                    <a:pt x="3947" y="144604"/>
                    <a:pt x="8775" y="144604"/>
                  </a:cubicBezTo>
                  <a:lnTo>
                    <a:pt x="26324" y="144604"/>
                  </a:lnTo>
                  <a:lnTo>
                    <a:pt x="26324" y="160001"/>
                  </a:lnTo>
                  <a:cubicBezTo>
                    <a:pt x="22769" y="161273"/>
                    <a:pt x="20192" y="164665"/>
                    <a:pt x="20192" y="168645"/>
                  </a:cubicBezTo>
                  <a:cubicBezTo>
                    <a:pt x="20192" y="173701"/>
                    <a:pt x="24302" y="177811"/>
                    <a:pt x="29358" y="177811"/>
                  </a:cubicBezTo>
                  <a:cubicBezTo>
                    <a:pt x="34414" y="177811"/>
                    <a:pt x="38557" y="173701"/>
                    <a:pt x="38557" y="168645"/>
                  </a:cubicBezTo>
                  <a:cubicBezTo>
                    <a:pt x="38557" y="164665"/>
                    <a:pt x="35980" y="161273"/>
                    <a:pt x="32424" y="160001"/>
                  </a:cubicBezTo>
                  <a:lnTo>
                    <a:pt x="32424" y="144604"/>
                  </a:lnTo>
                  <a:lnTo>
                    <a:pt x="84453" y="144604"/>
                  </a:lnTo>
                  <a:lnTo>
                    <a:pt x="79723" y="159479"/>
                  </a:lnTo>
                  <a:lnTo>
                    <a:pt x="71764" y="159479"/>
                  </a:lnTo>
                  <a:cubicBezTo>
                    <a:pt x="66708" y="159479"/>
                    <a:pt x="62598" y="163589"/>
                    <a:pt x="62598" y="168645"/>
                  </a:cubicBezTo>
                  <a:cubicBezTo>
                    <a:pt x="62598" y="173701"/>
                    <a:pt x="66708" y="177811"/>
                    <a:pt x="71764" y="177811"/>
                  </a:cubicBezTo>
                  <a:lnTo>
                    <a:pt x="110842" y="177811"/>
                  </a:lnTo>
                  <a:cubicBezTo>
                    <a:pt x="112539" y="177811"/>
                    <a:pt x="113909" y="176441"/>
                    <a:pt x="113909" y="174745"/>
                  </a:cubicBezTo>
                  <a:cubicBezTo>
                    <a:pt x="113909" y="173049"/>
                    <a:pt x="112539" y="171711"/>
                    <a:pt x="110842" y="171711"/>
                  </a:cubicBezTo>
                  <a:lnTo>
                    <a:pt x="71764" y="171711"/>
                  </a:lnTo>
                  <a:cubicBezTo>
                    <a:pt x="70067" y="171711"/>
                    <a:pt x="68697" y="170341"/>
                    <a:pt x="68697" y="168645"/>
                  </a:cubicBezTo>
                  <a:cubicBezTo>
                    <a:pt x="68697" y="166949"/>
                    <a:pt x="70067" y="165579"/>
                    <a:pt x="71764" y="165579"/>
                  </a:cubicBezTo>
                  <a:lnTo>
                    <a:pt x="137003" y="165579"/>
                  </a:lnTo>
                  <a:cubicBezTo>
                    <a:pt x="138700" y="165579"/>
                    <a:pt x="140070" y="166949"/>
                    <a:pt x="140070" y="168645"/>
                  </a:cubicBezTo>
                  <a:cubicBezTo>
                    <a:pt x="140070" y="170341"/>
                    <a:pt x="138700" y="171711"/>
                    <a:pt x="137003" y="171711"/>
                  </a:cubicBezTo>
                  <a:lnTo>
                    <a:pt x="125195" y="171711"/>
                  </a:lnTo>
                  <a:cubicBezTo>
                    <a:pt x="123499" y="171711"/>
                    <a:pt x="122129" y="173049"/>
                    <a:pt x="122129" y="174745"/>
                  </a:cubicBezTo>
                  <a:cubicBezTo>
                    <a:pt x="122129" y="176441"/>
                    <a:pt x="123499" y="177811"/>
                    <a:pt x="125195" y="177811"/>
                  </a:cubicBezTo>
                  <a:lnTo>
                    <a:pt x="137003" y="177811"/>
                  </a:lnTo>
                  <a:cubicBezTo>
                    <a:pt x="142060" y="177811"/>
                    <a:pt x="146170" y="173701"/>
                    <a:pt x="146170" y="168645"/>
                  </a:cubicBezTo>
                  <a:cubicBezTo>
                    <a:pt x="146170" y="163589"/>
                    <a:pt x="142060" y="159479"/>
                    <a:pt x="137003" y="159479"/>
                  </a:cubicBezTo>
                  <a:lnTo>
                    <a:pt x="129044" y="159479"/>
                  </a:lnTo>
                  <a:lnTo>
                    <a:pt x="124314" y="144604"/>
                  </a:lnTo>
                  <a:lnTo>
                    <a:pt x="176343" y="144604"/>
                  </a:lnTo>
                  <a:lnTo>
                    <a:pt x="176343" y="160001"/>
                  </a:lnTo>
                  <a:cubicBezTo>
                    <a:pt x="172787" y="161273"/>
                    <a:pt x="170210" y="164665"/>
                    <a:pt x="170210" y="168645"/>
                  </a:cubicBezTo>
                  <a:cubicBezTo>
                    <a:pt x="170210" y="173701"/>
                    <a:pt x="174353" y="177811"/>
                    <a:pt x="179409" y="177811"/>
                  </a:cubicBezTo>
                  <a:cubicBezTo>
                    <a:pt x="184465" y="177811"/>
                    <a:pt x="188575" y="173701"/>
                    <a:pt x="188575" y="168645"/>
                  </a:cubicBezTo>
                  <a:cubicBezTo>
                    <a:pt x="188575" y="164665"/>
                    <a:pt x="185998" y="161273"/>
                    <a:pt x="182443" y="160001"/>
                  </a:cubicBezTo>
                  <a:lnTo>
                    <a:pt x="182443" y="144604"/>
                  </a:lnTo>
                  <a:lnTo>
                    <a:pt x="199992" y="144604"/>
                  </a:lnTo>
                  <a:cubicBezTo>
                    <a:pt x="204820" y="144604"/>
                    <a:pt x="208767" y="140657"/>
                    <a:pt x="208767" y="135829"/>
                  </a:cubicBezTo>
                  <a:lnTo>
                    <a:pt x="208767" y="73395"/>
                  </a:lnTo>
                  <a:cubicBezTo>
                    <a:pt x="208767" y="71699"/>
                    <a:pt x="207397" y="70329"/>
                    <a:pt x="205701" y="70329"/>
                  </a:cubicBezTo>
                  <a:cubicBezTo>
                    <a:pt x="204005" y="70329"/>
                    <a:pt x="202667" y="71699"/>
                    <a:pt x="202667" y="73395"/>
                  </a:cubicBezTo>
                  <a:lnTo>
                    <a:pt x="202667" y="120563"/>
                  </a:lnTo>
                  <a:lnTo>
                    <a:pt x="47201" y="120563"/>
                  </a:lnTo>
                  <a:cubicBezTo>
                    <a:pt x="45505" y="120563"/>
                    <a:pt x="44135" y="121933"/>
                    <a:pt x="44135" y="123597"/>
                  </a:cubicBezTo>
                  <a:cubicBezTo>
                    <a:pt x="44135" y="125293"/>
                    <a:pt x="45505" y="126663"/>
                    <a:pt x="47201" y="126663"/>
                  </a:cubicBezTo>
                  <a:lnTo>
                    <a:pt x="202667" y="126663"/>
                  </a:lnTo>
                  <a:lnTo>
                    <a:pt x="202667" y="135829"/>
                  </a:lnTo>
                  <a:cubicBezTo>
                    <a:pt x="202667" y="137297"/>
                    <a:pt x="201460" y="138472"/>
                    <a:pt x="199992" y="138472"/>
                  </a:cubicBezTo>
                  <a:lnTo>
                    <a:pt x="8775" y="138472"/>
                  </a:lnTo>
                  <a:cubicBezTo>
                    <a:pt x="7307" y="138472"/>
                    <a:pt x="6133" y="137297"/>
                    <a:pt x="6133" y="135829"/>
                  </a:cubicBezTo>
                  <a:lnTo>
                    <a:pt x="6133" y="126663"/>
                  </a:lnTo>
                  <a:lnTo>
                    <a:pt x="33077" y="126663"/>
                  </a:lnTo>
                  <a:cubicBezTo>
                    <a:pt x="34740" y="126663"/>
                    <a:pt x="36110" y="125293"/>
                    <a:pt x="36110" y="123597"/>
                  </a:cubicBezTo>
                  <a:cubicBezTo>
                    <a:pt x="36110" y="121933"/>
                    <a:pt x="34740" y="120563"/>
                    <a:pt x="33077" y="120563"/>
                  </a:cubicBezTo>
                  <a:lnTo>
                    <a:pt x="6133" y="120563"/>
                  </a:lnTo>
                  <a:lnTo>
                    <a:pt x="6133" y="8775"/>
                  </a:lnTo>
                  <a:cubicBezTo>
                    <a:pt x="6133" y="7307"/>
                    <a:pt x="7307" y="6133"/>
                    <a:pt x="8775" y="6133"/>
                  </a:cubicBezTo>
                  <a:lnTo>
                    <a:pt x="19931" y="6133"/>
                  </a:lnTo>
                  <a:cubicBezTo>
                    <a:pt x="21627" y="6133"/>
                    <a:pt x="22997" y="4763"/>
                    <a:pt x="22997" y="3067"/>
                  </a:cubicBezTo>
                  <a:cubicBezTo>
                    <a:pt x="22997" y="1370"/>
                    <a:pt x="21627" y="0"/>
                    <a:pt x="19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64"/>
            <p:cNvSpPr/>
            <p:nvPr/>
          </p:nvSpPr>
          <p:spPr>
            <a:xfrm>
              <a:off x="5840575" y="1012025"/>
              <a:ext cx="569250" cy="1558425"/>
            </a:xfrm>
            <a:custGeom>
              <a:avLst/>
              <a:gdLst/>
              <a:ahLst/>
              <a:cxnLst/>
              <a:rect l="l" t="t" r="r" b="b"/>
              <a:pathLst>
                <a:path w="22770" h="62337" extrusionOk="0">
                  <a:moveTo>
                    <a:pt x="3067" y="0"/>
                  </a:moveTo>
                  <a:cubicBezTo>
                    <a:pt x="1371" y="0"/>
                    <a:pt x="0" y="1370"/>
                    <a:pt x="0" y="3067"/>
                  </a:cubicBezTo>
                  <a:cubicBezTo>
                    <a:pt x="0" y="4763"/>
                    <a:pt x="1371" y="6133"/>
                    <a:pt x="3067" y="6133"/>
                  </a:cubicBezTo>
                  <a:lnTo>
                    <a:pt x="13994" y="6133"/>
                  </a:lnTo>
                  <a:cubicBezTo>
                    <a:pt x="15462" y="6133"/>
                    <a:pt x="16669" y="7307"/>
                    <a:pt x="16669" y="8775"/>
                  </a:cubicBezTo>
                  <a:lnTo>
                    <a:pt x="16669" y="59271"/>
                  </a:lnTo>
                  <a:cubicBezTo>
                    <a:pt x="16669" y="60967"/>
                    <a:pt x="18007" y="62337"/>
                    <a:pt x="19703" y="62337"/>
                  </a:cubicBezTo>
                  <a:cubicBezTo>
                    <a:pt x="21399" y="62337"/>
                    <a:pt x="22769" y="60967"/>
                    <a:pt x="22769" y="59271"/>
                  </a:cubicBezTo>
                  <a:lnTo>
                    <a:pt x="22769" y="8775"/>
                  </a:lnTo>
                  <a:cubicBezTo>
                    <a:pt x="22769" y="3947"/>
                    <a:pt x="18822" y="0"/>
                    <a:pt x="139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64"/>
            <p:cNvSpPr/>
            <p:nvPr/>
          </p:nvSpPr>
          <p:spPr>
            <a:xfrm>
              <a:off x="1913950" y="238125"/>
              <a:ext cx="3772525" cy="3461800"/>
            </a:xfrm>
            <a:custGeom>
              <a:avLst/>
              <a:gdLst/>
              <a:ahLst/>
              <a:cxnLst/>
              <a:rect l="l" t="t" r="r" b="b"/>
              <a:pathLst>
                <a:path w="150901" h="138472" extrusionOk="0">
                  <a:moveTo>
                    <a:pt x="141767" y="6100"/>
                  </a:moveTo>
                  <a:cubicBezTo>
                    <a:pt x="143430" y="6100"/>
                    <a:pt x="144800" y="7470"/>
                    <a:pt x="144800" y="9134"/>
                  </a:cubicBezTo>
                  <a:lnTo>
                    <a:pt x="144800" y="129305"/>
                  </a:lnTo>
                  <a:cubicBezTo>
                    <a:pt x="144800" y="130969"/>
                    <a:pt x="143430" y="132339"/>
                    <a:pt x="141767" y="132339"/>
                  </a:cubicBezTo>
                  <a:lnTo>
                    <a:pt x="9134" y="132339"/>
                  </a:lnTo>
                  <a:cubicBezTo>
                    <a:pt x="7471" y="132339"/>
                    <a:pt x="6101" y="130969"/>
                    <a:pt x="6101" y="129305"/>
                  </a:cubicBezTo>
                  <a:lnTo>
                    <a:pt x="6101" y="9134"/>
                  </a:lnTo>
                  <a:cubicBezTo>
                    <a:pt x="6101" y="7470"/>
                    <a:pt x="7471" y="6100"/>
                    <a:pt x="9134" y="6100"/>
                  </a:cubicBezTo>
                  <a:close/>
                  <a:moveTo>
                    <a:pt x="9134" y="0"/>
                  </a:moveTo>
                  <a:cubicBezTo>
                    <a:pt x="4078" y="0"/>
                    <a:pt x="1" y="4110"/>
                    <a:pt x="1" y="9134"/>
                  </a:cubicBezTo>
                  <a:lnTo>
                    <a:pt x="1" y="129305"/>
                  </a:lnTo>
                  <a:cubicBezTo>
                    <a:pt x="1" y="134361"/>
                    <a:pt x="4078" y="138471"/>
                    <a:pt x="9134" y="138471"/>
                  </a:cubicBezTo>
                  <a:lnTo>
                    <a:pt x="141767" y="138471"/>
                  </a:lnTo>
                  <a:cubicBezTo>
                    <a:pt x="146823" y="138471"/>
                    <a:pt x="150900" y="134361"/>
                    <a:pt x="150900" y="129305"/>
                  </a:cubicBezTo>
                  <a:lnTo>
                    <a:pt x="150900" y="9134"/>
                  </a:lnTo>
                  <a:cubicBezTo>
                    <a:pt x="150900" y="4110"/>
                    <a:pt x="146823" y="0"/>
                    <a:pt x="141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64"/>
            <p:cNvSpPr/>
            <p:nvPr/>
          </p:nvSpPr>
          <p:spPr>
            <a:xfrm>
              <a:off x="2214875" y="543100"/>
              <a:ext cx="3163325" cy="1013700"/>
            </a:xfrm>
            <a:custGeom>
              <a:avLst/>
              <a:gdLst/>
              <a:ahLst/>
              <a:cxnLst/>
              <a:rect l="l" t="t" r="r" b="b"/>
              <a:pathLst>
                <a:path w="126533" h="40548" extrusionOk="0">
                  <a:moveTo>
                    <a:pt x="3067" y="1"/>
                  </a:moveTo>
                  <a:cubicBezTo>
                    <a:pt x="1371" y="1"/>
                    <a:pt x="1" y="1371"/>
                    <a:pt x="1" y="3034"/>
                  </a:cubicBezTo>
                  <a:lnTo>
                    <a:pt x="1" y="37481"/>
                  </a:lnTo>
                  <a:cubicBezTo>
                    <a:pt x="1" y="39177"/>
                    <a:pt x="1371" y="40547"/>
                    <a:pt x="3067" y="40547"/>
                  </a:cubicBezTo>
                  <a:lnTo>
                    <a:pt x="123499" y="40547"/>
                  </a:lnTo>
                  <a:cubicBezTo>
                    <a:pt x="125163" y="40547"/>
                    <a:pt x="126533" y="39177"/>
                    <a:pt x="126533" y="37481"/>
                  </a:cubicBezTo>
                  <a:lnTo>
                    <a:pt x="126533" y="3034"/>
                  </a:lnTo>
                  <a:cubicBezTo>
                    <a:pt x="126533" y="1371"/>
                    <a:pt x="125163" y="1"/>
                    <a:pt x="123499" y="1"/>
                  </a:cubicBezTo>
                  <a:lnTo>
                    <a:pt x="45929" y="1"/>
                  </a:lnTo>
                  <a:cubicBezTo>
                    <a:pt x="44233" y="1"/>
                    <a:pt x="42863" y="1371"/>
                    <a:pt x="42863" y="3034"/>
                  </a:cubicBezTo>
                  <a:cubicBezTo>
                    <a:pt x="42863" y="4731"/>
                    <a:pt x="44233" y="6101"/>
                    <a:pt x="45929" y="6101"/>
                  </a:cubicBezTo>
                  <a:lnTo>
                    <a:pt x="120433" y="6101"/>
                  </a:lnTo>
                  <a:lnTo>
                    <a:pt x="120433" y="34415"/>
                  </a:lnTo>
                  <a:lnTo>
                    <a:pt x="6133" y="34415"/>
                  </a:lnTo>
                  <a:lnTo>
                    <a:pt x="6133" y="6101"/>
                  </a:lnTo>
                  <a:lnTo>
                    <a:pt x="31903" y="6101"/>
                  </a:lnTo>
                  <a:cubicBezTo>
                    <a:pt x="33599" y="6101"/>
                    <a:pt x="34969" y="4731"/>
                    <a:pt x="34969" y="3034"/>
                  </a:cubicBezTo>
                  <a:cubicBezTo>
                    <a:pt x="34969" y="1371"/>
                    <a:pt x="33599" y="1"/>
                    <a:pt x="31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64"/>
            <p:cNvSpPr/>
            <p:nvPr/>
          </p:nvSpPr>
          <p:spPr>
            <a:xfrm>
              <a:off x="2214875" y="1709275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3"/>
                  </a:lnTo>
                  <a:lnTo>
                    <a:pt x="6133" y="12233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5299"/>
                  </a:lnTo>
                  <a:cubicBezTo>
                    <a:pt x="1" y="16995"/>
                    <a:pt x="1371" y="18365"/>
                    <a:pt x="3067" y="18365"/>
                  </a:cubicBezTo>
                  <a:lnTo>
                    <a:pt x="15299" y="18365"/>
                  </a:lnTo>
                  <a:cubicBezTo>
                    <a:pt x="16996" y="18365"/>
                    <a:pt x="18366" y="16995"/>
                    <a:pt x="18366" y="15299"/>
                  </a:cubicBezTo>
                  <a:lnTo>
                    <a:pt x="18366" y="3067"/>
                  </a:lnTo>
                  <a:cubicBezTo>
                    <a:pt x="18366" y="1370"/>
                    <a:pt x="16996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64"/>
            <p:cNvSpPr/>
            <p:nvPr/>
          </p:nvSpPr>
          <p:spPr>
            <a:xfrm>
              <a:off x="2826500" y="1709275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3"/>
                  </a:lnTo>
                  <a:lnTo>
                    <a:pt x="6133" y="12233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7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7" y="18365"/>
                  </a:cubicBezTo>
                  <a:lnTo>
                    <a:pt x="15299" y="18365"/>
                  </a:lnTo>
                  <a:cubicBezTo>
                    <a:pt x="16995" y="18365"/>
                    <a:pt x="18365" y="16995"/>
                    <a:pt x="18365" y="15299"/>
                  </a:cubicBezTo>
                  <a:lnTo>
                    <a:pt x="18365" y="3067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64"/>
            <p:cNvSpPr/>
            <p:nvPr/>
          </p:nvSpPr>
          <p:spPr>
            <a:xfrm>
              <a:off x="3438125" y="1709275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3"/>
                  </a:lnTo>
                  <a:lnTo>
                    <a:pt x="6133" y="12233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7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7" y="18365"/>
                  </a:cubicBezTo>
                  <a:lnTo>
                    <a:pt x="15299" y="18365"/>
                  </a:lnTo>
                  <a:cubicBezTo>
                    <a:pt x="16995" y="18365"/>
                    <a:pt x="18365" y="16995"/>
                    <a:pt x="18365" y="15299"/>
                  </a:cubicBezTo>
                  <a:lnTo>
                    <a:pt x="18365" y="3067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64"/>
            <p:cNvSpPr/>
            <p:nvPr/>
          </p:nvSpPr>
          <p:spPr>
            <a:xfrm>
              <a:off x="4049750" y="1709275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3"/>
                  </a:lnTo>
                  <a:lnTo>
                    <a:pt x="6133" y="12233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7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7" y="18365"/>
                  </a:cubicBezTo>
                  <a:lnTo>
                    <a:pt x="15299" y="18365"/>
                  </a:lnTo>
                  <a:cubicBezTo>
                    <a:pt x="16995" y="18365"/>
                    <a:pt x="18365" y="16995"/>
                    <a:pt x="18365" y="15299"/>
                  </a:cubicBezTo>
                  <a:lnTo>
                    <a:pt x="18365" y="3067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64"/>
            <p:cNvSpPr/>
            <p:nvPr/>
          </p:nvSpPr>
          <p:spPr>
            <a:xfrm>
              <a:off x="2214875" y="2320900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3"/>
                  </a:lnTo>
                  <a:lnTo>
                    <a:pt x="6133" y="12233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15299"/>
                  </a:lnTo>
                  <a:cubicBezTo>
                    <a:pt x="1" y="16995"/>
                    <a:pt x="1371" y="18365"/>
                    <a:pt x="3067" y="18365"/>
                  </a:cubicBezTo>
                  <a:lnTo>
                    <a:pt x="15299" y="18365"/>
                  </a:lnTo>
                  <a:cubicBezTo>
                    <a:pt x="16996" y="18365"/>
                    <a:pt x="18366" y="16995"/>
                    <a:pt x="18366" y="15299"/>
                  </a:cubicBezTo>
                  <a:lnTo>
                    <a:pt x="18366" y="3066"/>
                  </a:lnTo>
                  <a:cubicBezTo>
                    <a:pt x="18366" y="1370"/>
                    <a:pt x="16996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64"/>
            <p:cNvSpPr/>
            <p:nvPr/>
          </p:nvSpPr>
          <p:spPr>
            <a:xfrm>
              <a:off x="2826500" y="2320900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3"/>
                  </a:lnTo>
                  <a:lnTo>
                    <a:pt x="6133" y="12233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7" y="18365"/>
                  </a:cubicBezTo>
                  <a:lnTo>
                    <a:pt x="15299" y="18365"/>
                  </a:lnTo>
                  <a:cubicBezTo>
                    <a:pt x="16995" y="18365"/>
                    <a:pt x="18365" y="16995"/>
                    <a:pt x="18365" y="15299"/>
                  </a:cubicBezTo>
                  <a:lnTo>
                    <a:pt x="18365" y="3066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64"/>
            <p:cNvSpPr/>
            <p:nvPr/>
          </p:nvSpPr>
          <p:spPr>
            <a:xfrm>
              <a:off x="3438125" y="2320900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3"/>
                  </a:lnTo>
                  <a:lnTo>
                    <a:pt x="6133" y="12233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7" y="18365"/>
                  </a:cubicBezTo>
                  <a:lnTo>
                    <a:pt x="15299" y="18365"/>
                  </a:lnTo>
                  <a:cubicBezTo>
                    <a:pt x="16995" y="18365"/>
                    <a:pt x="18365" y="16995"/>
                    <a:pt x="18365" y="15299"/>
                  </a:cubicBezTo>
                  <a:lnTo>
                    <a:pt x="18365" y="3066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64"/>
            <p:cNvSpPr/>
            <p:nvPr/>
          </p:nvSpPr>
          <p:spPr>
            <a:xfrm>
              <a:off x="4049750" y="2320900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3"/>
                  </a:lnTo>
                  <a:lnTo>
                    <a:pt x="6133" y="12233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7" y="18365"/>
                  </a:cubicBezTo>
                  <a:lnTo>
                    <a:pt x="15299" y="18365"/>
                  </a:lnTo>
                  <a:cubicBezTo>
                    <a:pt x="16995" y="18365"/>
                    <a:pt x="18365" y="16995"/>
                    <a:pt x="18365" y="15299"/>
                  </a:cubicBezTo>
                  <a:lnTo>
                    <a:pt x="18365" y="3066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64"/>
            <p:cNvSpPr/>
            <p:nvPr/>
          </p:nvSpPr>
          <p:spPr>
            <a:xfrm>
              <a:off x="2214875" y="2932525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2"/>
                  </a:lnTo>
                  <a:lnTo>
                    <a:pt x="6133" y="12232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15299"/>
                  </a:lnTo>
                  <a:cubicBezTo>
                    <a:pt x="1" y="16995"/>
                    <a:pt x="1371" y="18365"/>
                    <a:pt x="3067" y="18365"/>
                  </a:cubicBezTo>
                  <a:lnTo>
                    <a:pt x="15299" y="18365"/>
                  </a:lnTo>
                  <a:cubicBezTo>
                    <a:pt x="16996" y="18365"/>
                    <a:pt x="18366" y="16995"/>
                    <a:pt x="18366" y="15299"/>
                  </a:cubicBezTo>
                  <a:lnTo>
                    <a:pt x="18366" y="3066"/>
                  </a:lnTo>
                  <a:cubicBezTo>
                    <a:pt x="18366" y="1370"/>
                    <a:pt x="16996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64"/>
            <p:cNvSpPr/>
            <p:nvPr/>
          </p:nvSpPr>
          <p:spPr>
            <a:xfrm>
              <a:off x="2826500" y="2932525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2"/>
                  </a:lnTo>
                  <a:lnTo>
                    <a:pt x="6133" y="12232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7" y="18365"/>
                  </a:cubicBezTo>
                  <a:lnTo>
                    <a:pt x="15299" y="18365"/>
                  </a:lnTo>
                  <a:cubicBezTo>
                    <a:pt x="16995" y="18365"/>
                    <a:pt x="18365" y="16995"/>
                    <a:pt x="18365" y="15299"/>
                  </a:cubicBezTo>
                  <a:lnTo>
                    <a:pt x="18365" y="3066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64"/>
            <p:cNvSpPr/>
            <p:nvPr/>
          </p:nvSpPr>
          <p:spPr>
            <a:xfrm>
              <a:off x="3438125" y="2932525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2"/>
                  </a:lnTo>
                  <a:lnTo>
                    <a:pt x="6133" y="12232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7" y="18365"/>
                  </a:cubicBezTo>
                  <a:lnTo>
                    <a:pt x="15299" y="18365"/>
                  </a:lnTo>
                  <a:cubicBezTo>
                    <a:pt x="16995" y="18365"/>
                    <a:pt x="18365" y="16995"/>
                    <a:pt x="18365" y="15299"/>
                  </a:cubicBezTo>
                  <a:lnTo>
                    <a:pt x="18365" y="3066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64"/>
            <p:cNvSpPr/>
            <p:nvPr/>
          </p:nvSpPr>
          <p:spPr>
            <a:xfrm>
              <a:off x="4049750" y="2932525"/>
              <a:ext cx="459150" cy="459150"/>
            </a:xfrm>
            <a:custGeom>
              <a:avLst/>
              <a:gdLst/>
              <a:ahLst/>
              <a:cxnLst/>
              <a:rect l="l" t="t" r="r" b="b"/>
              <a:pathLst>
                <a:path w="18366" h="18366" extrusionOk="0">
                  <a:moveTo>
                    <a:pt x="12233" y="6133"/>
                  </a:moveTo>
                  <a:lnTo>
                    <a:pt x="12233" y="12232"/>
                  </a:lnTo>
                  <a:lnTo>
                    <a:pt x="6133" y="12232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7" y="18365"/>
                  </a:cubicBezTo>
                  <a:lnTo>
                    <a:pt x="15299" y="18365"/>
                  </a:lnTo>
                  <a:cubicBezTo>
                    <a:pt x="16995" y="18365"/>
                    <a:pt x="18365" y="16995"/>
                    <a:pt x="18365" y="15299"/>
                  </a:cubicBezTo>
                  <a:lnTo>
                    <a:pt x="18365" y="3066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64"/>
            <p:cNvSpPr/>
            <p:nvPr/>
          </p:nvSpPr>
          <p:spPr>
            <a:xfrm>
              <a:off x="4661375" y="1709275"/>
              <a:ext cx="716825" cy="1070775"/>
            </a:xfrm>
            <a:custGeom>
              <a:avLst/>
              <a:gdLst/>
              <a:ahLst/>
              <a:cxnLst/>
              <a:rect l="l" t="t" r="r" b="b"/>
              <a:pathLst>
                <a:path w="28673" h="42831" extrusionOk="0">
                  <a:moveTo>
                    <a:pt x="22573" y="6133"/>
                  </a:moveTo>
                  <a:lnTo>
                    <a:pt x="22573" y="36698"/>
                  </a:lnTo>
                  <a:lnTo>
                    <a:pt x="6133" y="36698"/>
                  </a:lnTo>
                  <a:lnTo>
                    <a:pt x="6133" y="6133"/>
                  </a:lnTo>
                  <a:close/>
                  <a:moveTo>
                    <a:pt x="3066" y="0"/>
                  </a:moveTo>
                  <a:cubicBezTo>
                    <a:pt x="1370" y="0"/>
                    <a:pt x="0" y="1370"/>
                    <a:pt x="0" y="3067"/>
                  </a:cubicBezTo>
                  <a:lnTo>
                    <a:pt x="0" y="39764"/>
                  </a:lnTo>
                  <a:cubicBezTo>
                    <a:pt x="0" y="41460"/>
                    <a:pt x="1370" y="42830"/>
                    <a:pt x="3066" y="42830"/>
                  </a:cubicBezTo>
                  <a:lnTo>
                    <a:pt x="25639" y="42830"/>
                  </a:lnTo>
                  <a:cubicBezTo>
                    <a:pt x="27303" y="42830"/>
                    <a:pt x="28673" y="41460"/>
                    <a:pt x="28673" y="39764"/>
                  </a:cubicBezTo>
                  <a:lnTo>
                    <a:pt x="28673" y="3067"/>
                  </a:lnTo>
                  <a:cubicBezTo>
                    <a:pt x="28673" y="1370"/>
                    <a:pt x="27303" y="0"/>
                    <a:pt x="25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64"/>
            <p:cNvSpPr/>
            <p:nvPr/>
          </p:nvSpPr>
          <p:spPr>
            <a:xfrm>
              <a:off x="4661375" y="2932525"/>
              <a:ext cx="716825" cy="459150"/>
            </a:xfrm>
            <a:custGeom>
              <a:avLst/>
              <a:gdLst/>
              <a:ahLst/>
              <a:cxnLst/>
              <a:rect l="l" t="t" r="r" b="b"/>
              <a:pathLst>
                <a:path w="28673" h="18366" extrusionOk="0">
                  <a:moveTo>
                    <a:pt x="22573" y="6133"/>
                  </a:moveTo>
                  <a:lnTo>
                    <a:pt x="22573" y="12232"/>
                  </a:lnTo>
                  <a:lnTo>
                    <a:pt x="6133" y="12232"/>
                  </a:lnTo>
                  <a:lnTo>
                    <a:pt x="6133" y="6133"/>
                  </a:lnTo>
                  <a:close/>
                  <a:moveTo>
                    <a:pt x="3066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5299"/>
                  </a:lnTo>
                  <a:cubicBezTo>
                    <a:pt x="0" y="16995"/>
                    <a:pt x="1370" y="18365"/>
                    <a:pt x="3066" y="18365"/>
                  </a:cubicBezTo>
                  <a:lnTo>
                    <a:pt x="25639" y="18365"/>
                  </a:lnTo>
                  <a:cubicBezTo>
                    <a:pt x="27303" y="18365"/>
                    <a:pt x="28673" y="16995"/>
                    <a:pt x="28673" y="15299"/>
                  </a:cubicBezTo>
                  <a:lnTo>
                    <a:pt x="28673" y="3066"/>
                  </a:lnTo>
                  <a:cubicBezTo>
                    <a:pt x="28673" y="1370"/>
                    <a:pt x="27303" y="0"/>
                    <a:pt x="25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64"/>
            <p:cNvSpPr/>
            <p:nvPr/>
          </p:nvSpPr>
          <p:spPr>
            <a:xfrm>
              <a:off x="2656050" y="848100"/>
              <a:ext cx="153350" cy="408600"/>
            </a:xfrm>
            <a:custGeom>
              <a:avLst/>
              <a:gdLst/>
              <a:ahLst/>
              <a:cxnLst/>
              <a:rect l="l" t="t" r="r" b="b"/>
              <a:pathLst>
                <a:path w="6134" h="1634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13310"/>
                  </a:lnTo>
                  <a:cubicBezTo>
                    <a:pt x="1" y="14973"/>
                    <a:pt x="1371" y="16343"/>
                    <a:pt x="3067" y="16343"/>
                  </a:cubicBezTo>
                  <a:cubicBezTo>
                    <a:pt x="4763" y="16343"/>
                    <a:pt x="6133" y="14973"/>
                    <a:pt x="6133" y="13310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64"/>
            <p:cNvSpPr/>
            <p:nvPr/>
          </p:nvSpPr>
          <p:spPr>
            <a:xfrm>
              <a:off x="2961875" y="848100"/>
              <a:ext cx="454250" cy="408600"/>
            </a:xfrm>
            <a:custGeom>
              <a:avLst/>
              <a:gdLst/>
              <a:ahLst/>
              <a:cxnLst/>
              <a:rect l="l" t="t" r="r" b="b"/>
              <a:pathLst>
                <a:path w="18170" h="16344" extrusionOk="0">
                  <a:moveTo>
                    <a:pt x="12070" y="6101"/>
                  </a:moveTo>
                  <a:lnTo>
                    <a:pt x="12070" y="10243"/>
                  </a:lnTo>
                  <a:lnTo>
                    <a:pt x="6133" y="10243"/>
                  </a:lnTo>
                  <a:lnTo>
                    <a:pt x="6133" y="6101"/>
                  </a:lnTo>
                  <a:close/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13310"/>
                  </a:lnTo>
                  <a:cubicBezTo>
                    <a:pt x="0" y="14973"/>
                    <a:pt x="1370" y="16343"/>
                    <a:pt x="3067" y="16343"/>
                  </a:cubicBezTo>
                  <a:lnTo>
                    <a:pt x="15103" y="16343"/>
                  </a:lnTo>
                  <a:cubicBezTo>
                    <a:pt x="16800" y="16343"/>
                    <a:pt x="18170" y="14973"/>
                    <a:pt x="18170" y="13310"/>
                  </a:cubicBezTo>
                  <a:lnTo>
                    <a:pt x="18170" y="3067"/>
                  </a:lnTo>
                  <a:cubicBezTo>
                    <a:pt x="18170" y="1371"/>
                    <a:pt x="16800" y="1"/>
                    <a:pt x="15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64"/>
            <p:cNvSpPr/>
            <p:nvPr/>
          </p:nvSpPr>
          <p:spPr>
            <a:xfrm>
              <a:off x="3569425" y="848100"/>
              <a:ext cx="152525" cy="408600"/>
            </a:xfrm>
            <a:custGeom>
              <a:avLst/>
              <a:gdLst/>
              <a:ahLst/>
              <a:cxnLst/>
              <a:rect l="l" t="t" r="r" b="b"/>
              <a:pathLst>
                <a:path w="6101" h="16344" extrusionOk="0">
                  <a:moveTo>
                    <a:pt x="3034" y="1"/>
                  </a:moveTo>
                  <a:cubicBezTo>
                    <a:pt x="1338" y="1"/>
                    <a:pt x="0" y="1371"/>
                    <a:pt x="0" y="3067"/>
                  </a:cubicBezTo>
                  <a:lnTo>
                    <a:pt x="0" y="13310"/>
                  </a:lnTo>
                  <a:cubicBezTo>
                    <a:pt x="0" y="14973"/>
                    <a:pt x="1338" y="16343"/>
                    <a:pt x="3034" y="16343"/>
                  </a:cubicBezTo>
                  <a:cubicBezTo>
                    <a:pt x="4730" y="16343"/>
                    <a:pt x="6100" y="14973"/>
                    <a:pt x="6100" y="13310"/>
                  </a:cubicBezTo>
                  <a:lnTo>
                    <a:pt x="6100" y="3067"/>
                  </a:lnTo>
                  <a:cubicBezTo>
                    <a:pt x="6100" y="1371"/>
                    <a:pt x="4730" y="1"/>
                    <a:pt x="30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64"/>
            <p:cNvSpPr/>
            <p:nvPr/>
          </p:nvSpPr>
          <p:spPr>
            <a:xfrm>
              <a:off x="4478700" y="844850"/>
              <a:ext cx="153325" cy="409400"/>
            </a:xfrm>
            <a:custGeom>
              <a:avLst/>
              <a:gdLst/>
              <a:ahLst/>
              <a:cxnLst/>
              <a:rect l="l" t="t" r="r" b="b"/>
              <a:pathLst>
                <a:path w="6133" h="16376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3309"/>
                  </a:lnTo>
                  <a:cubicBezTo>
                    <a:pt x="0" y="15005"/>
                    <a:pt x="1370" y="16375"/>
                    <a:pt x="3067" y="16375"/>
                  </a:cubicBezTo>
                  <a:cubicBezTo>
                    <a:pt x="4763" y="16375"/>
                    <a:pt x="6133" y="15005"/>
                    <a:pt x="6133" y="13309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64"/>
            <p:cNvSpPr/>
            <p:nvPr/>
          </p:nvSpPr>
          <p:spPr>
            <a:xfrm>
              <a:off x="4784500" y="844850"/>
              <a:ext cx="153350" cy="409400"/>
            </a:xfrm>
            <a:custGeom>
              <a:avLst/>
              <a:gdLst/>
              <a:ahLst/>
              <a:cxnLst/>
              <a:rect l="l" t="t" r="r" b="b"/>
              <a:pathLst>
                <a:path w="6134" h="16376" extrusionOk="0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13309"/>
                  </a:lnTo>
                  <a:cubicBezTo>
                    <a:pt x="1" y="15005"/>
                    <a:pt x="1371" y="16375"/>
                    <a:pt x="3067" y="16375"/>
                  </a:cubicBezTo>
                  <a:cubicBezTo>
                    <a:pt x="4763" y="16375"/>
                    <a:pt x="6133" y="15005"/>
                    <a:pt x="6133" y="13309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64"/>
            <p:cNvSpPr/>
            <p:nvPr/>
          </p:nvSpPr>
          <p:spPr>
            <a:xfrm>
              <a:off x="3875225" y="848100"/>
              <a:ext cx="454250" cy="408600"/>
            </a:xfrm>
            <a:custGeom>
              <a:avLst/>
              <a:gdLst/>
              <a:ahLst/>
              <a:cxnLst/>
              <a:rect l="l" t="t" r="r" b="b"/>
              <a:pathLst>
                <a:path w="18170" h="16344" extrusionOk="0">
                  <a:moveTo>
                    <a:pt x="12037" y="6101"/>
                  </a:moveTo>
                  <a:lnTo>
                    <a:pt x="12037" y="10243"/>
                  </a:lnTo>
                  <a:lnTo>
                    <a:pt x="6101" y="10243"/>
                  </a:lnTo>
                  <a:lnTo>
                    <a:pt x="6101" y="6101"/>
                  </a:lnTo>
                  <a:close/>
                  <a:moveTo>
                    <a:pt x="3034" y="1"/>
                  </a:moveTo>
                  <a:cubicBezTo>
                    <a:pt x="1338" y="1"/>
                    <a:pt x="1" y="1371"/>
                    <a:pt x="1" y="3067"/>
                  </a:cubicBezTo>
                  <a:lnTo>
                    <a:pt x="1" y="13310"/>
                  </a:lnTo>
                  <a:cubicBezTo>
                    <a:pt x="1" y="14973"/>
                    <a:pt x="1338" y="16343"/>
                    <a:pt x="3034" y="16343"/>
                  </a:cubicBezTo>
                  <a:lnTo>
                    <a:pt x="15104" y="16343"/>
                  </a:lnTo>
                  <a:cubicBezTo>
                    <a:pt x="16800" y="16343"/>
                    <a:pt x="18170" y="14973"/>
                    <a:pt x="18170" y="13310"/>
                  </a:cubicBezTo>
                  <a:lnTo>
                    <a:pt x="18170" y="3067"/>
                  </a:lnTo>
                  <a:cubicBezTo>
                    <a:pt x="18170" y="1371"/>
                    <a:pt x="16800" y="1"/>
                    <a:pt x="15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64"/>
          <p:cNvGrpSpPr/>
          <p:nvPr/>
        </p:nvGrpSpPr>
        <p:grpSpPr>
          <a:xfrm>
            <a:off x="3499598" y="1935459"/>
            <a:ext cx="384133" cy="384133"/>
            <a:chOff x="1190625" y="238125"/>
            <a:chExt cx="5219200" cy="5219200"/>
          </a:xfrm>
        </p:grpSpPr>
        <p:sp>
          <p:nvSpPr>
            <p:cNvPr id="840" name="Google Shape;840;p64"/>
            <p:cNvSpPr/>
            <p:nvPr/>
          </p:nvSpPr>
          <p:spPr>
            <a:xfrm>
              <a:off x="1190625" y="238125"/>
              <a:ext cx="2380450" cy="3489525"/>
            </a:xfrm>
            <a:custGeom>
              <a:avLst/>
              <a:gdLst/>
              <a:ahLst/>
              <a:cxnLst/>
              <a:rect l="l" t="t" r="r" b="b"/>
              <a:pathLst>
                <a:path w="95218" h="139581" extrusionOk="0">
                  <a:moveTo>
                    <a:pt x="32294" y="6133"/>
                  </a:moveTo>
                  <a:cubicBezTo>
                    <a:pt x="33990" y="6133"/>
                    <a:pt x="35360" y="7470"/>
                    <a:pt x="35360" y="9166"/>
                  </a:cubicBezTo>
                  <a:cubicBezTo>
                    <a:pt x="35360" y="10830"/>
                    <a:pt x="33990" y="12200"/>
                    <a:pt x="32294" y="12200"/>
                  </a:cubicBezTo>
                  <a:cubicBezTo>
                    <a:pt x="30630" y="12200"/>
                    <a:pt x="29260" y="10830"/>
                    <a:pt x="29260" y="9166"/>
                  </a:cubicBezTo>
                  <a:cubicBezTo>
                    <a:pt x="29260" y="7470"/>
                    <a:pt x="30630" y="6133"/>
                    <a:pt x="32294" y="6133"/>
                  </a:cubicBezTo>
                  <a:close/>
                  <a:moveTo>
                    <a:pt x="74373" y="6133"/>
                  </a:moveTo>
                  <a:cubicBezTo>
                    <a:pt x="76070" y="6133"/>
                    <a:pt x="77440" y="7470"/>
                    <a:pt x="77440" y="9166"/>
                  </a:cubicBezTo>
                  <a:cubicBezTo>
                    <a:pt x="77440" y="10830"/>
                    <a:pt x="76070" y="12200"/>
                    <a:pt x="74373" y="12200"/>
                  </a:cubicBezTo>
                  <a:cubicBezTo>
                    <a:pt x="72677" y="12200"/>
                    <a:pt x="71307" y="10830"/>
                    <a:pt x="71307" y="9166"/>
                  </a:cubicBezTo>
                  <a:cubicBezTo>
                    <a:pt x="71307" y="7470"/>
                    <a:pt x="72677" y="6133"/>
                    <a:pt x="74373" y="6133"/>
                  </a:cubicBezTo>
                  <a:close/>
                  <a:moveTo>
                    <a:pt x="32294" y="0"/>
                  </a:moveTo>
                  <a:cubicBezTo>
                    <a:pt x="27238" y="0"/>
                    <a:pt x="23127" y="4110"/>
                    <a:pt x="23127" y="9166"/>
                  </a:cubicBezTo>
                  <a:cubicBezTo>
                    <a:pt x="23127" y="14222"/>
                    <a:pt x="27238" y="18332"/>
                    <a:pt x="32294" y="18332"/>
                  </a:cubicBezTo>
                  <a:cubicBezTo>
                    <a:pt x="33435" y="18332"/>
                    <a:pt x="34512" y="18104"/>
                    <a:pt x="35523" y="17745"/>
                  </a:cubicBezTo>
                  <a:lnTo>
                    <a:pt x="42928" y="26553"/>
                  </a:lnTo>
                  <a:lnTo>
                    <a:pt x="42928" y="58553"/>
                  </a:lnTo>
                  <a:cubicBezTo>
                    <a:pt x="18985" y="60118"/>
                    <a:pt x="0" y="80082"/>
                    <a:pt x="0" y="104384"/>
                  </a:cubicBezTo>
                  <a:cubicBezTo>
                    <a:pt x="0" y="117562"/>
                    <a:pt x="5676" y="130088"/>
                    <a:pt x="15560" y="138830"/>
                  </a:cubicBezTo>
                  <a:cubicBezTo>
                    <a:pt x="16114" y="139319"/>
                    <a:pt x="16864" y="139580"/>
                    <a:pt x="17582" y="139580"/>
                  </a:cubicBezTo>
                  <a:cubicBezTo>
                    <a:pt x="18430" y="139580"/>
                    <a:pt x="19246" y="139222"/>
                    <a:pt x="19866" y="138537"/>
                  </a:cubicBezTo>
                  <a:cubicBezTo>
                    <a:pt x="20975" y="137297"/>
                    <a:pt x="20877" y="135340"/>
                    <a:pt x="19605" y="134231"/>
                  </a:cubicBezTo>
                  <a:cubicBezTo>
                    <a:pt x="11026" y="126663"/>
                    <a:pt x="6133" y="115801"/>
                    <a:pt x="6133" y="104384"/>
                  </a:cubicBezTo>
                  <a:cubicBezTo>
                    <a:pt x="6133" y="82430"/>
                    <a:pt x="24008" y="64555"/>
                    <a:pt x="45961" y="64555"/>
                  </a:cubicBezTo>
                  <a:lnTo>
                    <a:pt x="92151" y="64555"/>
                  </a:lnTo>
                  <a:cubicBezTo>
                    <a:pt x="93847" y="64555"/>
                    <a:pt x="95217" y="63185"/>
                    <a:pt x="95217" y="61521"/>
                  </a:cubicBezTo>
                  <a:cubicBezTo>
                    <a:pt x="95217" y="59825"/>
                    <a:pt x="93847" y="58455"/>
                    <a:pt x="92151" y="58455"/>
                  </a:cubicBezTo>
                  <a:lnTo>
                    <a:pt x="77440" y="58455"/>
                  </a:lnTo>
                  <a:lnTo>
                    <a:pt x="77440" y="17810"/>
                  </a:lnTo>
                  <a:cubicBezTo>
                    <a:pt x="80995" y="16538"/>
                    <a:pt x="83539" y="13146"/>
                    <a:pt x="83539" y="9166"/>
                  </a:cubicBezTo>
                  <a:cubicBezTo>
                    <a:pt x="83539" y="4110"/>
                    <a:pt x="79429" y="0"/>
                    <a:pt x="74373" y="0"/>
                  </a:cubicBezTo>
                  <a:cubicBezTo>
                    <a:pt x="69317" y="0"/>
                    <a:pt x="65207" y="4110"/>
                    <a:pt x="65207" y="9166"/>
                  </a:cubicBezTo>
                  <a:cubicBezTo>
                    <a:pt x="65207" y="13146"/>
                    <a:pt x="67751" y="16538"/>
                    <a:pt x="71307" y="17810"/>
                  </a:cubicBezTo>
                  <a:lnTo>
                    <a:pt x="71307" y="58455"/>
                  </a:lnTo>
                  <a:lnTo>
                    <a:pt x="49028" y="58455"/>
                  </a:lnTo>
                  <a:lnTo>
                    <a:pt x="49028" y="25443"/>
                  </a:lnTo>
                  <a:cubicBezTo>
                    <a:pt x="49028" y="24726"/>
                    <a:pt x="48767" y="24008"/>
                    <a:pt x="48310" y="23454"/>
                  </a:cubicBezTo>
                  <a:lnTo>
                    <a:pt x="40220" y="13798"/>
                  </a:lnTo>
                  <a:cubicBezTo>
                    <a:pt x="41003" y="12461"/>
                    <a:pt x="41492" y="10862"/>
                    <a:pt x="41492" y="9166"/>
                  </a:cubicBezTo>
                  <a:cubicBezTo>
                    <a:pt x="41492" y="4110"/>
                    <a:pt x="37350" y="0"/>
                    <a:pt x="32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64"/>
            <p:cNvSpPr/>
            <p:nvPr/>
          </p:nvSpPr>
          <p:spPr>
            <a:xfrm>
              <a:off x="5037300" y="2164325"/>
              <a:ext cx="458350" cy="458325"/>
            </a:xfrm>
            <a:custGeom>
              <a:avLst/>
              <a:gdLst/>
              <a:ahLst/>
              <a:cxnLst/>
              <a:rect l="l" t="t" r="r" b="b"/>
              <a:pathLst>
                <a:path w="18334" h="18333" extrusionOk="0">
                  <a:moveTo>
                    <a:pt x="9167" y="6100"/>
                  </a:moveTo>
                  <a:cubicBezTo>
                    <a:pt x="10863" y="6100"/>
                    <a:pt x="12233" y="7470"/>
                    <a:pt x="12233" y="9166"/>
                  </a:cubicBezTo>
                  <a:cubicBezTo>
                    <a:pt x="12233" y="10830"/>
                    <a:pt x="10863" y="12200"/>
                    <a:pt x="9167" y="12200"/>
                  </a:cubicBezTo>
                  <a:cubicBezTo>
                    <a:pt x="7503" y="12200"/>
                    <a:pt x="6133" y="10830"/>
                    <a:pt x="6133" y="9166"/>
                  </a:cubicBezTo>
                  <a:cubicBezTo>
                    <a:pt x="6133" y="7470"/>
                    <a:pt x="7503" y="6100"/>
                    <a:pt x="9167" y="6100"/>
                  </a:cubicBezTo>
                  <a:close/>
                  <a:moveTo>
                    <a:pt x="9167" y="0"/>
                  </a:moveTo>
                  <a:cubicBezTo>
                    <a:pt x="4111" y="0"/>
                    <a:pt x="1" y="4110"/>
                    <a:pt x="1" y="9166"/>
                  </a:cubicBezTo>
                  <a:cubicBezTo>
                    <a:pt x="1" y="14222"/>
                    <a:pt x="4111" y="18332"/>
                    <a:pt x="9167" y="18332"/>
                  </a:cubicBezTo>
                  <a:cubicBezTo>
                    <a:pt x="14223" y="18332"/>
                    <a:pt x="18333" y="14222"/>
                    <a:pt x="18333" y="9166"/>
                  </a:cubicBezTo>
                  <a:cubicBezTo>
                    <a:pt x="18333" y="4110"/>
                    <a:pt x="14223" y="0"/>
                    <a:pt x="9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64"/>
            <p:cNvSpPr/>
            <p:nvPr/>
          </p:nvSpPr>
          <p:spPr>
            <a:xfrm>
              <a:off x="3571050" y="1453200"/>
              <a:ext cx="458325" cy="985975"/>
            </a:xfrm>
            <a:custGeom>
              <a:avLst/>
              <a:gdLst/>
              <a:ahLst/>
              <a:cxnLst/>
              <a:rect l="l" t="t" r="r" b="b"/>
              <a:pathLst>
                <a:path w="18333" h="39439" extrusionOk="0">
                  <a:moveTo>
                    <a:pt x="9167" y="27206"/>
                  </a:moveTo>
                  <a:cubicBezTo>
                    <a:pt x="10830" y="27206"/>
                    <a:pt x="12200" y="28576"/>
                    <a:pt x="12200" y="30272"/>
                  </a:cubicBezTo>
                  <a:cubicBezTo>
                    <a:pt x="12200" y="31968"/>
                    <a:pt x="10830" y="33305"/>
                    <a:pt x="9167" y="33305"/>
                  </a:cubicBezTo>
                  <a:cubicBezTo>
                    <a:pt x="7503" y="33305"/>
                    <a:pt x="6133" y="31968"/>
                    <a:pt x="6133" y="30272"/>
                  </a:cubicBezTo>
                  <a:cubicBezTo>
                    <a:pt x="6133" y="28576"/>
                    <a:pt x="7503" y="27206"/>
                    <a:pt x="9167" y="27206"/>
                  </a:cubicBezTo>
                  <a:close/>
                  <a:moveTo>
                    <a:pt x="9167" y="1"/>
                  </a:moveTo>
                  <a:cubicBezTo>
                    <a:pt x="7470" y="1"/>
                    <a:pt x="6100" y="1371"/>
                    <a:pt x="6100" y="3067"/>
                  </a:cubicBezTo>
                  <a:lnTo>
                    <a:pt x="6100" y="21628"/>
                  </a:lnTo>
                  <a:cubicBezTo>
                    <a:pt x="2545" y="22900"/>
                    <a:pt x="0" y="26292"/>
                    <a:pt x="0" y="30272"/>
                  </a:cubicBezTo>
                  <a:cubicBezTo>
                    <a:pt x="0" y="35328"/>
                    <a:pt x="4110" y="39438"/>
                    <a:pt x="9167" y="39438"/>
                  </a:cubicBezTo>
                  <a:cubicBezTo>
                    <a:pt x="14223" y="39438"/>
                    <a:pt x="18333" y="35328"/>
                    <a:pt x="18333" y="30272"/>
                  </a:cubicBezTo>
                  <a:cubicBezTo>
                    <a:pt x="18333" y="26292"/>
                    <a:pt x="15788" y="22900"/>
                    <a:pt x="12233" y="21628"/>
                  </a:cubicBezTo>
                  <a:lnTo>
                    <a:pt x="12233" y="3067"/>
                  </a:lnTo>
                  <a:cubicBezTo>
                    <a:pt x="12233" y="1371"/>
                    <a:pt x="1086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64"/>
            <p:cNvSpPr/>
            <p:nvPr/>
          </p:nvSpPr>
          <p:spPr>
            <a:xfrm>
              <a:off x="5037300" y="3072775"/>
              <a:ext cx="458350" cy="458325"/>
            </a:xfrm>
            <a:custGeom>
              <a:avLst/>
              <a:gdLst/>
              <a:ahLst/>
              <a:cxnLst/>
              <a:rect l="l" t="t" r="r" b="b"/>
              <a:pathLst>
                <a:path w="18334" h="18333" extrusionOk="0">
                  <a:moveTo>
                    <a:pt x="9167" y="6133"/>
                  </a:moveTo>
                  <a:cubicBezTo>
                    <a:pt x="10863" y="6133"/>
                    <a:pt x="12233" y="7503"/>
                    <a:pt x="12233" y="9167"/>
                  </a:cubicBezTo>
                  <a:cubicBezTo>
                    <a:pt x="12233" y="10863"/>
                    <a:pt x="10863" y="12233"/>
                    <a:pt x="9167" y="12233"/>
                  </a:cubicBezTo>
                  <a:cubicBezTo>
                    <a:pt x="7503" y="12233"/>
                    <a:pt x="6133" y="10863"/>
                    <a:pt x="6133" y="9167"/>
                  </a:cubicBezTo>
                  <a:cubicBezTo>
                    <a:pt x="6133" y="7503"/>
                    <a:pt x="7503" y="6133"/>
                    <a:pt x="9167" y="6133"/>
                  </a:cubicBezTo>
                  <a:close/>
                  <a:moveTo>
                    <a:pt x="9167" y="1"/>
                  </a:moveTo>
                  <a:cubicBezTo>
                    <a:pt x="4111" y="1"/>
                    <a:pt x="1" y="4111"/>
                    <a:pt x="1" y="9167"/>
                  </a:cubicBezTo>
                  <a:cubicBezTo>
                    <a:pt x="1" y="14223"/>
                    <a:pt x="4111" y="18333"/>
                    <a:pt x="9167" y="18333"/>
                  </a:cubicBezTo>
                  <a:cubicBezTo>
                    <a:pt x="14223" y="18333"/>
                    <a:pt x="18333" y="14223"/>
                    <a:pt x="18333" y="9167"/>
                  </a:cubicBezTo>
                  <a:cubicBezTo>
                    <a:pt x="18333" y="4111"/>
                    <a:pt x="1422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64"/>
            <p:cNvSpPr/>
            <p:nvPr/>
          </p:nvSpPr>
          <p:spPr>
            <a:xfrm>
              <a:off x="5471975" y="2618550"/>
              <a:ext cx="458325" cy="458325"/>
            </a:xfrm>
            <a:custGeom>
              <a:avLst/>
              <a:gdLst/>
              <a:ahLst/>
              <a:cxnLst/>
              <a:rect l="l" t="t" r="r" b="b"/>
              <a:pathLst>
                <a:path w="18333" h="18333" extrusionOk="0">
                  <a:moveTo>
                    <a:pt x="9166" y="6133"/>
                  </a:moveTo>
                  <a:cubicBezTo>
                    <a:pt x="10863" y="6133"/>
                    <a:pt x="12233" y="7503"/>
                    <a:pt x="12233" y="9167"/>
                  </a:cubicBezTo>
                  <a:cubicBezTo>
                    <a:pt x="12233" y="10830"/>
                    <a:pt x="10863" y="12200"/>
                    <a:pt x="9166" y="12200"/>
                  </a:cubicBezTo>
                  <a:cubicBezTo>
                    <a:pt x="7470" y="12200"/>
                    <a:pt x="6100" y="10830"/>
                    <a:pt x="6100" y="9167"/>
                  </a:cubicBezTo>
                  <a:cubicBezTo>
                    <a:pt x="6100" y="7503"/>
                    <a:pt x="7470" y="6133"/>
                    <a:pt x="9166" y="6133"/>
                  </a:cubicBezTo>
                  <a:close/>
                  <a:moveTo>
                    <a:pt x="9166" y="0"/>
                  </a:moveTo>
                  <a:cubicBezTo>
                    <a:pt x="4110" y="0"/>
                    <a:pt x="0" y="4110"/>
                    <a:pt x="0" y="9167"/>
                  </a:cubicBezTo>
                  <a:cubicBezTo>
                    <a:pt x="0" y="14223"/>
                    <a:pt x="4110" y="18333"/>
                    <a:pt x="9166" y="18333"/>
                  </a:cubicBezTo>
                  <a:cubicBezTo>
                    <a:pt x="14223" y="18333"/>
                    <a:pt x="18333" y="14223"/>
                    <a:pt x="18333" y="9167"/>
                  </a:cubicBezTo>
                  <a:cubicBezTo>
                    <a:pt x="18333" y="4110"/>
                    <a:pt x="14223" y="0"/>
                    <a:pt x="9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64"/>
            <p:cNvSpPr/>
            <p:nvPr/>
          </p:nvSpPr>
          <p:spPr>
            <a:xfrm>
              <a:off x="4602650" y="2618550"/>
              <a:ext cx="459150" cy="458325"/>
            </a:xfrm>
            <a:custGeom>
              <a:avLst/>
              <a:gdLst/>
              <a:ahLst/>
              <a:cxnLst/>
              <a:rect l="l" t="t" r="r" b="b"/>
              <a:pathLst>
                <a:path w="18366" h="18333" extrusionOk="0">
                  <a:moveTo>
                    <a:pt x="9167" y="6133"/>
                  </a:moveTo>
                  <a:cubicBezTo>
                    <a:pt x="10863" y="6133"/>
                    <a:pt x="12233" y="7503"/>
                    <a:pt x="12233" y="9167"/>
                  </a:cubicBezTo>
                  <a:cubicBezTo>
                    <a:pt x="12233" y="10830"/>
                    <a:pt x="10863" y="12200"/>
                    <a:pt x="9167" y="12200"/>
                  </a:cubicBezTo>
                  <a:cubicBezTo>
                    <a:pt x="7503" y="12200"/>
                    <a:pt x="6133" y="10830"/>
                    <a:pt x="6133" y="9167"/>
                  </a:cubicBezTo>
                  <a:cubicBezTo>
                    <a:pt x="6133" y="7503"/>
                    <a:pt x="7503" y="6133"/>
                    <a:pt x="9167" y="6133"/>
                  </a:cubicBezTo>
                  <a:close/>
                  <a:moveTo>
                    <a:pt x="9167" y="0"/>
                  </a:moveTo>
                  <a:cubicBezTo>
                    <a:pt x="4111" y="0"/>
                    <a:pt x="1" y="4110"/>
                    <a:pt x="1" y="9167"/>
                  </a:cubicBezTo>
                  <a:cubicBezTo>
                    <a:pt x="1" y="14223"/>
                    <a:pt x="4111" y="18333"/>
                    <a:pt x="9167" y="18333"/>
                  </a:cubicBezTo>
                  <a:cubicBezTo>
                    <a:pt x="14255" y="18333"/>
                    <a:pt x="18365" y="14223"/>
                    <a:pt x="18365" y="9167"/>
                  </a:cubicBezTo>
                  <a:cubicBezTo>
                    <a:pt x="18365" y="4110"/>
                    <a:pt x="14255" y="0"/>
                    <a:pt x="9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64"/>
            <p:cNvSpPr/>
            <p:nvPr/>
          </p:nvSpPr>
          <p:spPr>
            <a:xfrm>
              <a:off x="2264625" y="2164325"/>
              <a:ext cx="153325" cy="458325"/>
            </a:xfrm>
            <a:custGeom>
              <a:avLst/>
              <a:gdLst/>
              <a:ahLst/>
              <a:cxnLst/>
              <a:rect l="l" t="t" r="r" b="b"/>
              <a:pathLst>
                <a:path w="6133" h="18333" extrusionOk="0">
                  <a:moveTo>
                    <a:pt x="3067" y="0"/>
                  </a:moveTo>
                  <a:cubicBezTo>
                    <a:pt x="1370" y="0"/>
                    <a:pt x="0" y="1370"/>
                    <a:pt x="0" y="3034"/>
                  </a:cubicBezTo>
                  <a:lnTo>
                    <a:pt x="0" y="15266"/>
                  </a:lnTo>
                  <a:cubicBezTo>
                    <a:pt x="0" y="16962"/>
                    <a:pt x="1370" y="18332"/>
                    <a:pt x="3067" y="18332"/>
                  </a:cubicBezTo>
                  <a:cubicBezTo>
                    <a:pt x="4763" y="18332"/>
                    <a:pt x="6133" y="16962"/>
                    <a:pt x="6133" y="15266"/>
                  </a:cubicBezTo>
                  <a:lnTo>
                    <a:pt x="6133" y="3034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64"/>
            <p:cNvSpPr/>
            <p:nvPr/>
          </p:nvSpPr>
          <p:spPr>
            <a:xfrm>
              <a:off x="2264625" y="3072775"/>
              <a:ext cx="153325" cy="458325"/>
            </a:xfrm>
            <a:custGeom>
              <a:avLst/>
              <a:gdLst/>
              <a:ahLst/>
              <a:cxnLst/>
              <a:rect l="l" t="t" r="r" b="b"/>
              <a:pathLst>
                <a:path w="6133" h="18333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15299"/>
                  </a:lnTo>
                  <a:cubicBezTo>
                    <a:pt x="0" y="16963"/>
                    <a:pt x="1370" y="18333"/>
                    <a:pt x="3067" y="18333"/>
                  </a:cubicBezTo>
                  <a:cubicBezTo>
                    <a:pt x="4763" y="18333"/>
                    <a:pt x="6133" y="16963"/>
                    <a:pt x="6133" y="15299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64"/>
            <p:cNvSpPr/>
            <p:nvPr/>
          </p:nvSpPr>
          <p:spPr>
            <a:xfrm>
              <a:off x="2546775" y="2771050"/>
              <a:ext cx="458350" cy="153325"/>
            </a:xfrm>
            <a:custGeom>
              <a:avLst/>
              <a:gdLst/>
              <a:ahLst/>
              <a:cxnLst/>
              <a:rect l="l" t="t" r="r" b="b"/>
              <a:pathLst>
                <a:path w="18334" h="6133" extrusionOk="0">
                  <a:moveTo>
                    <a:pt x="3034" y="0"/>
                  </a:moveTo>
                  <a:cubicBezTo>
                    <a:pt x="1371" y="0"/>
                    <a:pt x="1" y="1370"/>
                    <a:pt x="1" y="3067"/>
                  </a:cubicBezTo>
                  <a:cubicBezTo>
                    <a:pt x="1" y="4763"/>
                    <a:pt x="1371" y="6133"/>
                    <a:pt x="3034" y="6133"/>
                  </a:cubicBezTo>
                  <a:lnTo>
                    <a:pt x="15267" y="6133"/>
                  </a:lnTo>
                  <a:cubicBezTo>
                    <a:pt x="16963" y="6133"/>
                    <a:pt x="18333" y="4763"/>
                    <a:pt x="18333" y="3067"/>
                  </a:cubicBezTo>
                  <a:cubicBezTo>
                    <a:pt x="18333" y="1370"/>
                    <a:pt x="16963" y="0"/>
                    <a:pt x="15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64"/>
            <p:cNvSpPr/>
            <p:nvPr/>
          </p:nvSpPr>
          <p:spPr>
            <a:xfrm>
              <a:off x="1677475" y="2771050"/>
              <a:ext cx="459150" cy="153325"/>
            </a:xfrm>
            <a:custGeom>
              <a:avLst/>
              <a:gdLst/>
              <a:ahLst/>
              <a:cxnLst/>
              <a:rect l="l" t="t" r="r" b="b"/>
              <a:pathLst>
                <a:path w="18366" h="6133" extrusionOk="0">
                  <a:moveTo>
                    <a:pt x="3066" y="0"/>
                  </a:moveTo>
                  <a:cubicBezTo>
                    <a:pt x="1370" y="0"/>
                    <a:pt x="0" y="1370"/>
                    <a:pt x="0" y="3067"/>
                  </a:cubicBezTo>
                  <a:cubicBezTo>
                    <a:pt x="0" y="4763"/>
                    <a:pt x="1370" y="6133"/>
                    <a:pt x="3066" y="6133"/>
                  </a:cubicBezTo>
                  <a:lnTo>
                    <a:pt x="15299" y="6133"/>
                  </a:lnTo>
                  <a:cubicBezTo>
                    <a:pt x="16995" y="6133"/>
                    <a:pt x="18365" y="4763"/>
                    <a:pt x="18365" y="3067"/>
                  </a:cubicBez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4"/>
            <p:cNvSpPr/>
            <p:nvPr/>
          </p:nvSpPr>
          <p:spPr>
            <a:xfrm>
              <a:off x="3723550" y="238125"/>
              <a:ext cx="153325" cy="1018575"/>
            </a:xfrm>
            <a:custGeom>
              <a:avLst/>
              <a:gdLst/>
              <a:ahLst/>
              <a:cxnLst/>
              <a:rect l="l" t="t" r="r" b="b"/>
              <a:pathLst>
                <a:path w="6133" h="40743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37676"/>
                  </a:lnTo>
                  <a:cubicBezTo>
                    <a:pt x="0" y="39372"/>
                    <a:pt x="1370" y="40742"/>
                    <a:pt x="3067" y="40742"/>
                  </a:cubicBezTo>
                  <a:cubicBezTo>
                    <a:pt x="4763" y="40742"/>
                    <a:pt x="6133" y="39372"/>
                    <a:pt x="6133" y="37676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64"/>
            <p:cNvSpPr/>
            <p:nvPr/>
          </p:nvSpPr>
          <p:spPr>
            <a:xfrm>
              <a:off x="1768800" y="238125"/>
              <a:ext cx="4641025" cy="5219200"/>
            </a:xfrm>
            <a:custGeom>
              <a:avLst/>
              <a:gdLst/>
              <a:ahLst/>
              <a:cxnLst/>
              <a:rect l="l" t="t" r="r" b="b"/>
              <a:pathLst>
                <a:path w="185641" h="208768" extrusionOk="0">
                  <a:moveTo>
                    <a:pt x="111267" y="6133"/>
                  </a:moveTo>
                  <a:cubicBezTo>
                    <a:pt x="112963" y="6133"/>
                    <a:pt x="114333" y="7470"/>
                    <a:pt x="114333" y="9166"/>
                  </a:cubicBezTo>
                  <a:cubicBezTo>
                    <a:pt x="114333" y="10830"/>
                    <a:pt x="112963" y="12200"/>
                    <a:pt x="111267" y="12200"/>
                  </a:cubicBezTo>
                  <a:cubicBezTo>
                    <a:pt x="109571" y="12200"/>
                    <a:pt x="108201" y="10830"/>
                    <a:pt x="108201" y="9166"/>
                  </a:cubicBezTo>
                  <a:cubicBezTo>
                    <a:pt x="108201" y="7470"/>
                    <a:pt x="109571" y="6133"/>
                    <a:pt x="111267" y="6133"/>
                  </a:cubicBezTo>
                  <a:close/>
                  <a:moveTo>
                    <a:pt x="153346" y="6133"/>
                  </a:moveTo>
                  <a:cubicBezTo>
                    <a:pt x="155010" y="6133"/>
                    <a:pt x="156380" y="7470"/>
                    <a:pt x="156380" y="9166"/>
                  </a:cubicBezTo>
                  <a:cubicBezTo>
                    <a:pt x="156380" y="10830"/>
                    <a:pt x="155010" y="12200"/>
                    <a:pt x="153346" y="12200"/>
                  </a:cubicBezTo>
                  <a:cubicBezTo>
                    <a:pt x="151650" y="12200"/>
                    <a:pt x="150280" y="10830"/>
                    <a:pt x="150280" y="9166"/>
                  </a:cubicBezTo>
                  <a:cubicBezTo>
                    <a:pt x="150280" y="7470"/>
                    <a:pt x="151650" y="6133"/>
                    <a:pt x="153346" y="6133"/>
                  </a:cubicBezTo>
                  <a:close/>
                  <a:moveTo>
                    <a:pt x="9167" y="196567"/>
                  </a:moveTo>
                  <a:cubicBezTo>
                    <a:pt x="10863" y="196567"/>
                    <a:pt x="12233" y="197937"/>
                    <a:pt x="12233" y="199601"/>
                  </a:cubicBezTo>
                  <a:cubicBezTo>
                    <a:pt x="12233" y="201297"/>
                    <a:pt x="10863" y="202667"/>
                    <a:pt x="9167" y="202667"/>
                  </a:cubicBezTo>
                  <a:cubicBezTo>
                    <a:pt x="7503" y="202667"/>
                    <a:pt x="6133" y="201297"/>
                    <a:pt x="6133" y="199601"/>
                  </a:cubicBezTo>
                  <a:cubicBezTo>
                    <a:pt x="6133" y="197937"/>
                    <a:pt x="7503" y="196567"/>
                    <a:pt x="9167" y="196567"/>
                  </a:cubicBezTo>
                  <a:close/>
                  <a:moveTo>
                    <a:pt x="51246" y="196567"/>
                  </a:moveTo>
                  <a:cubicBezTo>
                    <a:pt x="52943" y="196567"/>
                    <a:pt x="54313" y="197937"/>
                    <a:pt x="54313" y="199601"/>
                  </a:cubicBezTo>
                  <a:cubicBezTo>
                    <a:pt x="54313" y="201297"/>
                    <a:pt x="52943" y="202667"/>
                    <a:pt x="51246" y="202667"/>
                  </a:cubicBezTo>
                  <a:cubicBezTo>
                    <a:pt x="49550" y="202667"/>
                    <a:pt x="48180" y="201297"/>
                    <a:pt x="48180" y="199601"/>
                  </a:cubicBezTo>
                  <a:cubicBezTo>
                    <a:pt x="48180" y="197937"/>
                    <a:pt x="49550" y="196567"/>
                    <a:pt x="51246" y="196567"/>
                  </a:cubicBezTo>
                  <a:close/>
                  <a:moveTo>
                    <a:pt x="111267" y="196567"/>
                  </a:moveTo>
                  <a:cubicBezTo>
                    <a:pt x="112963" y="196567"/>
                    <a:pt x="114333" y="197937"/>
                    <a:pt x="114333" y="199601"/>
                  </a:cubicBezTo>
                  <a:cubicBezTo>
                    <a:pt x="114333" y="201297"/>
                    <a:pt x="112963" y="202667"/>
                    <a:pt x="111267" y="202667"/>
                  </a:cubicBezTo>
                  <a:cubicBezTo>
                    <a:pt x="109571" y="202667"/>
                    <a:pt x="108201" y="201297"/>
                    <a:pt x="108201" y="199601"/>
                  </a:cubicBezTo>
                  <a:cubicBezTo>
                    <a:pt x="108201" y="197937"/>
                    <a:pt x="109571" y="196567"/>
                    <a:pt x="111267" y="196567"/>
                  </a:cubicBezTo>
                  <a:close/>
                  <a:moveTo>
                    <a:pt x="153346" y="196567"/>
                  </a:moveTo>
                  <a:cubicBezTo>
                    <a:pt x="155010" y="196567"/>
                    <a:pt x="156380" y="197937"/>
                    <a:pt x="156380" y="199601"/>
                  </a:cubicBezTo>
                  <a:cubicBezTo>
                    <a:pt x="156380" y="201297"/>
                    <a:pt x="155010" y="202667"/>
                    <a:pt x="153346" y="202667"/>
                  </a:cubicBezTo>
                  <a:cubicBezTo>
                    <a:pt x="151650" y="202667"/>
                    <a:pt x="150280" y="201297"/>
                    <a:pt x="150280" y="199601"/>
                  </a:cubicBezTo>
                  <a:cubicBezTo>
                    <a:pt x="150280" y="197937"/>
                    <a:pt x="151650" y="196567"/>
                    <a:pt x="153346" y="196567"/>
                  </a:cubicBezTo>
                  <a:close/>
                  <a:moveTo>
                    <a:pt x="111267" y="0"/>
                  </a:moveTo>
                  <a:cubicBezTo>
                    <a:pt x="106211" y="0"/>
                    <a:pt x="102101" y="4110"/>
                    <a:pt x="102101" y="9166"/>
                  </a:cubicBezTo>
                  <a:cubicBezTo>
                    <a:pt x="102101" y="13146"/>
                    <a:pt x="104645" y="16538"/>
                    <a:pt x="108201" y="17810"/>
                  </a:cubicBezTo>
                  <a:lnTo>
                    <a:pt x="108201" y="58455"/>
                  </a:lnTo>
                  <a:lnTo>
                    <a:pt x="93228" y="58455"/>
                  </a:lnTo>
                  <a:cubicBezTo>
                    <a:pt x="91564" y="58455"/>
                    <a:pt x="90194" y="59825"/>
                    <a:pt x="90194" y="61521"/>
                  </a:cubicBezTo>
                  <a:cubicBezTo>
                    <a:pt x="90194" y="63185"/>
                    <a:pt x="91564" y="64555"/>
                    <a:pt x="93228" y="64555"/>
                  </a:cubicBezTo>
                  <a:lnTo>
                    <a:pt x="139679" y="64555"/>
                  </a:lnTo>
                  <a:cubicBezTo>
                    <a:pt x="161632" y="64555"/>
                    <a:pt x="179540" y="82430"/>
                    <a:pt x="179540" y="104384"/>
                  </a:cubicBezTo>
                  <a:cubicBezTo>
                    <a:pt x="179540" y="126337"/>
                    <a:pt x="161632" y="144212"/>
                    <a:pt x="139679" y="144212"/>
                  </a:cubicBezTo>
                  <a:cubicBezTo>
                    <a:pt x="125717" y="144212"/>
                    <a:pt x="112604" y="136742"/>
                    <a:pt x="105428" y="124771"/>
                  </a:cubicBezTo>
                  <a:cubicBezTo>
                    <a:pt x="104971" y="124021"/>
                    <a:pt x="104254" y="123499"/>
                    <a:pt x="103405" y="123336"/>
                  </a:cubicBezTo>
                  <a:cubicBezTo>
                    <a:pt x="103211" y="123298"/>
                    <a:pt x="103014" y="123280"/>
                    <a:pt x="102818" y="123280"/>
                  </a:cubicBezTo>
                  <a:cubicBezTo>
                    <a:pt x="102161" y="123280"/>
                    <a:pt x="101512" y="123488"/>
                    <a:pt x="100959" y="123890"/>
                  </a:cubicBezTo>
                  <a:cubicBezTo>
                    <a:pt x="95250" y="128163"/>
                    <a:pt x="88433" y="130414"/>
                    <a:pt x="81257" y="130414"/>
                  </a:cubicBezTo>
                  <a:cubicBezTo>
                    <a:pt x="74080" y="130414"/>
                    <a:pt x="67263" y="128163"/>
                    <a:pt x="61554" y="123890"/>
                  </a:cubicBezTo>
                  <a:cubicBezTo>
                    <a:pt x="61026" y="123488"/>
                    <a:pt x="60383" y="123280"/>
                    <a:pt x="59727" y="123280"/>
                  </a:cubicBezTo>
                  <a:cubicBezTo>
                    <a:pt x="59532" y="123280"/>
                    <a:pt x="59335" y="123298"/>
                    <a:pt x="59140" y="123336"/>
                  </a:cubicBezTo>
                  <a:cubicBezTo>
                    <a:pt x="58260" y="123499"/>
                    <a:pt x="57542" y="124021"/>
                    <a:pt x="57085" y="124771"/>
                  </a:cubicBezTo>
                  <a:cubicBezTo>
                    <a:pt x="49941" y="136742"/>
                    <a:pt x="36796" y="144212"/>
                    <a:pt x="22834" y="144212"/>
                  </a:cubicBezTo>
                  <a:cubicBezTo>
                    <a:pt x="17256" y="144212"/>
                    <a:pt x="11841" y="143071"/>
                    <a:pt x="6753" y="140820"/>
                  </a:cubicBezTo>
                  <a:cubicBezTo>
                    <a:pt x="6357" y="140643"/>
                    <a:pt x="5942" y="140560"/>
                    <a:pt x="5532" y="140560"/>
                  </a:cubicBezTo>
                  <a:cubicBezTo>
                    <a:pt x="4355" y="140560"/>
                    <a:pt x="3225" y="141248"/>
                    <a:pt x="2741" y="142386"/>
                  </a:cubicBezTo>
                  <a:cubicBezTo>
                    <a:pt x="2056" y="143919"/>
                    <a:pt x="2741" y="145746"/>
                    <a:pt x="4274" y="146431"/>
                  </a:cubicBezTo>
                  <a:cubicBezTo>
                    <a:pt x="9232" y="148583"/>
                    <a:pt x="14418" y="149856"/>
                    <a:pt x="19801" y="150214"/>
                  </a:cubicBezTo>
                  <a:lnTo>
                    <a:pt x="19801" y="182215"/>
                  </a:lnTo>
                  <a:lnTo>
                    <a:pt x="12396" y="191022"/>
                  </a:lnTo>
                  <a:cubicBezTo>
                    <a:pt x="11385" y="190663"/>
                    <a:pt x="10308" y="190435"/>
                    <a:pt x="9167" y="190435"/>
                  </a:cubicBezTo>
                  <a:cubicBezTo>
                    <a:pt x="4111" y="190435"/>
                    <a:pt x="0" y="194545"/>
                    <a:pt x="0" y="199601"/>
                  </a:cubicBezTo>
                  <a:cubicBezTo>
                    <a:pt x="0" y="204657"/>
                    <a:pt x="4111" y="208767"/>
                    <a:pt x="9167" y="208767"/>
                  </a:cubicBezTo>
                  <a:cubicBezTo>
                    <a:pt x="14223" y="208767"/>
                    <a:pt x="18365" y="204657"/>
                    <a:pt x="18365" y="199601"/>
                  </a:cubicBezTo>
                  <a:cubicBezTo>
                    <a:pt x="18365" y="197905"/>
                    <a:pt x="17876" y="196306"/>
                    <a:pt x="17093" y="194969"/>
                  </a:cubicBezTo>
                  <a:lnTo>
                    <a:pt x="25183" y="185313"/>
                  </a:lnTo>
                  <a:cubicBezTo>
                    <a:pt x="25640" y="184759"/>
                    <a:pt x="25901" y="184041"/>
                    <a:pt x="25901" y="183324"/>
                  </a:cubicBezTo>
                  <a:lnTo>
                    <a:pt x="25901" y="150214"/>
                  </a:lnTo>
                  <a:cubicBezTo>
                    <a:pt x="32947" y="149758"/>
                    <a:pt x="39797" y="147670"/>
                    <a:pt x="45897" y="144147"/>
                  </a:cubicBezTo>
                  <a:cubicBezTo>
                    <a:pt x="46680" y="143691"/>
                    <a:pt x="47430" y="143201"/>
                    <a:pt x="48180" y="142712"/>
                  </a:cubicBezTo>
                  <a:lnTo>
                    <a:pt x="48180" y="190957"/>
                  </a:lnTo>
                  <a:cubicBezTo>
                    <a:pt x="44624" y="192229"/>
                    <a:pt x="42080" y="195621"/>
                    <a:pt x="42080" y="199601"/>
                  </a:cubicBezTo>
                  <a:cubicBezTo>
                    <a:pt x="42080" y="204657"/>
                    <a:pt x="46190" y="208767"/>
                    <a:pt x="51246" y="208767"/>
                  </a:cubicBezTo>
                  <a:cubicBezTo>
                    <a:pt x="56302" y="208767"/>
                    <a:pt x="60412" y="204657"/>
                    <a:pt x="60412" y="199601"/>
                  </a:cubicBezTo>
                  <a:cubicBezTo>
                    <a:pt x="60412" y="195621"/>
                    <a:pt x="57868" y="192229"/>
                    <a:pt x="54313" y="190957"/>
                  </a:cubicBezTo>
                  <a:lnTo>
                    <a:pt x="54313" y="137884"/>
                  </a:lnTo>
                  <a:cubicBezTo>
                    <a:pt x="56629" y="135699"/>
                    <a:pt x="58749" y="133252"/>
                    <a:pt x="60576" y="130643"/>
                  </a:cubicBezTo>
                  <a:cubicBezTo>
                    <a:pt x="66773" y="134524"/>
                    <a:pt x="73852" y="136547"/>
                    <a:pt x="81257" y="136547"/>
                  </a:cubicBezTo>
                  <a:cubicBezTo>
                    <a:pt x="88661" y="136547"/>
                    <a:pt x="95740" y="134524"/>
                    <a:pt x="101938" y="130643"/>
                  </a:cubicBezTo>
                  <a:cubicBezTo>
                    <a:pt x="103764" y="133252"/>
                    <a:pt x="105885" y="135699"/>
                    <a:pt x="108201" y="137884"/>
                  </a:cubicBezTo>
                  <a:lnTo>
                    <a:pt x="108201" y="190957"/>
                  </a:lnTo>
                  <a:cubicBezTo>
                    <a:pt x="104645" y="192229"/>
                    <a:pt x="102101" y="195621"/>
                    <a:pt x="102101" y="199601"/>
                  </a:cubicBezTo>
                  <a:cubicBezTo>
                    <a:pt x="102101" y="204657"/>
                    <a:pt x="106211" y="208767"/>
                    <a:pt x="111267" y="208767"/>
                  </a:cubicBezTo>
                  <a:cubicBezTo>
                    <a:pt x="116323" y="208767"/>
                    <a:pt x="120433" y="204657"/>
                    <a:pt x="120433" y="199601"/>
                  </a:cubicBezTo>
                  <a:cubicBezTo>
                    <a:pt x="120433" y="195621"/>
                    <a:pt x="117889" y="192229"/>
                    <a:pt x="114333" y="190957"/>
                  </a:cubicBezTo>
                  <a:lnTo>
                    <a:pt x="114333" y="142712"/>
                  </a:lnTo>
                  <a:cubicBezTo>
                    <a:pt x="115083" y="143201"/>
                    <a:pt x="115834" y="143691"/>
                    <a:pt x="116617" y="144147"/>
                  </a:cubicBezTo>
                  <a:cubicBezTo>
                    <a:pt x="122716" y="147670"/>
                    <a:pt x="129567" y="149758"/>
                    <a:pt x="136612" y="150214"/>
                  </a:cubicBezTo>
                  <a:lnTo>
                    <a:pt x="136612" y="183324"/>
                  </a:lnTo>
                  <a:cubicBezTo>
                    <a:pt x="136612" y="184041"/>
                    <a:pt x="136873" y="184759"/>
                    <a:pt x="137330" y="185313"/>
                  </a:cubicBezTo>
                  <a:lnTo>
                    <a:pt x="145420" y="194969"/>
                  </a:lnTo>
                  <a:cubicBezTo>
                    <a:pt x="144637" y="196306"/>
                    <a:pt x="144148" y="197905"/>
                    <a:pt x="144148" y="199601"/>
                  </a:cubicBezTo>
                  <a:cubicBezTo>
                    <a:pt x="144148" y="204657"/>
                    <a:pt x="148290" y="208767"/>
                    <a:pt x="153346" y="208767"/>
                  </a:cubicBezTo>
                  <a:cubicBezTo>
                    <a:pt x="158403" y="208767"/>
                    <a:pt x="162513" y="204657"/>
                    <a:pt x="162513" y="199601"/>
                  </a:cubicBezTo>
                  <a:cubicBezTo>
                    <a:pt x="162513" y="194545"/>
                    <a:pt x="158403" y="190435"/>
                    <a:pt x="153346" y="190435"/>
                  </a:cubicBezTo>
                  <a:cubicBezTo>
                    <a:pt x="152205" y="190435"/>
                    <a:pt x="151128" y="190663"/>
                    <a:pt x="150117" y="191022"/>
                  </a:cubicBezTo>
                  <a:lnTo>
                    <a:pt x="142712" y="182215"/>
                  </a:lnTo>
                  <a:lnTo>
                    <a:pt x="142712" y="150214"/>
                  </a:lnTo>
                  <a:cubicBezTo>
                    <a:pt x="166655" y="148649"/>
                    <a:pt x="185640" y="128685"/>
                    <a:pt x="185640" y="104384"/>
                  </a:cubicBezTo>
                  <a:cubicBezTo>
                    <a:pt x="185640" y="80082"/>
                    <a:pt x="166655" y="60118"/>
                    <a:pt x="142712" y="58553"/>
                  </a:cubicBezTo>
                  <a:lnTo>
                    <a:pt x="142712" y="26553"/>
                  </a:lnTo>
                  <a:lnTo>
                    <a:pt x="150117" y="17745"/>
                  </a:lnTo>
                  <a:cubicBezTo>
                    <a:pt x="151128" y="18104"/>
                    <a:pt x="152205" y="18332"/>
                    <a:pt x="153346" y="18332"/>
                  </a:cubicBezTo>
                  <a:cubicBezTo>
                    <a:pt x="158403" y="18332"/>
                    <a:pt x="162513" y="14222"/>
                    <a:pt x="162513" y="9166"/>
                  </a:cubicBezTo>
                  <a:cubicBezTo>
                    <a:pt x="162513" y="4110"/>
                    <a:pt x="158403" y="0"/>
                    <a:pt x="153346" y="0"/>
                  </a:cubicBezTo>
                  <a:cubicBezTo>
                    <a:pt x="148290" y="0"/>
                    <a:pt x="144148" y="4110"/>
                    <a:pt x="144148" y="9166"/>
                  </a:cubicBezTo>
                  <a:cubicBezTo>
                    <a:pt x="144148" y="10862"/>
                    <a:pt x="144637" y="12461"/>
                    <a:pt x="145420" y="13798"/>
                  </a:cubicBezTo>
                  <a:lnTo>
                    <a:pt x="137330" y="23454"/>
                  </a:lnTo>
                  <a:cubicBezTo>
                    <a:pt x="136873" y="24008"/>
                    <a:pt x="136612" y="24726"/>
                    <a:pt x="136612" y="25443"/>
                  </a:cubicBezTo>
                  <a:lnTo>
                    <a:pt x="136612" y="58455"/>
                  </a:lnTo>
                  <a:lnTo>
                    <a:pt x="114333" y="58455"/>
                  </a:lnTo>
                  <a:lnTo>
                    <a:pt x="114333" y="17810"/>
                  </a:lnTo>
                  <a:cubicBezTo>
                    <a:pt x="117889" y="16538"/>
                    <a:pt x="120433" y="13146"/>
                    <a:pt x="120433" y="9166"/>
                  </a:cubicBezTo>
                  <a:cubicBezTo>
                    <a:pt x="120433" y="4110"/>
                    <a:pt x="116323" y="0"/>
                    <a:pt x="111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64"/>
            <p:cNvSpPr/>
            <p:nvPr/>
          </p:nvSpPr>
          <p:spPr>
            <a:xfrm>
              <a:off x="4080725" y="2771050"/>
              <a:ext cx="152525" cy="357200"/>
            </a:xfrm>
            <a:custGeom>
              <a:avLst/>
              <a:gdLst/>
              <a:ahLst/>
              <a:cxnLst/>
              <a:rect l="l" t="t" r="r" b="b"/>
              <a:pathLst>
                <a:path w="6101" h="14288" extrusionOk="0">
                  <a:moveTo>
                    <a:pt x="3034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1222"/>
                  </a:lnTo>
                  <a:cubicBezTo>
                    <a:pt x="1" y="12918"/>
                    <a:pt x="1371" y="14288"/>
                    <a:pt x="3034" y="14288"/>
                  </a:cubicBezTo>
                  <a:cubicBezTo>
                    <a:pt x="4731" y="14288"/>
                    <a:pt x="6101" y="12918"/>
                    <a:pt x="6101" y="11222"/>
                  </a:cubicBezTo>
                  <a:lnTo>
                    <a:pt x="6101" y="3067"/>
                  </a:lnTo>
                  <a:cubicBezTo>
                    <a:pt x="6101" y="1370"/>
                    <a:pt x="4731" y="0"/>
                    <a:pt x="3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64"/>
            <p:cNvSpPr/>
            <p:nvPr/>
          </p:nvSpPr>
          <p:spPr>
            <a:xfrm>
              <a:off x="3723550" y="2771050"/>
              <a:ext cx="153325" cy="357200"/>
            </a:xfrm>
            <a:custGeom>
              <a:avLst/>
              <a:gdLst/>
              <a:ahLst/>
              <a:cxnLst/>
              <a:rect l="l" t="t" r="r" b="b"/>
              <a:pathLst>
                <a:path w="6133" h="14288" extrusionOk="0">
                  <a:moveTo>
                    <a:pt x="3067" y="0"/>
                  </a:moveTo>
                  <a:cubicBezTo>
                    <a:pt x="1370" y="0"/>
                    <a:pt x="0" y="1370"/>
                    <a:pt x="0" y="3067"/>
                  </a:cubicBezTo>
                  <a:lnTo>
                    <a:pt x="0" y="11222"/>
                  </a:lnTo>
                  <a:cubicBezTo>
                    <a:pt x="0" y="12918"/>
                    <a:pt x="1370" y="14288"/>
                    <a:pt x="3067" y="14288"/>
                  </a:cubicBezTo>
                  <a:cubicBezTo>
                    <a:pt x="4763" y="14288"/>
                    <a:pt x="6133" y="12918"/>
                    <a:pt x="6133" y="11222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64"/>
            <p:cNvSpPr/>
            <p:nvPr/>
          </p:nvSpPr>
          <p:spPr>
            <a:xfrm>
              <a:off x="3367175" y="2771050"/>
              <a:ext cx="152525" cy="357200"/>
            </a:xfrm>
            <a:custGeom>
              <a:avLst/>
              <a:gdLst/>
              <a:ahLst/>
              <a:cxnLst/>
              <a:rect l="l" t="t" r="r" b="b"/>
              <a:pathLst>
                <a:path w="6101" h="14288" extrusionOk="0">
                  <a:moveTo>
                    <a:pt x="3067" y="0"/>
                  </a:moveTo>
                  <a:cubicBezTo>
                    <a:pt x="1370" y="0"/>
                    <a:pt x="0" y="1370"/>
                    <a:pt x="0" y="3067"/>
                  </a:cubicBezTo>
                  <a:lnTo>
                    <a:pt x="0" y="11222"/>
                  </a:lnTo>
                  <a:cubicBezTo>
                    <a:pt x="0" y="12918"/>
                    <a:pt x="1370" y="14288"/>
                    <a:pt x="3067" y="14288"/>
                  </a:cubicBezTo>
                  <a:cubicBezTo>
                    <a:pt x="4730" y="14288"/>
                    <a:pt x="6100" y="12918"/>
                    <a:pt x="6100" y="11222"/>
                  </a:cubicBezTo>
                  <a:lnTo>
                    <a:pt x="6100" y="3067"/>
                  </a:lnTo>
                  <a:cubicBezTo>
                    <a:pt x="6100" y="1370"/>
                    <a:pt x="4730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" name="Google Shape;855;p64"/>
          <p:cNvGrpSpPr/>
          <p:nvPr/>
        </p:nvGrpSpPr>
        <p:grpSpPr>
          <a:xfrm>
            <a:off x="5317862" y="1935459"/>
            <a:ext cx="335892" cy="384133"/>
            <a:chOff x="1496425" y="238125"/>
            <a:chExt cx="4607575" cy="5219200"/>
          </a:xfrm>
        </p:grpSpPr>
        <p:sp>
          <p:nvSpPr>
            <p:cNvPr id="856" name="Google Shape;856;p64"/>
            <p:cNvSpPr/>
            <p:nvPr/>
          </p:nvSpPr>
          <p:spPr>
            <a:xfrm>
              <a:off x="3045050" y="1585325"/>
              <a:ext cx="1510325" cy="152500"/>
            </a:xfrm>
            <a:custGeom>
              <a:avLst/>
              <a:gdLst/>
              <a:ahLst/>
              <a:cxnLst/>
              <a:rect l="l" t="t" r="r" b="b"/>
              <a:pathLst>
                <a:path w="60413" h="6100" extrusionOk="0">
                  <a:moveTo>
                    <a:pt x="3034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30"/>
                    <a:pt x="1371" y="6100"/>
                    <a:pt x="3034" y="6100"/>
                  </a:cubicBezTo>
                  <a:lnTo>
                    <a:pt x="57379" y="6100"/>
                  </a:lnTo>
                  <a:cubicBezTo>
                    <a:pt x="59043" y="6100"/>
                    <a:pt x="60413" y="4730"/>
                    <a:pt x="60413" y="3066"/>
                  </a:cubicBezTo>
                  <a:cubicBezTo>
                    <a:pt x="60413" y="1370"/>
                    <a:pt x="59043" y="0"/>
                    <a:pt x="57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4"/>
            <p:cNvSpPr/>
            <p:nvPr/>
          </p:nvSpPr>
          <p:spPr>
            <a:xfrm>
              <a:off x="3045050" y="1987350"/>
              <a:ext cx="1510325" cy="152525"/>
            </a:xfrm>
            <a:custGeom>
              <a:avLst/>
              <a:gdLst/>
              <a:ahLst/>
              <a:cxnLst/>
              <a:rect l="l" t="t" r="r" b="b"/>
              <a:pathLst>
                <a:path w="60413" h="6101" extrusionOk="0">
                  <a:moveTo>
                    <a:pt x="3034" y="1"/>
                  </a:moveTo>
                  <a:cubicBezTo>
                    <a:pt x="1371" y="1"/>
                    <a:pt x="1" y="1371"/>
                    <a:pt x="1" y="3034"/>
                  </a:cubicBezTo>
                  <a:cubicBezTo>
                    <a:pt x="1" y="4730"/>
                    <a:pt x="1371" y="6101"/>
                    <a:pt x="3034" y="6101"/>
                  </a:cubicBezTo>
                  <a:lnTo>
                    <a:pt x="57379" y="6101"/>
                  </a:lnTo>
                  <a:cubicBezTo>
                    <a:pt x="59043" y="6101"/>
                    <a:pt x="60413" y="4730"/>
                    <a:pt x="60413" y="3034"/>
                  </a:cubicBezTo>
                  <a:cubicBezTo>
                    <a:pt x="60413" y="1371"/>
                    <a:pt x="59043" y="1"/>
                    <a:pt x="57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4"/>
            <p:cNvSpPr/>
            <p:nvPr/>
          </p:nvSpPr>
          <p:spPr>
            <a:xfrm>
              <a:off x="3045050" y="1191425"/>
              <a:ext cx="415125" cy="152525"/>
            </a:xfrm>
            <a:custGeom>
              <a:avLst/>
              <a:gdLst/>
              <a:ahLst/>
              <a:cxnLst/>
              <a:rect l="l" t="t" r="r" b="b"/>
              <a:pathLst>
                <a:path w="16605" h="6101" extrusionOk="0">
                  <a:moveTo>
                    <a:pt x="3034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31"/>
                    <a:pt x="1371" y="6101"/>
                    <a:pt x="3034" y="6101"/>
                  </a:cubicBezTo>
                  <a:lnTo>
                    <a:pt x="13538" y="6101"/>
                  </a:lnTo>
                  <a:cubicBezTo>
                    <a:pt x="15234" y="6101"/>
                    <a:pt x="16604" y="4731"/>
                    <a:pt x="16604" y="3067"/>
                  </a:cubicBezTo>
                  <a:cubicBezTo>
                    <a:pt x="16604" y="1371"/>
                    <a:pt x="15234" y="1"/>
                    <a:pt x="135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4"/>
            <p:cNvSpPr/>
            <p:nvPr/>
          </p:nvSpPr>
          <p:spPr>
            <a:xfrm>
              <a:off x="3703975" y="1191425"/>
              <a:ext cx="851400" cy="152525"/>
            </a:xfrm>
            <a:custGeom>
              <a:avLst/>
              <a:gdLst/>
              <a:ahLst/>
              <a:cxnLst/>
              <a:rect l="l" t="t" r="r" b="b"/>
              <a:pathLst>
                <a:path w="34056" h="6101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31"/>
                    <a:pt x="1370" y="6101"/>
                    <a:pt x="3067" y="6101"/>
                  </a:cubicBezTo>
                  <a:lnTo>
                    <a:pt x="31022" y="6101"/>
                  </a:lnTo>
                  <a:cubicBezTo>
                    <a:pt x="32686" y="6101"/>
                    <a:pt x="34056" y="4731"/>
                    <a:pt x="34056" y="3067"/>
                  </a:cubicBezTo>
                  <a:cubicBezTo>
                    <a:pt x="34056" y="1371"/>
                    <a:pt x="32686" y="1"/>
                    <a:pt x="310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4"/>
            <p:cNvSpPr/>
            <p:nvPr/>
          </p:nvSpPr>
          <p:spPr>
            <a:xfrm>
              <a:off x="1496425" y="238125"/>
              <a:ext cx="4607575" cy="5219200"/>
            </a:xfrm>
            <a:custGeom>
              <a:avLst/>
              <a:gdLst/>
              <a:ahLst/>
              <a:cxnLst/>
              <a:rect l="l" t="t" r="r" b="b"/>
              <a:pathLst>
                <a:path w="184303" h="208768" extrusionOk="0">
                  <a:moveTo>
                    <a:pt x="9167" y="23486"/>
                  </a:moveTo>
                  <a:cubicBezTo>
                    <a:pt x="10830" y="23486"/>
                    <a:pt x="12200" y="24856"/>
                    <a:pt x="12200" y="26553"/>
                  </a:cubicBezTo>
                  <a:cubicBezTo>
                    <a:pt x="12200" y="28249"/>
                    <a:pt x="10830" y="29619"/>
                    <a:pt x="9167" y="29619"/>
                  </a:cubicBezTo>
                  <a:cubicBezTo>
                    <a:pt x="7470" y="29619"/>
                    <a:pt x="6100" y="28249"/>
                    <a:pt x="6100" y="26553"/>
                  </a:cubicBezTo>
                  <a:cubicBezTo>
                    <a:pt x="6100" y="24856"/>
                    <a:pt x="7470" y="23486"/>
                    <a:pt x="9167" y="23486"/>
                  </a:cubicBezTo>
                  <a:close/>
                  <a:moveTo>
                    <a:pt x="174973" y="23486"/>
                  </a:moveTo>
                  <a:cubicBezTo>
                    <a:pt x="176670" y="23486"/>
                    <a:pt x="178040" y="24856"/>
                    <a:pt x="178040" y="26553"/>
                  </a:cubicBezTo>
                  <a:cubicBezTo>
                    <a:pt x="178040" y="28249"/>
                    <a:pt x="176670" y="29619"/>
                    <a:pt x="174973" y="29619"/>
                  </a:cubicBezTo>
                  <a:cubicBezTo>
                    <a:pt x="173277" y="29619"/>
                    <a:pt x="171940" y="28249"/>
                    <a:pt x="171940" y="26553"/>
                  </a:cubicBezTo>
                  <a:cubicBezTo>
                    <a:pt x="171940" y="24856"/>
                    <a:pt x="173277" y="23486"/>
                    <a:pt x="174973" y="23486"/>
                  </a:cubicBezTo>
                  <a:close/>
                  <a:moveTo>
                    <a:pt x="9167" y="78157"/>
                  </a:moveTo>
                  <a:cubicBezTo>
                    <a:pt x="10830" y="78157"/>
                    <a:pt x="12200" y="79527"/>
                    <a:pt x="12200" y="81223"/>
                  </a:cubicBezTo>
                  <a:cubicBezTo>
                    <a:pt x="12200" y="82887"/>
                    <a:pt x="10830" y="84257"/>
                    <a:pt x="9167" y="84257"/>
                  </a:cubicBezTo>
                  <a:cubicBezTo>
                    <a:pt x="7470" y="84257"/>
                    <a:pt x="6100" y="82887"/>
                    <a:pt x="6100" y="81223"/>
                  </a:cubicBezTo>
                  <a:cubicBezTo>
                    <a:pt x="6100" y="79527"/>
                    <a:pt x="7470" y="78157"/>
                    <a:pt x="9167" y="78157"/>
                  </a:cubicBezTo>
                  <a:close/>
                  <a:moveTo>
                    <a:pt x="175137" y="78157"/>
                  </a:moveTo>
                  <a:cubicBezTo>
                    <a:pt x="176833" y="78157"/>
                    <a:pt x="178203" y="79527"/>
                    <a:pt x="178203" y="81223"/>
                  </a:cubicBezTo>
                  <a:cubicBezTo>
                    <a:pt x="178203" y="82887"/>
                    <a:pt x="176833" y="84257"/>
                    <a:pt x="175137" y="84257"/>
                  </a:cubicBezTo>
                  <a:cubicBezTo>
                    <a:pt x="173473" y="84257"/>
                    <a:pt x="172103" y="82887"/>
                    <a:pt x="172103" y="81223"/>
                  </a:cubicBezTo>
                  <a:cubicBezTo>
                    <a:pt x="172103" y="79527"/>
                    <a:pt x="173473" y="78157"/>
                    <a:pt x="175137" y="78157"/>
                  </a:cubicBezTo>
                  <a:close/>
                  <a:moveTo>
                    <a:pt x="45929" y="66023"/>
                  </a:moveTo>
                  <a:lnTo>
                    <a:pt x="45929" y="101872"/>
                  </a:lnTo>
                  <a:cubicBezTo>
                    <a:pt x="45929" y="108657"/>
                    <a:pt x="51475" y="114202"/>
                    <a:pt x="58260" y="114202"/>
                  </a:cubicBezTo>
                  <a:lnTo>
                    <a:pt x="72417" y="114202"/>
                  </a:lnTo>
                  <a:lnTo>
                    <a:pt x="72417" y="123988"/>
                  </a:lnTo>
                  <a:lnTo>
                    <a:pt x="57999" y="123988"/>
                  </a:lnTo>
                  <a:cubicBezTo>
                    <a:pt x="45701" y="123988"/>
                    <a:pt x="35687" y="113941"/>
                    <a:pt x="35687" y="101578"/>
                  </a:cubicBezTo>
                  <a:lnTo>
                    <a:pt x="35687" y="66023"/>
                  </a:lnTo>
                  <a:close/>
                  <a:moveTo>
                    <a:pt x="105754" y="114202"/>
                  </a:moveTo>
                  <a:lnTo>
                    <a:pt x="105754" y="133154"/>
                  </a:lnTo>
                  <a:lnTo>
                    <a:pt x="78549" y="133154"/>
                  </a:lnTo>
                  <a:lnTo>
                    <a:pt x="78549" y="114202"/>
                  </a:lnTo>
                  <a:close/>
                  <a:moveTo>
                    <a:pt x="45636" y="166002"/>
                  </a:moveTo>
                  <a:cubicBezTo>
                    <a:pt x="47299" y="166002"/>
                    <a:pt x="48669" y="167373"/>
                    <a:pt x="48669" y="169036"/>
                  </a:cubicBezTo>
                  <a:cubicBezTo>
                    <a:pt x="48669" y="170732"/>
                    <a:pt x="47299" y="172102"/>
                    <a:pt x="45636" y="172102"/>
                  </a:cubicBezTo>
                  <a:cubicBezTo>
                    <a:pt x="43939" y="172102"/>
                    <a:pt x="42569" y="170732"/>
                    <a:pt x="42569" y="169036"/>
                  </a:cubicBezTo>
                  <a:cubicBezTo>
                    <a:pt x="42569" y="167373"/>
                    <a:pt x="43939" y="166002"/>
                    <a:pt x="45636" y="166002"/>
                  </a:cubicBezTo>
                  <a:close/>
                  <a:moveTo>
                    <a:pt x="138667" y="166002"/>
                  </a:moveTo>
                  <a:cubicBezTo>
                    <a:pt x="140364" y="166002"/>
                    <a:pt x="141734" y="167373"/>
                    <a:pt x="141734" y="169036"/>
                  </a:cubicBezTo>
                  <a:cubicBezTo>
                    <a:pt x="141734" y="170732"/>
                    <a:pt x="140364" y="172102"/>
                    <a:pt x="138667" y="172102"/>
                  </a:cubicBezTo>
                  <a:cubicBezTo>
                    <a:pt x="137004" y="172102"/>
                    <a:pt x="135634" y="170732"/>
                    <a:pt x="135634" y="169036"/>
                  </a:cubicBezTo>
                  <a:cubicBezTo>
                    <a:pt x="135634" y="167373"/>
                    <a:pt x="137004" y="166002"/>
                    <a:pt x="138667" y="166002"/>
                  </a:cubicBezTo>
                  <a:close/>
                  <a:moveTo>
                    <a:pt x="95935" y="139287"/>
                  </a:moveTo>
                  <a:lnTo>
                    <a:pt x="95935" y="187988"/>
                  </a:lnTo>
                  <a:lnTo>
                    <a:pt x="88368" y="187988"/>
                  </a:lnTo>
                  <a:lnTo>
                    <a:pt x="88368" y="139287"/>
                  </a:lnTo>
                  <a:close/>
                  <a:moveTo>
                    <a:pt x="116323" y="194121"/>
                  </a:moveTo>
                  <a:cubicBezTo>
                    <a:pt x="118052" y="194121"/>
                    <a:pt x="119422" y="195491"/>
                    <a:pt x="119422" y="197220"/>
                  </a:cubicBezTo>
                  <a:lnTo>
                    <a:pt x="119422" y="202667"/>
                  </a:lnTo>
                  <a:lnTo>
                    <a:pt x="64881" y="202667"/>
                  </a:lnTo>
                  <a:lnTo>
                    <a:pt x="64881" y="197220"/>
                  </a:lnTo>
                  <a:cubicBezTo>
                    <a:pt x="64881" y="195491"/>
                    <a:pt x="66251" y="194121"/>
                    <a:pt x="67980" y="194121"/>
                  </a:cubicBezTo>
                  <a:close/>
                  <a:moveTo>
                    <a:pt x="58260" y="0"/>
                  </a:moveTo>
                  <a:cubicBezTo>
                    <a:pt x="51475" y="0"/>
                    <a:pt x="45929" y="5545"/>
                    <a:pt x="45929" y="12330"/>
                  </a:cubicBezTo>
                  <a:lnTo>
                    <a:pt x="45929" y="33794"/>
                  </a:lnTo>
                  <a:lnTo>
                    <a:pt x="34512" y="24204"/>
                  </a:lnTo>
                  <a:cubicBezTo>
                    <a:pt x="33958" y="23747"/>
                    <a:pt x="33273" y="23486"/>
                    <a:pt x="32555" y="23486"/>
                  </a:cubicBezTo>
                  <a:lnTo>
                    <a:pt x="17811" y="23486"/>
                  </a:lnTo>
                  <a:cubicBezTo>
                    <a:pt x="16539" y="19931"/>
                    <a:pt x="13146" y="17386"/>
                    <a:pt x="9167" y="17386"/>
                  </a:cubicBezTo>
                  <a:cubicBezTo>
                    <a:pt x="4111" y="17386"/>
                    <a:pt x="0" y="21496"/>
                    <a:pt x="0" y="26553"/>
                  </a:cubicBezTo>
                  <a:cubicBezTo>
                    <a:pt x="0" y="31609"/>
                    <a:pt x="4111" y="35719"/>
                    <a:pt x="9167" y="35719"/>
                  </a:cubicBezTo>
                  <a:cubicBezTo>
                    <a:pt x="13146" y="35719"/>
                    <a:pt x="16539" y="33174"/>
                    <a:pt x="17811" y="29619"/>
                  </a:cubicBezTo>
                  <a:lnTo>
                    <a:pt x="31413" y="29619"/>
                  </a:lnTo>
                  <a:lnTo>
                    <a:pt x="45929" y="41786"/>
                  </a:lnTo>
                  <a:lnTo>
                    <a:pt x="45929" y="59890"/>
                  </a:lnTo>
                  <a:lnTo>
                    <a:pt x="35687" y="59890"/>
                  </a:lnTo>
                  <a:lnTo>
                    <a:pt x="35687" y="53758"/>
                  </a:lnTo>
                  <a:cubicBezTo>
                    <a:pt x="35687" y="52094"/>
                    <a:pt x="34317" y="50724"/>
                    <a:pt x="32620" y="50724"/>
                  </a:cubicBezTo>
                  <a:cubicBezTo>
                    <a:pt x="30924" y="50724"/>
                    <a:pt x="29554" y="52094"/>
                    <a:pt x="29554" y="53758"/>
                  </a:cubicBezTo>
                  <a:lnTo>
                    <a:pt x="29554" y="78157"/>
                  </a:lnTo>
                  <a:lnTo>
                    <a:pt x="17811" y="78157"/>
                  </a:lnTo>
                  <a:cubicBezTo>
                    <a:pt x="16539" y="74602"/>
                    <a:pt x="13146" y="72025"/>
                    <a:pt x="9167" y="72025"/>
                  </a:cubicBezTo>
                  <a:cubicBezTo>
                    <a:pt x="4111" y="72025"/>
                    <a:pt x="0" y="76135"/>
                    <a:pt x="0" y="81223"/>
                  </a:cubicBezTo>
                  <a:cubicBezTo>
                    <a:pt x="0" y="86280"/>
                    <a:pt x="4111" y="90390"/>
                    <a:pt x="9167" y="90390"/>
                  </a:cubicBezTo>
                  <a:cubicBezTo>
                    <a:pt x="13146" y="90390"/>
                    <a:pt x="16539" y="87813"/>
                    <a:pt x="17811" y="84257"/>
                  </a:cubicBezTo>
                  <a:lnTo>
                    <a:pt x="29554" y="84257"/>
                  </a:lnTo>
                  <a:lnTo>
                    <a:pt x="29554" y="101578"/>
                  </a:lnTo>
                  <a:cubicBezTo>
                    <a:pt x="29554" y="117301"/>
                    <a:pt x="42308" y="130088"/>
                    <a:pt x="57999" y="130088"/>
                  </a:cubicBezTo>
                  <a:lnTo>
                    <a:pt x="72417" y="130088"/>
                  </a:lnTo>
                  <a:lnTo>
                    <a:pt x="72417" y="136221"/>
                  </a:lnTo>
                  <a:cubicBezTo>
                    <a:pt x="72417" y="137917"/>
                    <a:pt x="73787" y="139287"/>
                    <a:pt x="75483" y="139287"/>
                  </a:cubicBezTo>
                  <a:lnTo>
                    <a:pt x="82235" y="139287"/>
                  </a:lnTo>
                  <a:lnTo>
                    <a:pt x="82235" y="153966"/>
                  </a:lnTo>
                  <a:lnTo>
                    <a:pt x="67915" y="166002"/>
                  </a:lnTo>
                  <a:lnTo>
                    <a:pt x="54280" y="166002"/>
                  </a:lnTo>
                  <a:cubicBezTo>
                    <a:pt x="53008" y="162447"/>
                    <a:pt x="49615" y="159870"/>
                    <a:pt x="45636" y="159870"/>
                  </a:cubicBezTo>
                  <a:cubicBezTo>
                    <a:pt x="40580" y="159870"/>
                    <a:pt x="36469" y="163980"/>
                    <a:pt x="36469" y="169036"/>
                  </a:cubicBezTo>
                  <a:cubicBezTo>
                    <a:pt x="36469" y="174092"/>
                    <a:pt x="40580" y="178235"/>
                    <a:pt x="45636" y="178235"/>
                  </a:cubicBezTo>
                  <a:cubicBezTo>
                    <a:pt x="49615" y="178235"/>
                    <a:pt x="53008" y="175658"/>
                    <a:pt x="54280" y="172102"/>
                  </a:cubicBezTo>
                  <a:lnTo>
                    <a:pt x="69024" y="172102"/>
                  </a:lnTo>
                  <a:cubicBezTo>
                    <a:pt x="69742" y="172102"/>
                    <a:pt x="70427" y="171841"/>
                    <a:pt x="70981" y="171385"/>
                  </a:cubicBezTo>
                  <a:lnTo>
                    <a:pt x="82235" y="161925"/>
                  </a:lnTo>
                  <a:lnTo>
                    <a:pt x="82235" y="187988"/>
                  </a:lnTo>
                  <a:lnTo>
                    <a:pt x="67980" y="187988"/>
                  </a:lnTo>
                  <a:cubicBezTo>
                    <a:pt x="62892" y="187988"/>
                    <a:pt x="58749" y="192131"/>
                    <a:pt x="58749" y="197220"/>
                  </a:cubicBezTo>
                  <a:lnTo>
                    <a:pt x="58749" y="205701"/>
                  </a:lnTo>
                  <a:cubicBezTo>
                    <a:pt x="58749" y="207397"/>
                    <a:pt x="60119" y="208767"/>
                    <a:pt x="61815" y="208767"/>
                  </a:cubicBezTo>
                  <a:lnTo>
                    <a:pt x="122488" y="208767"/>
                  </a:lnTo>
                  <a:cubicBezTo>
                    <a:pt x="124184" y="208767"/>
                    <a:pt x="125554" y="207397"/>
                    <a:pt x="125554" y="205701"/>
                  </a:cubicBezTo>
                  <a:lnTo>
                    <a:pt x="125554" y="197220"/>
                  </a:lnTo>
                  <a:cubicBezTo>
                    <a:pt x="125554" y="192131"/>
                    <a:pt x="121412" y="187988"/>
                    <a:pt x="116323" y="187988"/>
                  </a:cubicBezTo>
                  <a:lnTo>
                    <a:pt x="102068" y="187988"/>
                  </a:lnTo>
                  <a:lnTo>
                    <a:pt x="102068" y="161925"/>
                  </a:lnTo>
                  <a:lnTo>
                    <a:pt x="113322" y="171385"/>
                  </a:lnTo>
                  <a:cubicBezTo>
                    <a:pt x="113876" y="171841"/>
                    <a:pt x="114561" y="172102"/>
                    <a:pt x="115279" y="172102"/>
                  </a:cubicBezTo>
                  <a:lnTo>
                    <a:pt x="130023" y="172102"/>
                  </a:lnTo>
                  <a:cubicBezTo>
                    <a:pt x="131295" y="175658"/>
                    <a:pt x="134688" y="178235"/>
                    <a:pt x="138667" y="178235"/>
                  </a:cubicBezTo>
                  <a:cubicBezTo>
                    <a:pt x="143724" y="178235"/>
                    <a:pt x="147834" y="174092"/>
                    <a:pt x="147834" y="169036"/>
                  </a:cubicBezTo>
                  <a:cubicBezTo>
                    <a:pt x="147834" y="163980"/>
                    <a:pt x="143724" y="159870"/>
                    <a:pt x="138667" y="159870"/>
                  </a:cubicBezTo>
                  <a:cubicBezTo>
                    <a:pt x="134688" y="159870"/>
                    <a:pt x="131295" y="162414"/>
                    <a:pt x="130023" y="166002"/>
                  </a:cubicBezTo>
                  <a:lnTo>
                    <a:pt x="116388" y="166002"/>
                  </a:lnTo>
                  <a:lnTo>
                    <a:pt x="102068" y="153966"/>
                  </a:lnTo>
                  <a:lnTo>
                    <a:pt x="102068" y="139287"/>
                  </a:lnTo>
                  <a:lnTo>
                    <a:pt x="108820" y="139287"/>
                  </a:lnTo>
                  <a:cubicBezTo>
                    <a:pt x="110517" y="139287"/>
                    <a:pt x="111887" y="137917"/>
                    <a:pt x="111887" y="136221"/>
                  </a:cubicBezTo>
                  <a:lnTo>
                    <a:pt x="111887" y="130088"/>
                  </a:lnTo>
                  <a:lnTo>
                    <a:pt x="126305" y="130088"/>
                  </a:lnTo>
                  <a:cubicBezTo>
                    <a:pt x="141995" y="130088"/>
                    <a:pt x="154749" y="117301"/>
                    <a:pt x="154749" y="101578"/>
                  </a:cubicBezTo>
                  <a:lnTo>
                    <a:pt x="154749" y="84257"/>
                  </a:lnTo>
                  <a:lnTo>
                    <a:pt x="166492" y="84257"/>
                  </a:lnTo>
                  <a:cubicBezTo>
                    <a:pt x="167764" y="87813"/>
                    <a:pt x="171157" y="90390"/>
                    <a:pt x="175137" y="90390"/>
                  </a:cubicBezTo>
                  <a:cubicBezTo>
                    <a:pt x="180193" y="90390"/>
                    <a:pt x="184303" y="86280"/>
                    <a:pt x="184303" y="81223"/>
                  </a:cubicBezTo>
                  <a:cubicBezTo>
                    <a:pt x="184303" y="76135"/>
                    <a:pt x="180193" y="72025"/>
                    <a:pt x="175137" y="72025"/>
                  </a:cubicBezTo>
                  <a:cubicBezTo>
                    <a:pt x="171157" y="72025"/>
                    <a:pt x="167764" y="74602"/>
                    <a:pt x="166492" y="78157"/>
                  </a:cubicBezTo>
                  <a:lnTo>
                    <a:pt x="154749" y="78157"/>
                  </a:lnTo>
                  <a:lnTo>
                    <a:pt x="154749" y="53758"/>
                  </a:lnTo>
                  <a:cubicBezTo>
                    <a:pt x="154749" y="52094"/>
                    <a:pt x="153379" y="50724"/>
                    <a:pt x="151683" y="50724"/>
                  </a:cubicBezTo>
                  <a:cubicBezTo>
                    <a:pt x="149987" y="50724"/>
                    <a:pt x="148617" y="52094"/>
                    <a:pt x="148617" y="53758"/>
                  </a:cubicBezTo>
                  <a:lnTo>
                    <a:pt x="148617" y="59890"/>
                  </a:lnTo>
                  <a:lnTo>
                    <a:pt x="138374" y="59890"/>
                  </a:lnTo>
                  <a:lnTo>
                    <a:pt x="138374" y="41656"/>
                  </a:lnTo>
                  <a:lnTo>
                    <a:pt x="152694" y="29619"/>
                  </a:lnTo>
                  <a:lnTo>
                    <a:pt x="166329" y="29619"/>
                  </a:lnTo>
                  <a:cubicBezTo>
                    <a:pt x="167601" y="33174"/>
                    <a:pt x="170994" y="35719"/>
                    <a:pt x="174973" y="35719"/>
                  </a:cubicBezTo>
                  <a:cubicBezTo>
                    <a:pt x="180029" y="35719"/>
                    <a:pt x="184140" y="31609"/>
                    <a:pt x="184140" y="26553"/>
                  </a:cubicBezTo>
                  <a:cubicBezTo>
                    <a:pt x="184140" y="21496"/>
                    <a:pt x="180029" y="17386"/>
                    <a:pt x="174973" y="17386"/>
                  </a:cubicBezTo>
                  <a:cubicBezTo>
                    <a:pt x="170994" y="17386"/>
                    <a:pt x="167601" y="19931"/>
                    <a:pt x="166329" y="23486"/>
                  </a:cubicBezTo>
                  <a:lnTo>
                    <a:pt x="151585" y="23486"/>
                  </a:lnTo>
                  <a:cubicBezTo>
                    <a:pt x="150867" y="23486"/>
                    <a:pt x="150182" y="23747"/>
                    <a:pt x="149628" y="24204"/>
                  </a:cubicBezTo>
                  <a:lnTo>
                    <a:pt x="138374" y="33664"/>
                  </a:lnTo>
                  <a:lnTo>
                    <a:pt x="138374" y="12330"/>
                  </a:lnTo>
                  <a:cubicBezTo>
                    <a:pt x="138374" y="5545"/>
                    <a:pt x="132829" y="0"/>
                    <a:pt x="126076" y="0"/>
                  </a:cubicBezTo>
                  <a:lnTo>
                    <a:pt x="79201" y="0"/>
                  </a:lnTo>
                  <a:cubicBezTo>
                    <a:pt x="77538" y="0"/>
                    <a:pt x="76168" y="1370"/>
                    <a:pt x="76168" y="3066"/>
                  </a:cubicBezTo>
                  <a:cubicBezTo>
                    <a:pt x="76168" y="4763"/>
                    <a:pt x="77538" y="6133"/>
                    <a:pt x="79201" y="6133"/>
                  </a:cubicBezTo>
                  <a:lnTo>
                    <a:pt x="126076" y="6133"/>
                  </a:lnTo>
                  <a:cubicBezTo>
                    <a:pt x="129469" y="6133"/>
                    <a:pt x="132241" y="8905"/>
                    <a:pt x="132241" y="12330"/>
                  </a:cubicBezTo>
                  <a:lnTo>
                    <a:pt x="132241" y="73101"/>
                  </a:lnTo>
                  <a:cubicBezTo>
                    <a:pt x="132241" y="74797"/>
                    <a:pt x="133611" y="76167"/>
                    <a:pt x="135308" y="76167"/>
                  </a:cubicBezTo>
                  <a:cubicBezTo>
                    <a:pt x="137004" y="76167"/>
                    <a:pt x="138374" y="74797"/>
                    <a:pt x="138374" y="73101"/>
                  </a:cubicBezTo>
                  <a:lnTo>
                    <a:pt x="138374" y="66023"/>
                  </a:lnTo>
                  <a:lnTo>
                    <a:pt x="148617" y="66023"/>
                  </a:lnTo>
                  <a:lnTo>
                    <a:pt x="148617" y="101578"/>
                  </a:lnTo>
                  <a:cubicBezTo>
                    <a:pt x="148617" y="113941"/>
                    <a:pt x="138602" y="123988"/>
                    <a:pt x="126305" y="123988"/>
                  </a:cubicBezTo>
                  <a:lnTo>
                    <a:pt x="111887" y="123988"/>
                  </a:lnTo>
                  <a:lnTo>
                    <a:pt x="111887" y="114202"/>
                  </a:lnTo>
                  <a:lnTo>
                    <a:pt x="126076" y="114202"/>
                  </a:lnTo>
                  <a:cubicBezTo>
                    <a:pt x="132829" y="114202"/>
                    <a:pt x="138374" y="108657"/>
                    <a:pt x="138374" y="101872"/>
                  </a:cubicBezTo>
                  <a:lnTo>
                    <a:pt x="138374" y="89313"/>
                  </a:lnTo>
                  <a:cubicBezTo>
                    <a:pt x="138374" y="87617"/>
                    <a:pt x="137004" y="86247"/>
                    <a:pt x="135308" y="86247"/>
                  </a:cubicBezTo>
                  <a:cubicBezTo>
                    <a:pt x="133611" y="86247"/>
                    <a:pt x="132241" y="87617"/>
                    <a:pt x="132241" y="89313"/>
                  </a:cubicBezTo>
                  <a:lnTo>
                    <a:pt x="132241" y="101872"/>
                  </a:lnTo>
                  <a:cubicBezTo>
                    <a:pt x="132241" y="105297"/>
                    <a:pt x="129469" y="108070"/>
                    <a:pt x="126076" y="108070"/>
                  </a:cubicBezTo>
                  <a:lnTo>
                    <a:pt x="58260" y="108070"/>
                  </a:lnTo>
                  <a:cubicBezTo>
                    <a:pt x="54834" y="108070"/>
                    <a:pt x="52062" y="105297"/>
                    <a:pt x="52062" y="101872"/>
                  </a:cubicBezTo>
                  <a:lnTo>
                    <a:pt x="52062" y="12330"/>
                  </a:lnTo>
                  <a:cubicBezTo>
                    <a:pt x="52062" y="8905"/>
                    <a:pt x="54834" y="6133"/>
                    <a:pt x="58260" y="6133"/>
                  </a:cubicBezTo>
                  <a:lnTo>
                    <a:pt x="64979" y="6133"/>
                  </a:lnTo>
                  <a:cubicBezTo>
                    <a:pt x="66675" y="6133"/>
                    <a:pt x="68045" y="4763"/>
                    <a:pt x="68045" y="3066"/>
                  </a:cubicBezTo>
                  <a:cubicBezTo>
                    <a:pt x="68045" y="1370"/>
                    <a:pt x="66675" y="0"/>
                    <a:pt x="64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4"/>
            <p:cNvSpPr/>
            <p:nvPr/>
          </p:nvSpPr>
          <p:spPr>
            <a:xfrm>
              <a:off x="3045050" y="2370625"/>
              <a:ext cx="152525" cy="344175"/>
            </a:xfrm>
            <a:custGeom>
              <a:avLst/>
              <a:gdLst/>
              <a:ahLst/>
              <a:cxnLst/>
              <a:rect l="l" t="t" r="r" b="b"/>
              <a:pathLst>
                <a:path w="6101" h="13767" extrusionOk="0">
                  <a:moveTo>
                    <a:pt x="3034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10700"/>
                  </a:lnTo>
                  <a:cubicBezTo>
                    <a:pt x="1" y="12396"/>
                    <a:pt x="1371" y="13767"/>
                    <a:pt x="3034" y="13767"/>
                  </a:cubicBezTo>
                  <a:cubicBezTo>
                    <a:pt x="4730" y="13767"/>
                    <a:pt x="6100" y="12396"/>
                    <a:pt x="6100" y="10700"/>
                  </a:cubicBezTo>
                  <a:lnTo>
                    <a:pt x="6100" y="3067"/>
                  </a:lnTo>
                  <a:cubicBezTo>
                    <a:pt x="6100" y="1371"/>
                    <a:pt x="4730" y="1"/>
                    <a:pt x="30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4"/>
            <p:cNvSpPr/>
            <p:nvPr/>
          </p:nvSpPr>
          <p:spPr>
            <a:xfrm>
              <a:off x="4402850" y="2370625"/>
              <a:ext cx="152525" cy="344175"/>
            </a:xfrm>
            <a:custGeom>
              <a:avLst/>
              <a:gdLst/>
              <a:ahLst/>
              <a:cxnLst/>
              <a:rect l="l" t="t" r="r" b="b"/>
              <a:pathLst>
                <a:path w="6101" h="13767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10700"/>
                  </a:lnTo>
                  <a:cubicBezTo>
                    <a:pt x="1" y="12396"/>
                    <a:pt x="1371" y="13767"/>
                    <a:pt x="3067" y="13767"/>
                  </a:cubicBezTo>
                  <a:cubicBezTo>
                    <a:pt x="4731" y="13767"/>
                    <a:pt x="6101" y="12396"/>
                    <a:pt x="6101" y="10700"/>
                  </a:cubicBezTo>
                  <a:lnTo>
                    <a:pt x="6101" y="3067"/>
                  </a:lnTo>
                  <a:cubicBezTo>
                    <a:pt x="6101" y="1371"/>
                    <a:pt x="4731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4"/>
            <p:cNvSpPr/>
            <p:nvPr/>
          </p:nvSpPr>
          <p:spPr>
            <a:xfrm>
              <a:off x="3723550" y="2370625"/>
              <a:ext cx="153325" cy="344175"/>
            </a:xfrm>
            <a:custGeom>
              <a:avLst/>
              <a:gdLst/>
              <a:ahLst/>
              <a:cxnLst/>
              <a:rect l="l" t="t" r="r" b="b"/>
              <a:pathLst>
                <a:path w="6133" h="13767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10700"/>
                  </a:lnTo>
                  <a:cubicBezTo>
                    <a:pt x="0" y="12396"/>
                    <a:pt x="1370" y="13767"/>
                    <a:pt x="3067" y="13767"/>
                  </a:cubicBezTo>
                  <a:cubicBezTo>
                    <a:pt x="4763" y="13767"/>
                    <a:pt x="6133" y="12396"/>
                    <a:pt x="6133" y="10700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64"/>
            <p:cNvSpPr/>
            <p:nvPr/>
          </p:nvSpPr>
          <p:spPr>
            <a:xfrm>
              <a:off x="3384300" y="2370625"/>
              <a:ext cx="152525" cy="344175"/>
            </a:xfrm>
            <a:custGeom>
              <a:avLst/>
              <a:gdLst/>
              <a:ahLst/>
              <a:cxnLst/>
              <a:rect l="l" t="t" r="r" b="b"/>
              <a:pathLst>
                <a:path w="6101" h="13767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10700"/>
                  </a:lnTo>
                  <a:cubicBezTo>
                    <a:pt x="0" y="12396"/>
                    <a:pt x="1370" y="13767"/>
                    <a:pt x="3067" y="13767"/>
                  </a:cubicBezTo>
                  <a:cubicBezTo>
                    <a:pt x="4763" y="13767"/>
                    <a:pt x="6100" y="12396"/>
                    <a:pt x="6100" y="10700"/>
                  </a:cubicBezTo>
                  <a:lnTo>
                    <a:pt x="6100" y="3067"/>
                  </a:lnTo>
                  <a:cubicBezTo>
                    <a:pt x="6100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4"/>
            <p:cNvSpPr/>
            <p:nvPr/>
          </p:nvSpPr>
          <p:spPr>
            <a:xfrm>
              <a:off x="4053000" y="2370625"/>
              <a:ext cx="153350" cy="344175"/>
            </a:xfrm>
            <a:custGeom>
              <a:avLst/>
              <a:gdLst/>
              <a:ahLst/>
              <a:cxnLst/>
              <a:rect l="l" t="t" r="r" b="b"/>
              <a:pathLst>
                <a:path w="6134" h="13767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10700"/>
                  </a:lnTo>
                  <a:cubicBezTo>
                    <a:pt x="1" y="12396"/>
                    <a:pt x="1371" y="13767"/>
                    <a:pt x="3067" y="13767"/>
                  </a:cubicBezTo>
                  <a:cubicBezTo>
                    <a:pt x="4763" y="13767"/>
                    <a:pt x="6133" y="12396"/>
                    <a:pt x="6133" y="10700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4"/>
            <p:cNvSpPr/>
            <p:nvPr/>
          </p:nvSpPr>
          <p:spPr>
            <a:xfrm>
              <a:off x="3045050" y="624650"/>
              <a:ext cx="152525" cy="344175"/>
            </a:xfrm>
            <a:custGeom>
              <a:avLst/>
              <a:gdLst/>
              <a:ahLst/>
              <a:cxnLst/>
              <a:rect l="l" t="t" r="r" b="b"/>
              <a:pathLst>
                <a:path w="6101" h="13767" extrusionOk="0">
                  <a:moveTo>
                    <a:pt x="3034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10700"/>
                  </a:lnTo>
                  <a:cubicBezTo>
                    <a:pt x="1" y="12396"/>
                    <a:pt x="1371" y="13766"/>
                    <a:pt x="3034" y="13766"/>
                  </a:cubicBezTo>
                  <a:cubicBezTo>
                    <a:pt x="4730" y="13766"/>
                    <a:pt x="6100" y="12396"/>
                    <a:pt x="6100" y="10700"/>
                  </a:cubicBezTo>
                  <a:lnTo>
                    <a:pt x="6100" y="3067"/>
                  </a:lnTo>
                  <a:cubicBezTo>
                    <a:pt x="6100" y="1371"/>
                    <a:pt x="4730" y="1"/>
                    <a:pt x="30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4"/>
            <p:cNvSpPr/>
            <p:nvPr/>
          </p:nvSpPr>
          <p:spPr>
            <a:xfrm>
              <a:off x="4402850" y="624650"/>
              <a:ext cx="152525" cy="344175"/>
            </a:xfrm>
            <a:custGeom>
              <a:avLst/>
              <a:gdLst/>
              <a:ahLst/>
              <a:cxnLst/>
              <a:rect l="l" t="t" r="r" b="b"/>
              <a:pathLst>
                <a:path w="6101" h="13767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10700"/>
                  </a:lnTo>
                  <a:cubicBezTo>
                    <a:pt x="1" y="12396"/>
                    <a:pt x="1371" y="13766"/>
                    <a:pt x="3067" y="13766"/>
                  </a:cubicBezTo>
                  <a:cubicBezTo>
                    <a:pt x="4731" y="13766"/>
                    <a:pt x="6101" y="12396"/>
                    <a:pt x="6101" y="10700"/>
                  </a:cubicBezTo>
                  <a:lnTo>
                    <a:pt x="6101" y="3067"/>
                  </a:lnTo>
                  <a:cubicBezTo>
                    <a:pt x="6101" y="1371"/>
                    <a:pt x="4731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4"/>
            <p:cNvSpPr/>
            <p:nvPr/>
          </p:nvSpPr>
          <p:spPr>
            <a:xfrm>
              <a:off x="3723550" y="624650"/>
              <a:ext cx="153325" cy="344175"/>
            </a:xfrm>
            <a:custGeom>
              <a:avLst/>
              <a:gdLst/>
              <a:ahLst/>
              <a:cxnLst/>
              <a:rect l="l" t="t" r="r" b="b"/>
              <a:pathLst>
                <a:path w="6133" h="13767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10700"/>
                  </a:lnTo>
                  <a:cubicBezTo>
                    <a:pt x="0" y="12396"/>
                    <a:pt x="1370" y="13766"/>
                    <a:pt x="3067" y="13766"/>
                  </a:cubicBezTo>
                  <a:cubicBezTo>
                    <a:pt x="4763" y="13766"/>
                    <a:pt x="6133" y="12396"/>
                    <a:pt x="6133" y="10700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4"/>
            <p:cNvSpPr/>
            <p:nvPr/>
          </p:nvSpPr>
          <p:spPr>
            <a:xfrm>
              <a:off x="3384300" y="624650"/>
              <a:ext cx="152525" cy="344175"/>
            </a:xfrm>
            <a:custGeom>
              <a:avLst/>
              <a:gdLst/>
              <a:ahLst/>
              <a:cxnLst/>
              <a:rect l="l" t="t" r="r" b="b"/>
              <a:pathLst>
                <a:path w="6101" h="13767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10700"/>
                  </a:lnTo>
                  <a:cubicBezTo>
                    <a:pt x="0" y="12396"/>
                    <a:pt x="1370" y="13766"/>
                    <a:pt x="3067" y="13766"/>
                  </a:cubicBezTo>
                  <a:cubicBezTo>
                    <a:pt x="4763" y="13766"/>
                    <a:pt x="6100" y="12396"/>
                    <a:pt x="6100" y="10700"/>
                  </a:cubicBezTo>
                  <a:lnTo>
                    <a:pt x="6100" y="3067"/>
                  </a:lnTo>
                  <a:cubicBezTo>
                    <a:pt x="6100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4"/>
            <p:cNvSpPr/>
            <p:nvPr/>
          </p:nvSpPr>
          <p:spPr>
            <a:xfrm>
              <a:off x="4053000" y="624650"/>
              <a:ext cx="153350" cy="344175"/>
            </a:xfrm>
            <a:custGeom>
              <a:avLst/>
              <a:gdLst/>
              <a:ahLst/>
              <a:cxnLst/>
              <a:rect l="l" t="t" r="r" b="b"/>
              <a:pathLst>
                <a:path w="6134" h="13767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10700"/>
                  </a:lnTo>
                  <a:cubicBezTo>
                    <a:pt x="1" y="12396"/>
                    <a:pt x="1371" y="13766"/>
                    <a:pt x="3067" y="13766"/>
                  </a:cubicBezTo>
                  <a:cubicBezTo>
                    <a:pt x="4763" y="13766"/>
                    <a:pt x="6133" y="12396"/>
                    <a:pt x="6133" y="10700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64"/>
          <p:cNvGrpSpPr/>
          <p:nvPr/>
        </p:nvGrpSpPr>
        <p:grpSpPr>
          <a:xfrm>
            <a:off x="7087886" y="1940160"/>
            <a:ext cx="374978" cy="374739"/>
            <a:chOff x="1181650" y="238125"/>
            <a:chExt cx="5237125" cy="5219200"/>
          </a:xfrm>
        </p:grpSpPr>
        <p:sp>
          <p:nvSpPr>
            <p:cNvPr id="872" name="Google Shape;872;p64"/>
            <p:cNvSpPr/>
            <p:nvPr/>
          </p:nvSpPr>
          <p:spPr>
            <a:xfrm>
              <a:off x="1190625" y="3001825"/>
              <a:ext cx="1184125" cy="904425"/>
            </a:xfrm>
            <a:custGeom>
              <a:avLst/>
              <a:gdLst/>
              <a:ahLst/>
              <a:cxnLst/>
              <a:rect l="l" t="t" r="r" b="b"/>
              <a:pathLst>
                <a:path w="47365" h="36177" extrusionOk="0">
                  <a:moveTo>
                    <a:pt x="9166" y="15038"/>
                  </a:moveTo>
                  <a:cubicBezTo>
                    <a:pt x="10830" y="15038"/>
                    <a:pt x="12200" y="16409"/>
                    <a:pt x="12200" y="18105"/>
                  </a:cubicBezTo>
                  <a:cubicBezTo>
                    <a:pt x="12200" y="19801"/>
                    <a:pt x="10830" y="21171"/>
                    <a:pt x="9166" y="21171"/>
                  </a:cubicBezTo>
                  <a:cubicBezTo>
                    <a:pt x="7470" y="21171"/>
                    <a:pt x="6100" y="19801"/>
                    <a:pt x="6100" y="18105"/>
                  </a:cubicBezTo>
                  <a:cubicBezTo>
                    <a:pt x="6100" y="16409"/>
                    <a:pt x="7470" y="15038"/>
                    <a:pt x="9166" y="15038"/>
                  </a:cubicBezTo>
                  <a:close/>
                  <a:moveTo>
                    <a:pt x="44298" y="1"/>
                  </a:moveTo>
                  <a:cubicBezTo>
                    <a:pt x="42602" y="1"/>
                    <a:pt x="41232" y="1371"/>
                    <a:pt x="41232" y="3067"/>
                  </a:cubicBezTo>
                  <a:lnTo>
                    <a:pt x="41232" y="15038"/>
                  </a:lnTo>
                  <a:lnTo>
                    <a:pt x="17810" y="15038"/>
                  </a:lnTo>
                  <a:cubicBezTo>
                    <a:pt x="16538" y="11483"/>
                    <a:pt x="13146" y="8939"/>
                    <a:pt x="9166" y="8939"/>
                  </a:cubicBezTo>
                  <a:cubicBezTo>
                    <a:pt x="4110" y="8939"/>
                    <a:pt x="0" y="13049"/>
                    <a:pt x="0" y="18105"/>
                  </a:cubicBezTo>
                  <a:cubicBezTo>
                    <a:pt x="0" y="23161"/>
                    <a:pt x="4110" y="27271"/>
                    <a:pt x="9166" y="27271"/>
                  </a:cubicBezTo>
                  <a:cubicBezTo>
                    <a:pt x="13146" y="27271"/>
                    <a:pt x="16538" y="24727"/>
                    <a:pt x="17810" y="21171"/>
                  </a:cubicBezTo>
                  <a:lnTo>
                    <a:pt x="41232" y="21171"/>
                  </a:lnTo>
                  <a:lnTo>
                    <a:pt x="41232" y="33143"/>
                  </a:lnTo>
                  <a:cubicBezTo>
                    <a:pt x="41232" y="34806"/>
                    <a:pt x="42602" y="36176"/>
                    <a:pt x="44298" y="36176"/>
                  </a:cubicBezTo>
                  <a:cubicBezTo>
                    <a:pt x="45994" y="36176"/>
                    <a:pt x="47364" y="34806"/>
                    <a:pt x="47364" y="33143"/>
                  </a:cubicBezTo>
                  <a:lnTo>
                    <a:pt x="47364" y="3067"/>
                  </a:lnTo>
                  <a:cubicBezTo>
                    <a:pt x="47364" y="1371"/>
                    <a:pt x="45994" y="1"/>
                    <a:pt x="44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4"/>
            <p:cNvSpPr/>
            <p:nvPr/>
          </p:nvSpPr>
          <p:spPr>
            <a:xfrm>
              <a:off x="2221400" y="4362900"/>
              <a:ext cx="785350" cy="679325"/>
            </a:xfrm>
            <a:custGeom>
              <a:avLst/>
              <a:gdLst/>
              <a:ahLst/>
              <a:cxnLst/>
              <a:rect l="l" t="t" r="r" b="b"/>
              <a:pathLst>
                <a:path w="31414" h="27173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2428"/>
                  </a:lnTo>
                  <a:cubicBezTo>
                    <a:pt x="1" y="13603"/>
                    <a:pt x="686" y="14679"/>
                    <a:pt x="1762" y="15169"/>
                  </a:cubicBezTo>
                  <a:lnTo>
                    <a:pt x="26618" y="26879"/>
                  </a:lnTo>
                  <a:cubicBezTo>
                    <a:pt x="27042" y="27075"/>
                    <a:pt x="27499" y="27173"/>
                    <a:pt x="27923" y="27173"/>
                  </a:cubicBezTo>
                  <a:cubicBezTo>
                    <a:pt x="29065" y="27173"/>
                    <a:pt x="30174" y="26520"/>
                    <a:pt x="30696" y="25444"/>
                  </a:cubicBezTo>
                  <a:cubicBezTo>
                    <a:pt x="31413" y="23911"/>
                    <a:pt x="30761" y="22084"/>
                    <a:pt x="29228" y="21366"/>
                  </a:cubicBezTo>
                  <a:lnTo>
                    <a:pt x="6133" y="10471"/>
                  </a:ln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4"/>
            <p:cNvSpPr/>
            <p:nvPr/>
          </p:nvSpPr>
          <p:spPr>
            <a:xfrm>
              <a:off x="3165750" y="4362900"/>
              <a:ext cx="2213275" cy="1094425"/>
            </a:xfrm>
            <a:custGeom>
              <a:avLst/>
              <a:gdLst/>
              <a:ahLst/>
              <a:cxnLst/>
              <a:rect l="l" t="t" r="r" b="b"/>
              <a:pathLst>
                <a:path w="88531" h="43777" extrusionOk="0">
                  <a:moveTo>
                    <a:pt x="85464" y="0"/>
                  </a:moveTo>
                  <a:cubicBezTo>
                    <a:pt x="83768" y="0"/>
                    <a:pt x="82398" y="1370"/>
                    <a:pt x="82398" y="3067"/>
                  </a:cubicBezTo>
                  <a:lnTo>
                    <a:pt x="82398" y="10471"/>
                  </a:lnTo>
                  <a:lnTo>
                    <a:pt x="25379" y="37350"/>
                  </a:lnTo>
                  <a:lnTo>
                    <a:pt x="4795" y="27629"/>
                  </a:lnTo>
                  <a:cubicBezTo>
                    <a:pt x="4373" y="27432"/>
                    <a:pt x="3929" y="27338"/>
                    <a:pt x="3491" y="27338"/>
                  </a:cubicBezTo>
                  <a:cubicBezTo>
                    <a:pt x="2340" y="27338"/>
                    <a:pt x="1238" y="27986"/>
                    <a:pt x="718" y="29097"/>
                  </a:cubicBezTo>
                  <a:cubicBezTo>
                    <a:pt x="0" y="30630"/>
                    <a:pt x="653" y="32457"/>
                    <a:pt x="2186" y="33175"/>
                  </a:cubicBezTo>
                  <a:lnTo>
                    <a:pt x="24074" y="43483"/>
                  </a:lnTo>
                  <a:cubicBezTo>
                    <a:pt x="24498" y="43678"/>
                    <a:pt x="24922" y="43776"/>
                    <a:pt x="25379" y="43776"/>
                  </a:cubicBezTo>
                  <a:cubicBezTo>
                    <a:pt x="25835" y="43776"/>
                    <a:pt x="26259" y="43678"/>
                    <a:pt x="26683" y="43483"/>
                  </a:cubicBezTo>
                  <a:lnTo>
                    <a:pt x="86769" y="15169"/>
                  </a:lnTo>
                  <a:cubicBezTo>
                    <a:pt x="87846" y="14679"/>
                    <a:pt x="88531" y="13603"/>
                    <a:pt x="88531" y="12428"/>
                  </a:cubicBezTo>
                  <a:lnTo>
                    <a:pt x="88531" y="3067"/>
                  </a:lnTo>
                  <a:cubicBezTo>
                    <a:pt x="88531" y="1370"/>
                    <a:pt x="87161" y="0"/>
                    <a:pt x="85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4"/>
            <p:cNvSpPr/>
            <p:nvPr/>
          </p:nvSpPr>
          <p:spPr>
            <a:xfrm>
              <a:off x="5225700" y="3001825"/>
              <a:ext cx="1184125" cy="904425"/>
            </a:xfrm>
            <a:custGeom>
              <a:avLst/>
              <a:gdLst/>
              <a:ahLst/>
              <a:cxnLst/>
              <a:rect l="l" t="t" r="r" b="b"/>
              <a:pathLst>
                <a:path w="47365" h="36177" extrusionOk="0">
                  <a:moveTo>
                    <a:pt x="38198" y="15038"/>
                  </a:moveTo>
                  <a:cubicBezTo>
                    <a:pt x="39894" y="15038"/>
                    <a:pt x="41264" y="16409"/>
                    <a:pt x="41264" y="18105"/>
                  </a:cubicBezTo>
                  <a:cubicBezTo>
                    <a:pt x="41264" y="19801"/>
                    <a:pt x="39894" y="21171"/>
                    <a:pt x="38198" y="21171"/>
                  </a:cubicBezTo>
                  <a:cubicBezTo>
                    <a:pt x="36534" y="21171"/>
                    <a:pt x="35164" y="19801"/>
                    <a:pt x="35164" y="18105"/>
                  </a:cubicBezTo>
                  <a:cubicBezTo>
                    <a:pt x="35164" y="16409"/>
                    <a:pt x="36534" y="15038"/>
                    <a:pt x="38198" y="15038"/>
                  </a:cubicBezTo>
                  <a:close/>
                  <a:moveTo>
                    <a:pt x="3066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33143"/>
                  </a:lnTo>
                  <a:cubicBezTo>
                    <a:pt x="0" y="34806"/>
                    <a:pt x="1370" y="36176"/>
                    <a:pt x="3066" y="36176"/>
                  </a:cubicBezTo>
                  <a:cubicBezTo>
                    <a:pt x="4763" y="36176"/>
                    <a:pt x="6133" y="34806"/>
                    <a:pt x="6133" y="33143"/>
                  </a:cubicBezTo>
                  <a:lnTo>
                    <a:pt x="6133" y="21171"/>
                  </a:lnTo>
                  <a:lnTo>
                    <a:pt x="29554" y="21171"/>
                  </a:lnTo>
                  <a:cubicBezTo>
                    <a:pt x="30826" y="24727"/>
                    <a:pt x="34218" y="27271"/>
                    <a:pt x="38198" y="27271"/>
                  </a:cubicBezTo>
                  <a:cubicBezTo>
                    <a:pt x="43254" y="27271"/>
                    <a:pt x="47364" y="23161"/>
                    <a:pt x="47364" y="18105"/>
                  </a:cubicBezTo>
                  <a:cubicBezTo>
                    <a:pt x="47364" y="13049"/>
                    <a:pt x="43254" y="8939"/>
                    <a:pt x="38198" y="8939"/>
                  </a:cubicBezTo>
                  <a:cubicBezTo>
                    <a:pt x="34218" y="8939"/>
                    <a:pt x="30826" y="11483"/>
                    <a:pt x="29554" y="15038"/>
                  </a:cubicBezTo>
                  <a:lnTo>
                    <a:pt x="6133" y="15038"/>
                  </a:lnTo>
                  <a:lnTo>
                    <a:pt x="6133" y="3067"/>
                  </a:lnTo>
                  <a:cubicBezTo>
                    <a:pt x="6133" y="1371"/>
                    <a:pt x="4763" y="1"/>
                    <a:pt x="3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4"/>
            <p:cNvSpPr/>
            <p:nvPr/>
          </p:nvSpPr>
          <p:spPr>
            <a:xfrm>
              <a:off x="2221400" y="238125"/>
              <a:ext cx="3157625" cy="2295625"/>
            </a:xfrm>
            <a:custGeom>
              <a:avLst/>
              <a:gdLst/>
              <a:ahLst/>
              <a:cxnLst/>
              <a:rect l="l" t="t" r="r" b="b"/>
              <a:pathLst>
                <a:path w="126305" h="91825" extrusionOk="0">
                  <a:moveTo>
                    <a:pt x="63283" y="6133"/>
                  </a:moveTo>
                  <a:cubicBezTo>
                    <a:pt x="87846" y="6133"/>
                    <a:pt x="107842" y="26096"/>
                    <a:pt x="107842" y="50659"/>
                  </a:cubicBezTo>
                  <a:lnTo>
                    <a:pt x="107842" y="73329"/>
                  </a:lnTo>
                  <a:lnTo>
                    <a:pt x="101742" y="73329"/>
                  </a:lnTo>
                  <a:lnTo>
                    <a:pt x="101742" y="64881"/>
                  </a:lnTo>
                  <a:cubicBezTo>
                    <a:pt x="101742" y="63185"/>
                    <a:pt x="100372" y="61815"/>
                    <a:pt x="98676" y="61815"/>
                  </a:cubicBezTo>
                  <a:cubicBezTo>
                    <a:pt x="96979" y="61815"/>
                    <a:pt x="95609" y="63185"/>
                    <a:pt x="95609" y="64881"/>
                  </a:cubicBezTo>
                  <a:lnTo>
                    <a:pt x="95609" y="73329"/>
                  </a:lnTo>
                  <a:lnTo>
                    <a:pt x="30989" y="73329"/>
                  </a:lnTo>
                  <a:lnTo>
                    <a:pt x="30989" y="50659"/>
                  </a:lnTo>
                  <a:cubicBezTo>
                    <a:pt x="30989" y="32848"/>
                    <a:pt x="45473" y="18365"/>
                    <a:pt x="63283" y="18365"/>
                  </a:cubicBezTo>
                  <a:cubicBezTo>
                    <a:pt x="81126" y="18365"/>
                    <a:pt x="95609" y="32848"/>
                    <a:pt x="95609" y="50659"/>
                  </a:cubicBezTo>
                  <a:cubicBezTo>
                    <a:pt x="95609" y="52355"/>
                    <a:pt x="96979" y="53725"/>
                    <a:pt x="98676" y="53725"/>
                  </a:cubicBezTo>
                  <a:cubicBezTo>
                    <a:pt x="100372" y="53725"/>
                    <a:pt x="101742" y="52355"/>
                    <a:pt x="101742" y="50659"/>
                  </a:cubicBezTo>
                  <a:cubicBezTo>
                    <a:pt x="101742" y="29488"/>
                    <a:pt x="84486" y="12232"/>
                    <a:pt x="63283" y="12232"/>
                  </a:cubicBezTo>
                  <a:cubicBezTo>
                    <a:pt x="42113" y="12232"/>
                    <a:pt x="24857" y="29488"/>
                    <a:pt x="24857" y="50659"/>
                  </a:cubicBezTo>
                  <a:lnTo>
                    <a:pt x="24857" y="73329"/>
                  </a:lnTo>
                  <a:lnTo>
                    <a:pt x="18757" y="73329"/>
                  </a:lnTo>
                  <a:lnTo>
                    <a:pt x="18757" y="50659"/>
                  </a:lnTo>
                  <a:cubicBezTo>
                    <a:pt x="18757" y="26096"/>
                    <a:pt x="38720" y="6133"/>
                    <a:pt x="63283" y="6133"/>
                  </a:cubicBezTo>
                  <a:close/>
                  <a:moveTo>
                    <a:pt x="63283" y="0"/>
                  </a:moveTo>
                  <a:cubicBezTo>
                    <a:pt x="35360" y="0"/>
                    <a:pt x="12624" y="22736"/>
                    <a:pt x="12624" y="50659"/>
                  </a:cubicBezTo>
                  <a:lnTo>
                    <a:pt x="12624" y="73329"/>
                  </a:lnTo>
                  <a:lnTo>
                    <a:pt x="9428" y="73329"/>
                  </a:lnTo>
                  <a:cubicBezTo>
                    <a:pt x="4241" y="73329"/>
                    <a:pt x="1" y="77537"/>
                    <a:pt x="1" y="82724"/>
                  </a:cubicBezTo>
                  <a:lnTo>
                    <a:pt x="1" y="88759"/>
                  </a:lnTo>
                  <a:cubicBezTo>
                    <a:pt x="1" y="90455"/>
                    <a:pt x="1371" y="91825"/>
                    <a:pt x="3067" y="91825"/>
                  </a:cubicBezTo>
                  <a:cubicBezTo>
                    <a:pt x="4763" y="91825"/>
                    <a:pt x="6133" y="90455"/>
                    <a:pt x="6133" y="88759"/>
                  </a:cubicBezTo>
                  <a:lnTo>
                    <a:pt x="6133" y="82724"/>
                  </a:lnTo>
                  <a:cubicBezTo>
                    <a:pt x="6133" y="80930"/>
                    <a:pt x="7601" y="79429"/>
                    <a:pt x="9428" y="79429"/>
                  </a:cubicBezTo>
                  <a:lnTo>
                    <a:pt x="116877" y="79429"/>
                  </a:lnTo>
                  <a:cubicBezTo>
                    <a:pt x="118704" y="79429"/>
                    <a:pt x="120172" y="80930"/>
                    <a:pt x="120172" y="82724"/>
                  </a:cubicBezTo>
                  <a:lnTo>
                    <a:pt x="120172" y="88759"/>
                  </a:lnTo>
                  <a:cubicBezTo>
                    <a:pt x="120172" y="90455"/>
                    <a:pt x="121542" y="91825"/>
                    <a:pt x="123238" y="91825"/>
                  </a:cubicBezTo>
                  <a:cubicBezTo>
                    <a:pt x="124935" y="91825"/>
                    <a:pt x="126305" y="90455"/>
                    <a:pt x="126305" y="88759"/>
                  </a:cubicBezTo>
                  <a:lnTo>
                    <a:pt x="126305" y="82724"/>
                  </a:lnTo>
                  <a:cubicBezTo>
                    <a:pt x="126305" y="77537"/>
                    <a:pt x="122064" y="73329"/>
                    <a:pt x="116877" y="73329"/>
                  </a:cubicBezTo>
                  <a:lnTo>
                    <a:pt x="113974" y="73329"/>
                  </a:lnTo>
                  <a:lnTo>
                    <a:pt x="113974" y="50659"/>
                  </a:lnTo>
                  <a:cubicBezTo>
                    <a:pt x="113974" y="22736"/>
                    <a:pt x="91238" y="0"/>
                    <a:pt x="632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4"/>
            <p:cNvSpPr/>
            <p:nvPr/>
          </p:nvSpPr>
          <p:spPr>
            <a:xfrm>
              <a:off x="1181650" y="2505550"/>
              <a:ext cx="1848750" cy="494675"/>
            </a:xfrm>
            <a:custGeom>
              <a:avLst/>
              <a:gdLst/>
              <a:ahLst/>
              <a:cxnLst/>
              <a:rect l="l" t="t" r="r" b="b"/>
              <a:pathLst>
                <a:path w="73950" h="19787" extrusionOk="0">
                  <a:moveTo>
                    <a:pt x="64783" y="7554"/>
                  </a:moveTo>
                  <a:cubicBezTo>
                    <a:pt x="66447" y="7554"/>
                    <a:pt x="67817" y="8924"/>
                    <a:pt x="67817" y="10620"/>
                  </a:cubicBezTo>
                  <a:cubicBezTo>
                    <a:pt x="67817" y="12317"/>
                    <a:pt x="66447" y="13687"/>
                    <a:pt x="64783" y="13687"/>
                  </a:cubicBezTo>
                  <a:cubicBezTo>
                    <a:pt x="63120" y="13687"/>
                    <a:pt x="61750" y="12317"/>
                    <a:pt x="61750" y="10620"/>
                  </a:cubicBezTo>
                  <a:cubicBezTo>
                    <a:pt x="61750" y="8924"/>
                    <a:pt x="63120" y="7554"/>
                    <a:pt x="64783" y="7554"/>
                  </a:cubicBezTo>
                  <a:close/>
                  <a:moveTo>
                    <a:pt x="3397" y="0"/>
                  </a:moveTo>
                  <a:cubicBezTo>
                    <a:pt x="2529" y="0"/>
                    <a:pt x="1673" y="373"/>
                    <a:pt x="1077" y="1095"/>
                  </a:cubicBezTo>
                  <a:cubicBezTo>
                    <a:pt x="0" y="2400"/>
                    <a:pt x="163" y="4325"/>
                    <a:pt x="1435" y="5401"/>
                  </a:cubicBezTo>
                  <a:lnTo>
                    <a:pt x="10439" y="12969"/>
                  </a:lnTo>
                  <a:cubicBezTo>
                    <a:pt x="10993" y="13426"/>
                    <a:pt x="11678" y="13687"/>
                    <a:pt x="12396" y="13687"/>
                  </a:cubicBezTo>
                  <a:lnTo>
                    <a:pt x="56139" y="13687"/>
                  </a:lnTo>
                  <a:cubicBezTo>
                    <a:pt x="57411" y="17242"/>
                    <a:pt x="60804" y="19786"/>
                    <a:pt x="64783" y="19786"/>
                  </a:cubicBezTo>
                  <a:cubicBezTo>
                    <a:pt x="69839" y="19786"/>
                    <a:pt x="73949" y="15676"/>
                    <a:pt x="73949" y="10620"/>
                  </a:cubicBezTo>
                  <a:cubicBezTo>
                    <a:pt x="73949" y="5564"/>
                    <a:pt x="69839" y="1454"/>
                    <a:pt x="64783" y="1454"/>
                  </a:cubicBezTo>
                  <a:cubicBezTo>
                    <a:pt x="60804" y="1454"/>
                    <a:pt x="57411" y="3998"/>
                    <a:pt x="56139" y="7554"/>
                  </a:cubicBezTo>
                  <a:lnTo>
                    <a:pt x="13505" y="7554"/>
                  </a:lnTo>
                  <a:lnTo>
                    <a:pt x="5382" y="736"/>
                  </a:lnTo>
                  <a:cubicBezTo>
                    <a:pt x="4800" y="242"/>
                    <a:pt x="4095" y="0"/>
                    <a:pt x="3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4"/>
            <p:cNvSpPr/>
            <p:nvPr/>
          </p:nvSpPr>
          <p:spPr>
            <a:xfrm>
              <a:off x="1181650" y="3905400"/>
              <a:ext cx="1848750" cy="494225"/>
            </a:xfrm>
            <a:custGeom>
              <a:avLst/>
              <a:gdLst/>
              <a:ahLst/>
              <a:cxnLst/>
              <a:rect l="l" t="t" r="r" b="b"/>
              <a:pathLst>
                <a:path w="73950" h="19769" extrusionOk="0">
                  <a:moveTo>
                    <a:pt x="64783" y="6100"/>
                  </a:moveTo>
                  <a:cubicBezTo>
                    <a:pt x="66447" y="6100"/>
                    <a:pt x="67817" y="7470"/>
                    <a:pt x="67817" y="9167"/>
                  </a:cubicBezTo>
                  <a:cubicBezTo>
                    <a:pt x="67817" y="10863"/>
                    <a:pt x="66447" y="12233"/>
                    <a:pt x="64783" y="12233"/>
                  </a:cubicBezTo>
                  <a:cubicBezTo>
                    <a:pt x="63120" y="12233"/>
                    <a:pt x="61750" y="10863"/>
                    <a:pt x="61750" y="9167"/>
                  </a:cubicBezTo>
                  <a:cubicBezTo>
                    <a:pt x="61750" y="7470"/>
                    <a:pt x="63120" y="6100"/>
                    <a:pt x="64783" y="6100"/>
                  </a:cubicBezTo>
                  <a:close/>
                  <a:moveTo>
                    <a:pt x="64783" y="1"/>
                  </a:moveTo>
                  <a:cubicBezTo>
                    <a:pt x="60804" y="1"/>
                    <a:pt x="57411" y="2545"/>
                    <a:pt x="56139" y="6100"/>
                  </a:cubicBezTo>
                  <a:lnTo>
                    <a:pt x="12396" y="6100"/>
                  </a:lnTo>
                  <a:cubicBezTo>
                    <a:pt x="11678" y="6100"/>
                    <a:pt x="10993" y="6361"/>
                    <a:pt x="10439" y="6818"/>
                  </a:cubicBezTo>
                  <a:lnTo>
                    <a:pt x="1435" y="14386"/>
                  </a:lnTo>
                  <a:cubicBezTo>
                    <a:pt x="163" y="15462"/>
                    <a:pt x="0" y="17387"/>
                    <a:pt x="1077" y="18692"/>
                  </a:cubicBezTo>
                  <a:cubicBezTo>
                    <a:pt x="1696" y="19409"/>
                    <a:pt x="2545" y="19768"/>
                    <a:pt x="3425" y="19768"/>
                  </a:cubicBezTo>
                  <a:cubicBezTo>
                    <a:pt x="4110" y="19768"/>
                    <a:pt x="4795" y="19540"/>
                    <a:pt x="5382" y="19051"/>
                  </a:cubicBezTo>
                  <a:lnTo>
                    <a:pt x="13505" y="12233"/>
                  </a:lnTo>
                  <a:lnTo>
                    <a:pt x="56139" y="12233"/>
                  </a:lnTo>
                  <a:cubicBezTo>
                    <a:pt x="57411" y="15789"/>
                    <a:pt x="60804" y="18333"/>
                    <a:pt x="64783" y="18333"/>
                  </a:cubicBezTo>
                  <a:cubicBezTo>
                    <a:pt x="69839" y="18333"/>
                    <a:pt x="73949" y="14223"/>
                    <a:pt x="73949" y="9167"/>
                  </a:cubicBezTo>
                  <a:cubicBezTo>
                    <a:pt x="73949" y="4111"/>
                    <a:pt x="69839" y="1"/>
                    <a:pt x="64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4"/>
            <p:cNvSpPr/>
            <p:nvPr/>
          </p:nvSpPr>
          <p:spPr>
            <a:xfrm>
              <a:off x="4570025" y="2505550"/>
              <a:ext cx="1848750" cy="494675"/>
            </a:xfrm>
            <a:custGeom>
              <a:avLst/>
              <a:gdLst/>
              <a:ahLst/>
              <a:cxnLst/>
              <a:rect l="l" t="t" r="r" b="b"/>
              <a:pathLst>
                <a:path w="73950" h="19787" extrusionOk="0">
                  <a:moveTo>
                    <a:pt x="9167" y="7554"/>
                  </a:moveTo>
                  <a:cubicBezTo>
                    <a:pt x="10831" y="7554"/>
                    <a:pt x="12201" y="8924"/>
                    <a:pt x="12201" y="10620"/>
                  </a:cubicBezTo>
                  <a:cubicBezTo>
                    <a:pt x="12201" y="12317"/>
                    <a:pt x="10831" y="13687"/>
                    <a:pt x="9167" y="13687"/>
                  </a:cubicBezTo>
                  <a:cubicBezTo>
                    <a:pt x="7503" y="13687"/>
                    <a:pt x="6133" y="12317"/>
                    <a:pt x="6133" y="10620"/>
                  </a:cubicBezTo>
                  <a:cubicBezTo>
                    <a:pt x="6133" y="8924"/>
                    <a:pt x="7503" y="7554"/>
                    <a:pt x="9167" y="7554"/>
                  </a:cubicBezTo>
                  <a:close/>
                  <a:moveTo>
                    <a:pt x="70554" y="0"/>
                  </a:moveTo>
                  <a:cubicBezTo>
                    <a:pt x="69855" y="0"/>
                    <a:pt x="69150" y="242"/>
                    <a:pt x="68568" y="736"/>
                  </a:cubicBezTo>
                  <a:lnTo>
                    <a:pt x="60445" y="7554"/>
                  </a:lnTo>
                  <a:lnTo>
                    <a:pt x="17811" y="7554"/>
                  </a:lnTo>
                  <a:cubicBezTo>
                    <a:pt x="16539" y="3998"/>
                    <a:pt x="13147" y="1454"/>
                    <a:pt x="9167" y="1454"/>
                  </a:cubicBezTo>
                  <a:cubicBezTo>
                    <a:pt x="4111" y="1454"/>
                    <a:pt x="1" y="5564"/>
                    <a:pt x="1" y="10620"/>
                  </a:cubicBezTo>
                  <a:cubicBezTo>
                    <a:pt x="1" y="15676"/>
                    <a:pt x="4111" y="19786"/>
                    <a:pt x="9167" y="19786"/>
                  </a:cubicBezTo>
                  <a:cubicBezTo>
                    <a:pt x="13147" y="19786"/>
                    <a:pt x="16539" y="17242"/>
                    <a:pt x="17811" y="13687"/>
                  </a:cubicBezTo>
                  <a:lnTo>
                    <a:pt x="61554" y="13687"/>
                  </a:lnTo>
                  <a:cubicBezTo>
                    <a:pt x="62272" y="13687"/>
                    <a:pt x="62957" y="13426"/>
                    <a:pt x="63512" y="12969"/>
                  </a:cubicBezTo>
                  <a:lnTo>
                    <a:pt x="72515" y="5401"/>
                  </a:lnTo>
                  <a:cubicBezTo>
                    <a:pt x="73787" y="4325"/>
                    <a:pt x="73950" y="2400"/>
                    <a:pt x="72873" y="1095"/>
                  </a:cubicBezTo>
                  <a:cubicBezTo>
                    <a:pt x="72277" y="373"/>
                    <a:pt x="71421" y="0"/>
                    <a:pt x="70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4"/>
            <p:cNvSpPr/>
            <p:nvPr/>
          </p:nvSpPr>
          <p:spPr>
            <a:xfrm>
              <a:off x="4570025" y="3905400"/>
              <a:ext cx="1848750" cy="494225"/>
            </a:xfrm>
            <a:custGeom>
              <a:avLst/>
              <a:gdLst/>
              <a:ahLst/>
              <a:cxnLst/>
              <a:rect l="l" t="t" r="r" b="b"/>
              <a:pathLst>
                <a:path w="73950" h="19769" extrusionOk="0">
                  <a:moveTo>
                    <a:pt x="9167" y="6100"/>
                  </a:moveTo>
                  <a:cubicBezTo>
                    <a:pt x="10831" y="6100"/>
                    <a:pt x="12201" y="7470"/>
                    <a:pt x="12201" y="9167"/>
                  </a:cubicBezTo>
                  <a:cubicBezTo>
                    <a:pt x="12201" y="10863"/>
                    <a:pt x="10831" y="12233"/>
                    <a:pt x="9167" y="12233"/>
                  </a:cubicBezTo>
                  <a:cubicBezTo>
                    <a:pt x="7503" y="12233"/>
                    <a:pt x="6133" y="10863"/>
                    <a:pt x="6133" y="9167"/>
                  </a:cubicBezTo>
                  <a:cubicBezTo>
                    <a:pt x="6133" y="7470"/>
                    <a:pt x="7503" y="6100"/>
                    <a:pt x="9167" y="6100"/>
                  </a:cubicBezTo>
                  <a:close/>
                  <a:moveTo>
                    <a:pt x="9167" y="1"/>
                  </a:moveTo>
                  <a:cubicBezTo>
                    <a:pt x="4111" y="1"/>
                    <a:pt x="1" y="4111"/>
                    <a:pt x="1" y="9167"/>
                  </a:cubicBezTo>
                  <a:cubicBezTo>
                    <a:pt x="1" y="14223"/>
                    <a:pt x="4111" y="18333"/>
                    <a:pt x="9167" y="18333"/>
                  </a:cubicBezTo>
                  <a:cubicBezTo>
                    <a:pt x="13147" y="18333"/>
                    <a:pt x="16539" y="15789"/>
                    <a:pt x="17811" y="12233"/>
                  </a:cubicBezTo>
                  <a:lnTo>
                    <a:pt x="60445" y="12233"/>
                  </a:lnTo>
                  <a:lnTo>
                    <a:pt x="68568" y="19051"/>
                  </a:lnTo>
                  <a:cubicBezTo>
                    <a:pt x="69155" y="19540"/>
                    <a:pt x="69840" y="19768"/>
                    <a:pt x="70525" y="19768"/>
                  </a:cubicBezTo>
                  <a:cubicBezTo>
                    <a:pt x="71406" y="19768"/>
                    <a:pt x="72254" y="19409"/>
                    <a:pt x="72873" y="18692"/>
                  </a:cubicBezTo>
                  <a:cubicBezTo>
                    <a:pt x="73950" y="17387"/>
                    <a:pt x="73787" y="15462"/>
                    <a:pt x="72515" y="14386"/>
                  </a:cubicBezTo>
                  <a:lnTo>
                    <a:pt x="63512" y="6818"/>
                  </a:lnTo>
                  <a:cubicBezTo>
                    <a:pt x="62957" y="6361"/>
                    <a:pt x="62272" y="6100"/>
                    <a:pt x="61554" y="6100"/>
                  </a:cubicBezTo>
                  <a:lnTo>
                    <a:pt x="17811" y="6100"/>
                  </a:lnTo>
                  <a:cubicBezTo>
                    <a:pt x="16539" y="2545"/>
                    <a:pt x="13147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4"/>
            <p:cNvSpPr/>
            <p:nvPr/>
          </p:nvSpPr>
          <p:spPr>
            <a:xfrm>
              <a:off x="3450350" y="2835475"/>
              <a:ext cx="689950" cy="1525825"/>
            </a:xfrm>
            <a:custGeom>
              <a:avLst/>
              <a:gdLst/>
              <a:ahLst/>
              <a:cxnLst/>
              <a:rect l="l" t="t" r="r" b="b"/>
              <a:pathLst>
                <a:path w="27598" h="61033" extrusionOk="0">
                  <a:moveTo>
                    <a:pt x="13799" y="6133"/>
                  </a:moveTo>
                  <a:cubicBezTo>
                    <a:pt x="18039" y="6133"/>
                    <a:pt x="21465" y="9558"/>
                    <a:pt x="21465" y="13798"/>
                  </a:cubicBezTo>
                  <a:cubicBezTo>
                    <a:pt x="21465" y="16245"/>
                    <a:pt x="20355" y="18463"/>
                    <a:pt x="18398" y="19931"/>
                  </a:cubicBezTo>
                  <a:cubicBezTo>
                    <a:pt x="17648" y="20518"/>
                    <a:pt x="17191" y="21432"/>
                    <a:pt x="17191" y="22377"/>
                  </a:cubicBezTo>
                  <a:lnTo>
                    <a:pt x="17191" y="51866"/>
                  </a:lnTo>
                  <a:cubicBezTo>
                    <a:pt x="17191" y="53562"/>
                    <a:pt x="15821" y="54932"/>
                    <a:pt x="14125" y="54932"/>
                  </a:cubicBezTo>
                  <a:cubicBezTo>
                    <a:pt x="12461" y="54932"/>
                    <a:pt x="11091" y="53562"/>
                    <a:pt x="11091" y="51866"/>
                  </a:cubicBezTo>
                  <a:lnTo>
                    <a:pt x="11091" y="22867"/>
                  </a:lnTo>
                  <a:cubicBezTo>
                    <a:pt x="11091" y="21823"/>
                    <a:pt x="10537" y="20844"/>
                    <a:pt x="9656" y="20290"/>
                  </a:cubicBezTo>
                  <a:cubicBezTo>
                    <a:pt x="7438" y="18855"/>
                    <a:pt x="6101" y="16441"/>
                    <a:pt x="6101" y="13798"/>
                  </a:cubicBezTo>
                  <a:cubicBezTo>
                    <a:pt x="6101" y="9558"/>
                    <a:pt x="9558" y="6133"/>
                    <a:pt x="13799" y="6133"/>
                  </a:cubicBezTo>
                  <a:close/>
                  <a:moveTo>
                    <a:pt x="13799" y="0"/>
                  </a:moveTo>
                  <a:cubicBezTo>
                    <a:pt x="6198" y="0"/>
                    <a:pt x="1" y="6198"/>
                    <a:pt x="1" y="13798"/>
                  </a:cubicBezTo>
                  <a:cubicBezTo>
                    <a:pt x="1" y="17941"/>
                    <a:pt x="1827" y="21790"/>
                    <a:pt x="4959" y="24400"/>
                  </a:cubicBezTo>
                  <a:lnTo>
                    <a:pt x="4959" y="51866"/>
                  </a:lnTo>
                  <a:cubicBezTo>
                    <a:pt x="4959" y="56922"/>
                    <a:pt x="9069" y="61032"/>
                    <a:pt x="14125" y="61032"/>
                  </a:cubicBezTo>
                  <a:cubicBezTo>
                    <a:pt x="19214" y="61032"/>
                    <a:pt x="23324" y="56922"/>
                    <a:pt x="23324" y="51866"/>
                  </a:cubicBezTo>
                  <a:lnTo>
                    <a:pt x="23324" y="23780"/>
                  </a:lnTo>
                  <a:cubicBezTo>
                    <a:pt x="26064" y="21203"/>
                    <a:pt x="27597" y="17648"/>
                    <a:pt x="27597" y="13798"/>
                  </a:cubicBezTo>
                  <a:cubicBezTo>
                    <a:pt x="27597" y="6198"/>
                    <a:pt x="21399" y="0"/>
                    <a:pt x="13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82" name="Google Shape;882;p64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8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8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7" name="Google Shape;887;p6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 amt="20000"/>
          </a:blip>
          <a:srcRect t="7741" b="7741"/>
          <a:stretch/>
        </p:blipFill>
        <p:spPr>
          <a:xfrm>
            <a:off x="0" y="0"/>
            <a:ext cx="9144003" cy="5143499"/>
          </a:xfrm>
          <a:prstGeom prst="rect">
            <a:avLst/>
          </a:prstGeom>
        </p:spPr>
      </p:pic>
      <p:sp>
        <p:nvSpPr>
          <p:cNvPr id="888" name="Google Shape;888;p65"/>
          <p:cNvSpPr txBox="1">
            <a:spLocks noGrp="1"/>
          </p:cNvSpPr>
          <p:nvPr>
            <p:ph type="title"/>
          </p:nvPr>
        </p:nvSpPr>
        <p:spPr>
          <a:xfrm>
            <a:off x="1242150" y="1125450"/>
            <a:ext cx="3621000" cy="28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THOUSAND WORDS</a:t>
            </a:r>
            <a:endParaRPr/>
          </a:p>
        </p:txBody>
      </p:sp>
      <p:cxnSp>
        <p:nvCxnSpPr>
          <p:cNvPr id="889" name="Google Shape;889;p65"/>
          <p:cNvCxnSpPr/>
          <p:nvPr/>
        </p:nvCxnSpPr>
        <p:spPr>
          <a:xfrm>
            <a:off x="921975" y="2008725"/>
            <a:ext cx="2400" cy="12285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8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6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DO IT?</a:t>
            </a:r>
            <a:endParaRPr/>
          </a:p>
        </p:txBody>
      </p:sp>
      <p:grpSp>
        <p:nvGrpSpPr>
          <p:cNvPr id="895" name="Google Shape;895;p66"/>
          <p:cNvGrpSpPr/>
          <p:nvPr/>
        </p:nvGrpSpPr>
        <p:grpSpPr>
          <a:xfrm>
            <a:off x="3466895" y="1903046"/>
            <a:ext cx="2210395" cy="2090466"/>
            <a:chOff x="1040275" y="238125"/>
            <a:chExt cx="5538450" cy="5237950"/>
          </a:xfrm>
        </p:grpSpPr>
        <p:sp>
          <p:nvSpPr>
            <p:cNvPr id="896" name="Google Shape;896;p66"/>
            <p:cNvSpPr/>
            <p:nvPr/>
          </p:nvSpPr>
          <p:spPr>
            <a:xfrm>
              <a:off x="1445900" y="1165400"/>
              <a:ext cx="459350" cy="451025"/>
            </a:xfrm>
            <a:custGeom>
              <a:avLst/>
              <a:gdLst/>
              <a:ahLst/>
              <a:cxnLst/>
              <a:rect l="l" t="t" r="r" b="b"/>
              <a:pathLst>
                <a:path w="18374" h="18041" extrusionOk="0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6"/>
            <p:cNvSpPr/>
            <p:nvPr/>
          </p:nvSpPr>
          <p:spPr>
            <a:xfrm>
              <a:off x="1740900" y="915250"/>
              <a:ext cx="341475" cy="697525"/>
            </a:xfrm>
            <a:custGeom>
              <a:avLst/>
              <a:gdLst/>
              <a:ahLst/>
              <a:cxnLst/>
              <a:rect l="l" t="t" r="r" b="b"/>
              <a:pathLst>
                <a:path w="13659" h="27901" extrusionOk="0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6"/>
            <p:cNvSpPr/>
            <p:nvPr/>
          </p:nvSpPr>
          <p:spPr>
            <a:xfrm>
              <a:off x="1437800" y="1525100"/>
              <a:ext cx="464600" cy="592400"/>
            </a:xfrm>
            <a:custGeom>
              <a:avLst/>
              <a:gdLst/>
              <a:ahLst/>
              <a:cxnLst/>
              <a:rect l="l" t="t" r="r" b="b"/>
              <a:pathLst>
                <a:path w="18584" h="23696" extrusionOk="0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6"/>
            <p:cNvSpPr/>
            <p:nvPr/>
          </p:nvSpPr>
          <p:spPr>
            <a:xfrm>
              <a:off x="1482675" y="1625000"/>
              <a:ext cx="634375" cy="560850"/>
            </a:xfrm>
            <a:custGeom>
              <a:avLst/>
              <a:gdLst/>
              <a:ahLst/>
              <a:cxnLst/>
              <a:rect l="l" t="t" r="r" b="b"/>
              <a:pathLst>
                <a:path w="25375" h="22434" extrusionOk="0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6"/>
            <p:cNvSpPr/>
            <p:nvPr/>
          </p:nvSpPr>
          <p:spPr>
            <a:xfrm>
              <a:off x="1125600" y="1535800"/>
              <a:ext cx="348500" cy="586125"/>
            </a:xfrm>
            <a:custGeom>
              <a:avLst/>
              <a:gdLst/>
              <a:ahLst/>
              <a:cxnLst/>
              <a:rect l="l" t="t" r="r" b="b"/>
              <a:pathLst>
                <a:path w="13940" h="23445" extrusionOk="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6"/>
            <p:cNvSpPr/>
            <p:nvPr/>
          </p:nvSpPr>
          <p:spPr>
            <a:xfrm>
              <a:off x="2097725" y="679450"/>
              <a:ext cx="730375" cy="221500"/>
            </a:xfrm>
            <a:custGeom>
              <a:avLst/>
              <a:gdLst/>
              <a:ahLst/>
              <a:cxnLst/>
              <a:rect l="l" t="t" r="r" b="b"/>
              <a:pathLst>
                <a:path w="29215" h="8860" extrusionOk="0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6"/>
            <p:cNvSpPr/>
            <p:nvPr/>
          </p:nvSpPr>
          <p:spPr>
            <a:xfrm>
              <a:off x="2304075" y="463225"/>
              <a:ext cx="736875" cy="208175"/>
            </a:xfrm>
            <a:custGeom>
              <a:avLst/>
              <a:gdLst/>
              <a:ahLst/>
              <a:cxnLst/>
              <a:rect l="l" t="t" r="r" b="b"/>
              <a:pathLst>
                <a:path w="29475" h="8327" extrusionOk="0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6"/>
            <p:cNvSpPr/>
            <p:nvPr/>
          </p:nvSpPr>
          <p:spPr>
            <a:xfrm>
              <a:off x="2293625" y="460350"/>
              <a:ext cx="781500" cy="320325"/>
            </a:xfrm>
            <a:custGeom>
              <a:avLst/>
              <a:gdLst/>
              <a:ahLst/>
              <a:cxnLst/>
              <a:rect l="l" t="t" r="r" b="b"/>
              <a:pathLst>
                <a:path w="31260" h="12813" extrusionOk="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6"/>
            <p:cNvSpPr/>
            <p:nvPr/>
          </p:nvSpPr>
          <p:spPr>
            <a:xfrm>
              <a:off x="1908625" y="906900"/>
              <a:ext cx="740825" cy="708475"/>
            </a:xfrm>
            <a:custGeom>
              <a:avLst/>
              <a:gdLst/>
              <a:ahLst/>
              <a:cxnLst/>
              <a:rect l="l" t="t" r="r" b="b"/>
              <a:pathLst>
                <a:path w="29633" h="28339" extrusionOk="0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6"/>
            <p:cNvSpPr/>
            <p:nvPr/>
          </p:nvSpPr>
          <p:spPr>
            <a:xfrm>
              <a:off x="2092525" y="780650"/>
              <a:ext cx="735575" cy="432500"/>
            </a:xfrm>
            <a:custGeom>
              <a:avLst/>
              <a:gdLst/>
              <a:ahLst/>
              <a:cxnLst/>
              <a:rect l="l" t="t" r="r" b="b"/>
              <a:pathLst>
                <a:path w="29423" h="17300" extrusionOk="0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6"/>
            <p:cNvSpPr/>
            <p:nvPr/>
          </p:nvSpPr>
          <p:spPr>
            <a:xfrm>
              <a:off x="1125600" y="1959400"/>
              <a:ext cx="344325" cy="422600"/>
            </a:xfrm>
            <a:custGeom>
              <a:avLst/>
              <a:gdLst/>
              <a:ahLst/>
              <a:cxnLst/>
              <a:rect l="l" t="t" r="r" b="b"/>
              <a:pathLst>
                <a:path w="13773" h="16904" extrusionOk="0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6"/>
            <p:cNvSpPr/>
            <p:nvPr/>
          </p:nvSpPr>
          <p:spPr>
            <a:xfrm>
              <a:off x="1481375" y="2129475"/>
              <a:ext cx="635150" cy="625775"/>
            </a:xfrm>
            <a:custGeom>
              <a:avLst/>
              <a:gdLst/>
              <a:ahLst/>
              <a:cxnLst/>
              <a:rect l="l" t="t" r="r" b="b"/>
              <a:pathLst>
                <a:path w="25406" h="25031" extrusionOk="0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6"/>
            <p:cNvSpPr/>
            <p:nvPr/>
          </p:nvSpPr>
          <p:spPr>
            <a:xfrm>
              <a:off x="1125600" y="2129475"/>
              <a:ext cx="342750" cy="740525"/>
            </a:xfrm>
            <a:custGeom>
              <a:avLst/>
              <a:gdLst/>
              <a:ahLst/>
              <a:cxnLst/>
              <a:rect l="l" t="t" r="r" b="b"/>
              <a:pathLst>
                <a:path w="13710" h="29621" extrusionOk="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6"/>
            <p:cNvSpPr/>
            <p:nvPr/>
          </p:nvSpPr>
          <p:spPr>
            <a:xfrm>
              <a:off x="1162625" y="2134425"/>
              <a:ext cx="625525" cy="755400"/>
            </a:xfrm>
            <a:custGeom>
              <a:avLst/>
              <a:gdLst/>
              <a:ahLst/>
              <a:cxnLst/>
              <a:rect l="l" t="t" r="r" b="b"/>
              <a:pathLst>
                <a:path w="25021" h="30216" extrusionOk="0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6"/>
            <p:cNvSpPr/>
            <p:nvPr/>
          </p:nvSpPr>
          <p:spPr>
            <a:xfrm>
              <a:off x="1164975" y="2770100"/>
              <a:ext cx="618725" cy="509425"/>
            </a:xfrm>
            <a:custGeom>
              <a:avLst/>
              <a:gdLst/>
              <a:ahLst/>
              <a:cxnLst/>
              <a:rect l="l" t="t" r="r" b="b"/>
              <a:pathLst>
                <a:path w="24749" h="20377" extrusionOk="0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6"/>
            <p:cNvSpPr/>
            <p:nvPr/>
          </p:nvSpPr>
          <p:spPr>
            <a:xfrm>
              <a:off x="1361650" y="2777125"/>
              <a:ext cx="426500" cy="653450"/>
            </a:xfrm>
            <a:custGeom>
              <a:avLst/>
              <a:gdLst/>
              <a:ahLst/>
              <a:cxnLst/>
              <a:rect l="l" t="t" r="r" b="b"/>
              <a:pathLst>
                <a:path w="17060" h="26138" extrusionOk="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6"/>
            <p:cNvSpPr/>
            <p:nvPr/>
          </p:nvSpPr>
          <p:spPr>
            <a:xfrm>
              <a:off x="1799325" y="2193650"/>
              <a:ext cx="1025125" cy="569425"/>
            </a:xfrm>
            <a:custGeom>
              <a:avLst/>
              <a:gdLst/>
              <a:ahLst/>
              <a:cxnLst/>
              <a:rect l="l" t="t" r="r" b="b"/>
              <a:pathLst>
                <a:path w="41005" h="22777" extrusionOk="0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6"/>
            <p:cNvSpPr/>
            <p:nvPr/>
          </p:nvSpPr>
          <p:spPr>
            <a:xfrm>
              <a:off x="1910450" y="1216525"/>
              <a:ext cx="732450" cy="964350"/>
            </a:xfrm>
            <a:custGeom>
              <a:avLst/>
              <a:gdLst/>
              <a:ahLst/>
              <a:cxnLst/>
              <a:rect l="l" t="t" r="r" b="b"/>
              <a:pathLst>
                <a:path w="29298" h="38574" extrusionOk="0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6"/>
            <p:cNvSpPr/>
            <p:nvPr/>
          </p:nvSpPr>
          <p:spPr>
            <a:xfrm>
              <a:off x="2130600" y="1216525"/>
              <a:ext cx="1117450" cy="968800"/>
            </a:xfrm>
            <a:custGeom>
              <a:avLst/>
              <a:gdLst/>
              <a:ahLst/>
              <a:cxnLst/>
              <a:rect l="l" t="t" r="r" b="b"/>
              <a:pathLst>
                <a:path w="44698" h="38752" extrusionOk="0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6"/>
            <p:cNvSpPr/>
            <p:nvPr/>
          </p:nvSpPr>
          <p:spPr>
            <a:xfrm>
              <a:off x="2649425" y="733700"/>
              <a:ext cx="761400" cy="479450"/>
            </a:xfrm>
            <a:custGeom>
              <a:avLst/>
              <a:gdLst/>
              <a:ahLst/>
              <a:cxnLst/>
              <a:rect l="l" t="t" r="r" b="b"/>
              <a:pathLst>
                <a:path w="30456" h="19178" extrusionOk="0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6"/>
            <p:cNvSpPr/>
            <p:nvPr/>
          </p:nvSpPr>
          <p:spPr>
            <a:xfrm>
              <a:off x="2649425" y="733700"/>
              <a:ext cx="761400" cy="1274500"/>
            </a:xfrm>
            <a:custGeom>
              <a:avLst/>
              <a:gdLst/>
              <a:ahLst/>
              <a:cxnLst/>
              <a:rect l="l" t="t" r="r" b="b"/>
              <a:pathLst>
                <a:path w="30456" h="50980" extrusionOk="0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6"/>
            <p:cNvSpPr/>
            <p:nvPr/>
          </p:nvSpPr>
          <p:spPr>
            <a:xfrm>
              <a:off x="2128775" y="2017550"/>
              <a:ext cx="1113025" cy="565800"/>
            </a:xfrm>
            <a:custGeom>
              <a:avLst/>
              <a:gdLst/>
              <a:ahLst/>
              <a:cxnLst/>
              <a:rect l="l" t="t" r="r" b="b"/>
              <a:pathLst>
                <a:path w="44521" h="22632" extrusionOk="0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6"/>
            <p:cNvSpPr/>
            <p:nvPr/>
          </p:nvSpPr>
          <p:spPr>
            <a:xfrm>
              <a:off x="2828075" y="458000"/>
              <a:ext cx="582750" cy="322675"/>
            </a:xfrm>
            <a:custGeom>
              <a:avLst/>
              <a:gdLst/>
              <a:ahLst/>
              <a:cxnLst/>
              <a:rect l="l" t="t" r="r" b="b"/>
              <a:pathLst>
                <a:path w="23310" h="12907" extrusionOk="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6"/>
            <p:cNvSpPr/>
            <p:nvPr/>
          </p:nvSpPr>
          <p:spPr>
            <a:xfrm>
              <a:off x="3088925" y="301750"/>
              <a:ext cx="533175" cy="431975"/>
            </a:xfrm>
            <a:custGeom>
              <a:avLst/>
              <a:gdLst/>
              <a:ahLst/>
              <a:cxnLst/>
              <a:rect l="l" t="t" r="r" b="b"/>
              <a:pathLst>
                <a:path w="21327" h="17279" extrusionOk="0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6"/>
            <p:cNvSpPr/>
            <p:nvPr/>
          </p:nvSpPr>
          <p:spPr>
            <a:xfrm>
              <a:off x="3410800" y="300475"/>
              <a:ext cx="711600" cy="433250"/>
            </a:xfrm>
            <a:custGeom>
              <a:avLst/>
              <a:gdLst/>
              <a:ahLst/>
              <a:cxnLst/>
              <a:rect l="l" t="t" r="r" b="b"/>
              <a:pathLst>
                <a:path w="28464" h="17330" extrusionOk="0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6"/>
            <p:cNvSpPr/>
            <p:nvPr/>
          </p:nvSpPr>
          <p:spPr>
            <a:xfrm>
              <a:off x="4136725" y="459575"/>
              <a:ext cx="333375" cy="518575"/>
            </a:xfrm>
            <a:custGeom>
              <a:avLst/>
              <a:gdLst/>
              <a:ahLst/>
              <a:cxnLst/>
              <a:rect l="l" t="t" r="r" b="b"/>
              <a:pathLst>
                <a:path w="13335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6"/>
            <p:cNvSpPr/>
            <p:nvPr/>
          </p:nvSpPr>
          <p:spPr>
            <a:xfrm>
              <a:off x="4294275" y="469225"/>
              <a:ext cx="546475" cy="508925"/>
            </a:xfrm>
            <a:custGeom>
              <a:avLst/>
              <a:gdLst/>
              <a:ahLst/>
              <a:cxnLst/>
              <a:rect l="l" t="t" r="r" b="b"/>
              <a:pathLst>
                <a:path w="21859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6"/>
            <p:cNvSpPr/>
            <p:nvPr/>
          </p:nvSpPr>
          <p:spPr>
            <a:xfrm>
              <a:off x="4294275" y="469225"/>
              <a:ext cx="175825" cy="508925"/>
            </a:xfrm>
            <a:custGeom>
              <a:avLst/>
              <a:gdLst/>
              <a:ahLst/>
              <a:cxnLst/>
              <a:rect l="l" t="t" r="r" b="b"/>
              <a:pathLst>
                <a:path w="7033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6"/>
            <p:cNvSpPr/>
            <p:nvPr/>
          </p:nvSpPr>
          <p:spPr>
            <a:xfrm>
              <a:off x="3410800" y="456450"/>
              <a:ext cx="883500" cy="521700"/>
            </a:xfrm>
            <a:custGeom>
              <a:avLst/>
              <a:gdLst/>
              <a:ahLst/>
              <a:cxnLst/>
              <a:rect l="l" t="t" r="r" b="b"/>
              <a:pathLst>
                <a:path w="35340" h="20868" extrusionOk="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6"/>
            <p:cNvSpPr/>
            <p:nvPr/>
          </p:nvSpPr>
          <p:spPr>
            <a:xfrm>
              <a:off x="4136725" y="459575"/>
              <a:ext cx="157575" cy="518575"/>
            </a:xfrm>
            <a:custGeom>
              <a:avLst/>
              <a:gdLst/>
              <a:ahLst/>
              <a:cxnLst/>
              <a:rect l="l" t="t" r="r" b="b"/>
              <a:pathLst>
                <a:path w="6303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6"/>
            <p:cNvSpPr/>
            <p:nvPr/>
          </p:nvSpPr>
          <p:spPr>
            <a:xfrm>
              <a:off x="4294275" y="561300"/>
              <a:ext cx="996150" cy="482575"/>
            </a:xfrm>
            <a:custGeom>
              <a:avLst/>
              <a:gdLst/>
              <a:ahLst/>
              <a:cxnLst/>
              <a:rect l="l" t="t" r="r" b="b"/>
              <a:pathLst>
                <a:path w="39846" h="19303" extrusionOk="0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6"/>
            <p:cNvSpPr/>
            <p:nvPr/>
          </p:nvSpPr>
          <p:spPr>
            <a:xfrm>
              <a:off x="4294275" y="561300"/>
              <a:ext cx="546475" cy="416850"/>
            </a:xfrm>
            <a:custGeom>
              <a:avLst/>
              <a:gdLst/>
              <a:ahLst/>
              <a:cxnLst/>
              <a:rect l="l" t="t" r="r" b="b"/>
              <a:pathLst>
                <a:path w="21859" h="16674" extrusionOk="0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6"/>
            <p:cNvSpPr/>
            <p:nvPr/>
          </p:nvSpPr>
          <p:spPr>
            <a:xfrm>
              <a:off x="4861575" y="569125"/>
              <a:ext cx="675350" cy="474750"/>
            </a:xfrm>
            <a:custGeom>
              <a:avLst/>
              <a:gdLst/>
              <a:ahLst/>
              <a:cxnLst/>
              <a:rect l="l" t="t" r="r" b="b"/>
              <a:pathLst>
                <a:path w="27014" h="18990" extrusionOk="0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6"/>
            <p:cNvSpPr/>
            <p:nvPr/>
          </p:nvSpPr>
          <p:spPr>
            <a:xfrm>
              <a:off x="3251950" y="733700"/>
              <a:ext cx="1038425" cy="1273725"/>
            </a:xfrm>
            <a:custGeom>
              <a:avLst/>
              <a:gdLst/>
              <a:ahLst/>
              <a:cxnLst/>
              <a:rect l="l" t="t" r="r" b="b"/>
              <a:pathLst>
                <a:path w="41537" h="50949" extrusionOk="0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6"/>
            <p:cNvSpPr/>
            <p:nvPr/>
          </p:nvSpPr>
          <p:spPr>
            <a:xfrm>
              <a:off x="3255600" y="984125"/>
              <a:ext cx="1032425" cy="1023025"/>
            </a:xfrm>
            <a:custGeom>
              <a:avLst/>
              <a:gdLst/>
              <a:ahLst/>
              <a:cxnLst/>
              <a:rect l="l" t="t" r="r" b="b"/>
              <a:pathLst>
                <a:path w="41297" h="40921" extrusionOk="0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6"/>
            <p:cNvSpPr/>
            <p:nvPr/>
          </p:nvSpPr>
          <p:spPr>
            <a:xfrm>
              <a:off x="4008125" y="978125"/>
              <a:ext cx="1278125" cy="926775"/>
            </a:xfrm>
            <a:custGeom>
              <a:avLst/>
              <a:gdLst/>
              <a:ahLst/>
              <a:cxnLst/>
              <a:rect l="l" t="t" r="r" b="b"/>
              <a:pathLst>
                <a:path w="51125" h="37071" extrusionOk="0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6"/>
            <p:cNvSpPr/>
            <p:nvPr/>
          </p:nvSpPr>
          <p:spPr>
            <a:xfrm>
              <a:off x="4294275" y="978125"/>
              <a:ext cx="991975" cy="65475"/>
            </a:xfrm>
            <a:custGeom>
              <a:avLst/>
              <a:gdLst/>
              <a:ahLst/>
              <a:cxnLst/>
              <a:rect l="l" t="t" r="r" b="b"/>
              <a:pathLst>
                <a:path w="39679" h="2619" extrusionOk="0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6"/>
            <p:cNvSpPr/>
            <p:nvPr/>
          </p:nvSpPr>
          <p:spPr>
            <a:xfrm>
              <a:off x="2835900" y="2022000"/>
              <a:ext cx="504250" cy="568675"/>
            </a:xfrm>
            <a:custGeom>
              <a:avLst/>
              <a:gdLst/>
              <a:ahLst/>
              <a:cxnLst/>
              <a:rect l="l" t="t" r="r" b="b"/>
              <a:pathLst>
                <a:path w="20170" h="22747" extrusionOk="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6"/>
            <p:cNvSpPr/>
            <p:nvPr/>
          </p:nvSpPr>
          <p:spPr>
            <a:xfrm>
              <a:off x="3255600" y="1913225"/>
              <a:ext cx="742900" cy="677450"/>
            </a:xfrm>
            <a:custGeom>
              <a:avLst/>
              <a:gdLst/>
              <a:ahLst/>
              <a:cxnLst/>
              <a:rect l="l" t="t" r="r" b="b"/>
              <a:pathLst>
                <a:path w="29716" h="27098" extrusionOk="0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6"/>
            <p:cNvSpPr/>
            <p:nvPr/>
          </p:nvSpPr>
          <p:spPr>
            <a:xfrm>
              <a:off x="1705175" y="2772175"/>
              <a:ext cx="693350" cy="663600"/>
            </a:xfrm>
            <a:custGeom>
              <a:avLst/>
              <a:gdLst/>
              <a:ahLst/>
              <a:cxnLst/>
              <a:rect l="l" t="t" r="r" b="b"/>
              <a:pathLst>
                <a:path w="27734" h="26544" extrusionOk="0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6"/>
            <p:cNvSpPr/>
            <p:nvPr/>
          </p:nvSpPr>
          <p:spPr>
            <a:xfrm>
              <a:off x="2435525" y="2589325"/>
              <a:ext cx="904625" cy="762200"/>
            </a:xfrm>
            <a:custGeom>
              <a:avLst/>
              <a:gdLst/>
              <a:ahLst/>
              <a:cxnLst/>
              <a:rect l="l" t="t" r="r" b="b"/>
              <a:pathLst>
                <a:path w="36185" h="30488" extrusionOk="0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6"/>
            <p:cNvSpPr/>
            <p:nvPr/>
          </p:nvSpPr>
          <p:spPr>
            <a:xfrm>
              <a:off x="1799325" y="2586200"/>
              <a:ext cx="1023050" cy="756725"/>
            </a:xfrm>
            <a:custGeom>
              <a:avLst/>
              <a:gdLst/>
              <a:ahLst/>
              <a:cxnLst/>
              <a:rect l="l" t="t" r="r" b="b"/>
              <a:pathLst>
                <a:path w="40922" h="30269" extrusionOk="0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6"/>
            <p:cNvSpPr/>
            <p:nvPr/>
          </p:nvSpPr>
          <p:spPr>
            <a:xfrm>
              <a:off x="2440475" y="2598725"/>
              <a:ext cx="1417425" cy="916075"/>
            </a:xfrm>
            <a:custGeom>
              <a:avLst/>
              <a:gdLst/>
              <a:ahLst/>
              <a:cxnLst/>
              <a:rect l="l" t="t" r="r" b="b"/>
              <a:pathLst>
                <a:path w="56697" h="36643" extrusionOk="0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6"/>
            <p:cNvSpPr/>
            <p:nvPr/>
          </p:nvSpPr>
          <p:spPr>
            <a:xfrm>
              <a:off x="3348725" y="1912975"/>
              <a:ext cx="1181625" cy="687075"/>
            </a:xfrm>
            <a:custGeom>
              <a:avLst/>
              <a:gdLst/>
              <a:ahLst/>
              <a:cxnLst/>
              <a:rect l="l" t="t" r="r" b="b"/>
              <a:pathLst>
                <a:path w="47265" h="27483" extrusionOk="0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6"/>
            <p:cNvSpPr/>
            <p:nvPr/>
          </p:nvSpPr>
          <p:spPr>
            <a:xfrm>
              <a:off x="3347150" y="2598725"/>
              <a:ext cx="1183475" cy="910100"/>
            </a:xfrm>
            <a:custGeom>
              <a:avLst/>
              <a:gdLst/>
              <a:ahLst/>
              <a:cxnLst/>
              <a:rect l="l" t="t" r="r" b="b"/>
              <a:pathLst>
                <a:path w="47339" h="36404" extrusionOk="0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6"/>
            <p:cNvSpPr/>
            <p:nvPr/>
          </p:nvSpPr>
          <p:spPr>
            <a:xfrm>
              <a:off x="5290400" y="852125"/>
              <a:ext cx="669100" cy="448425"/>
            </a:xfrm>
            <a:custGeom>
              <a:avLst/>
              <a:gdLst/>
              <a:ahLst/>
              <a:cxnLst/>
              <a:rect l="l" t="t" r="r" b="b"/>
              <a:pathLst>
                <a:path w="26764" h="17937" extrusionOk="0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6"/>
            <p:cNvSpPr/>
            <p:nvPr/>
          </p:nvSpPr>
          <p:spPr>
            <a:xfrm>
              <a:off x="5290400" y="852125"/>
              <a:ext cx="246525" cy="191750"/>
            </a:xfrm>
            <a:custGeom>
              <a:avLst/>
              <a:gdLst/>
              <a:ahLst/>
              <a:cxnLst/>
              <a:rect l="l" t="t" r="r" b="b"/>
              <a:pathLst>
                <a:path w="9861" h="7670" extrusionOk="0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6"/>
            <p:cNvSpPr/>
            <p:nvPr/>
          </p:nvSpPr>
          <p:spPr>
            <a:xfrm>
              <a:off x="4013600" y="1916100"/>
              <a:ext cx="903050" cy="681600"/>
            </a:xfrm>
            <a:custGeom>
              <a:avLst/>
              <a:gdLst/>
              <a:ahLst/>
              <a:cxnLst/>
              <a:rect l="l" t="t" r="r" b="b"/>
              <a:pathLst>
                <a:path w="36122" h="27264" extrusionOk="0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6"/>
            <p:cNvSpPr/>
            <p:nvPr/>
          </p:nvSpPr>
          <p:spPr>
            <a:xfrm>
              <a:off x="4007875" y="1047500"/>
              <a:ext cx="1277100" cy="1128675"/>
            </a:xfrm>
            <a:custGeom>
              <a:avLst/>
              <a:gdLst/>
              <a:ahLst/>
              <a:cxnLst/>
              <a:rect l="l" t="t" r="r" b="b"/>
              <a:pathLst>
                <a:path w="51084" h="45147" extrusionOk="0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6"/>
            <p:cNvSpPr/>
            <p:nvPr/>
          </p:nvSpPr>
          <p:spPr>
            <a:xfrm>
              <a:off x="4929675" y="1045425"/>
              <a:ext cx="1040775" cy="1131025"/>
            </a:xfrm>
            <a:custGeom>
              <a:avLst/>
              <a:gdLst/>
              <a:ahLst/>
              <a:cxnLst/>
              <a:rect l="l" t="t" r="r" b="b"/>
              <a:pathLst>
                <a:path w="41631" h="45241" extrusionOk="0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6"/>
            <p:cNvSpPr/>
            <p:nvPr/>
          </p:nvSpPr>
          <p:spPr>
            <a:xfrm>
              <a:off x="4545450" y="2187900"/>
              <a:ext cx="829250" cy="755675"/>
            </a:xfrm>
            <a:custGeom>
              <a:avLst/>
              <a:gdLst/>
              <a:ahLst/>
              <a:cxnLst/>
              <a:rect l="l" t="t" r="r" b="b"/>
              <a:pathLst>
                <a:path w="33170" h="30227" extrusionOk="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6"/>
            <p:cNvSpPr/>
            <p:nvPr/>
          </p:nvSpPr>
          <p:spPr>
            <a:xfrm>
              <a:off x="5978250" y="1318775"/>
              <a:ext cx="350075" cy="664900"/>
            </a:xfrm>
            <a:custGeom>
              <a:avLst/>
              <a:gdLst/>
              <a:ahLst/>
              <a:cxnLst/>
              <a:rect l="l" t="t" r="r" b="b"/>
              <a:pathLst>
                <a:path w="14003" h="26596" extrusionOk="0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6"/>
            <p:cNvSpPr/>
            <p:nvPr/>
          </p:nvSpPr>
          <p:spPr>
            <a:xfrm>
              <a:off x="4931250" y="2185300"/>
              <a:ext cx="710800" cy="756975"/>
            </a:xfrm>
            <a:custGeom>
              <a:avLst/>
              <a:gdLst/>
              <a:ahLst/>
              <a:cxnLst/>
              <a:rect l="l" t="t" r="r" b="b"/>
              <a:pathLst>
                <a:path w="28432" h="30279" extrusionOk="0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6"/>
            <p:cNvSpPr/>
            <p:nvPr/>
          </p:nvSpPr>
          <p:spPr>
            <a:xfrm>
              <a:off x="5391600" y="2197550"/>
              <a:ext cx="451300" cy="746300"/>
            </a:xfrm>
            <a:custGeom>
              <a:avLst/>
              <a:gdLst/>
              <a:ahLst/>
              <a:cxnLst/>
              <a:rect l="l" t="t" r="r" b="b"/>
              <a:pathLst>
                <a:path w="18052" h="29852" extrusionOk="0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6"/>
            <p:cNvSpPr/>
            <p:nvPr/>
          </p:nvSpPr>
          <p:spPr>
            <a:xfrm>
              <a:off x="5649600" y="2193125"/>
              <a:ext cx="592900" cy="750450"/>
            </a:xfrm>
            <a:custGeom>
              <a:avLst/>
              <a:gdLst/>
              <a:ahLst/>
              <a:cxnLst/>
              <a:rect l="l" t="t" r="r" b="b"/>
              <a:pathLst>
                <a:path w="23716" h="30018" extrusionOk="0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6"/>
            <p:cNvSpPr/>
            <p:nvPr/>
          </p:nvSpPr>
          <p:spPr>
            <a:xfrm>
              <a:off x="6070600" y="1606475"/>
              <a:ext cx="432475" cy="441650"/>
            </a:xfrm>
            <a:custGeom>
              <a:avLst/>
              <a:gdLst/>
              <a:ahLst/>
              <a:cxnLst/>
              <a:rect l="l" t="t" r="r" b="b"/>
              <a:pathLst>
                <a:path w="17299" h="17666" extrusionOk="0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6"/>
            <p:cNvSpPr/>
            <p:nvPr/>
          </p:nvSpPr>
          <p:spPr>
            <a:xfrm>
              <a:off x="5649075" y="1315125"/>
              <a:ext cx="421525" cy="872800"/>
            </a:xfrm>
            <a:custGeom>
              <a:avLst/>
              <a:gdLst/>
              <a:ahLst/>
              <a:cxnLst/>
              <a:rect l="l" t="t" r="r" b="b"/>
              <a:pathLst>
                <a:path w="16861" h="34912" extrusionOk="0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6"/>
            <p:cNvSpPr/>
            <p:nvPr/>
          </p:nvSpPr>
          <p:spPr>
            <a:xfrm>
              <a:off x="4929400" y="1312250"/>
              <a:ext cx="1044175" cy="874350"/>
            </a:xfrm>
            <a:custGeom>
              <a:avLst/>
              <a:gdLst/>
              <a:ahLst/>
              <a:cxnLst/>
              <a:rect l="l" t="t" r="r" b="b"/>
              <a:pathLst>
                <a:path w="41767" h="34974" extrusionOk="0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6"/>
            <p:cNvSpPr/>
            <p:nvPr/>
          </p:nvSpPr>
          <p:spPr>
            <a:xfrm>
              <a:off x="5650875" y="1983650"/>
              <a:ext cx="595025" cy="671700"/>
            </a:xfrm>
            <a:custGeom>
              <a:avLst/>
              <a:gdLst/>
              <a:ahLst/>
              <a:cxnLst/>
              <a:rect l="l" t="t" r="r" b="b"/>
              <a:pathLst>
                <a:path w="23801" h="26868" extrusionOk="0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6"/>
            <p:cNvSpPr/>
            <p:nvPr/>
          </p:nvSpPr>
          <p:spPr>
            <a:xfrm>
              <a:off x="6070600" y="1983650"/>
              <a:ext cx="433000" cy="664125"/>
            </a:xfrm>
            <a:custGeom>
              <a:avLst/>
              <a:gdLst/>
              <a:ahLst/>
              <a:cxnLst/>
              <a:rect l="l" t="t" r="r" b="b"/>
              <a:pathLst>
                <a:path w="17320" h="26565" extrusionOk="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6"/>
            <p:cNvSpPr/>
            <p:nvPr/>
          </p:nvSpPr>
          <p:spPr>
            <a:xfrm>
              <a:off x="2437350" y="3367150"/>
              <a:ext cx="1416375" cy="419975"/>
            </a:xfrm>
            <a:custGeom>
              <a:avLst/>
              <a:gdLst/>
              <a:ahLst/>
              <a:cxnLst/>
              <a:rect l="l" t="t" r="r" b="b"/>
              <a:pathLst>
                <a:path w="56655" h="16799" extrusionOk="0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6"/>
            <p:cNvSpPr/>
            <p:nvPr/>
          </p:nvSpPr>
          <p:spPr>
            <a:xfrm>
              <a:off x="1710125" y="3372125"/>
              <a:ext cx="693325" cy="509425"/>
            </a:xfrm>
            <a:custGeom>
              <a:avLst/>
              <a:gdLst/>
              <a:ahLst/>
              <a:cxnLst/>
              <a:rect l="l" t="t" r="r" b="b"/>
              <a:pathLst>
                <a:path w="27733" h="20377" extrusionOk="0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6"/>
            <p:cNvSpPr/>
            <p:nvPr/>
          </p:nvSpPr>
          <p:spPr>
            <a:xfrm>
              <a:off x="1890100" y="3380700"/>
              <a:ext cx="882975" cy="505550"/>
            </a:xfrm>
            <a:custGeom>
              <a:avLst/>
              <a:gdLst/>
              <a:ahLst/>
              <a:cxnLst/>
              <a:rect l="l" t="t" r="r" b="b"/>
              <a:pathLst>
                <a:path w="35319" h="20222" extrusionOk="0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6"/>
            <p:cNvSpPr/>
            <p:nvPr/>
          </p:nvSpPr>
          <p:spPr>
            <a:xfrm>
              <a:off x="2785300" y="3517925"/>
              <a:ext cx="1071300" cy="546725"/>
            </a:xfrm>
            <a:custGeom>
              <a:avLst/>
              <a:gdLst/>
              <a:ahLst/>
              <a:cxnLst/>
              <a:rect l="l" t="t" r="r" b="b"/>
              <a:pathLst>
                <a:path w="42852" h="21869" extrusionOk="0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6"/>
            <p:cNvSpPr/>
            <p:nvPr/>
          </p:nvSpPr>
          <p:spPr>
            <a:xfrm>
              <a:off x="1901050" y="3792600"/>
              <a:ext cx="878025" cy="427000"/>
            </a:xfrm>
            <a:custGeom>
              <a:avLst/>
              <a:gdLst/>
              <a:ahLst/>
              <a:cxnLst/>
              <a:rect l="l" t="t" r="r" b="b"/>
              <a:pathLst>
                <a:path w="35121" h="17080" extrusionOk="0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6"/>
            <p:cNvSpPr/>
            <p:nvPr/>
          </p:nvSpPr>
          <p:spPr>
            <a:xfrm>
              <a:off x="2596975" y="3791550"/>
              <a:ext cx="810200" cy="427525"/>
            </a:xfrm>
            <a:custGeom>
              <a:avLst/>
              <a:gdLst/>
              <a:ahLst/>
              <a:cxnLst/>
              <a:rect l="l" t="t" r="r" b="b"/>
              <a:pathLst>
                <a:path w="32408" h="17101" extrusionOk="0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6"/>
            <p:cNvSpPr/>
            <p:nvPr/>
          </p:nvSpPr>
          <p:spPr>
            <a:xfrm>
              <a:off x="4542075" y="2609950"/>
              <a:ext cx="819050" cy="410050"/>
            </a:xfrm>
            <a:custGeom>
              <a:avLst/>
              <a:gdLst/>
              <a:ahLst/>
              <a:cxnLst/>
              <a:rect l="l" t="t" r="r" b="b"/>
              <a:pathLst>
                <a:path w="32762" h="16402" extrusionOk="0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6"/>
            <p:cNvSpPr/>
            <p:nvPr/>
          </p:nvSpPr>
          <p:spPr>
            <a:xfrm>
              <a:off x="3881350" y="2608900"/>
              <a:ext cx="906975" cy="887650"/>
            </a:xfrm>
            <a:custGeom>
              <a:avLst/>
              <a:gdLst/>
              <a:ahLst/>
              <a:cxnLst/>
              <a:rect l="l" t="t" r="r" b="b"/>
              <a:pathLst>
                <a:path w="36279" h="35506" extrusionOk="0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6"/>
            <p:cNvSpPr/>
            <p:nvPr/>
          </p:nvSpPr>
          <p:spPr>
            <a:xfrm>
              <a:off x="3426450" y="3522350"/>
              <a:ext cx="515450" cy="641700"/>
            </a:xfrm>
            <a:custGeom>
              <a:avLst/>
              <a:gdLst/>
              <a:ahLst/>
              <a:cxnLst/>
              <a:rect l="l" t="t" r="r" b="b"/>
              <a:pathLst>
                <a:path w="20618" h="25668" extrusionOk="0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6"/>
            <p:cNvSpPr/>
            <p:nvPr/>
          </p:nvSpPr>
          <p:spPr>
            <a:xfrm>
              <a:off x="3428800" y="4071925"/>
              <a:ext cx="513100" cy="392350"/>
            </a:xfrm>
            <a:custGeom>
              <a:avLst/>
              <a:gdLst/>
              <a:ahLst/>
              <a:cxnLst/>
              <a:rect l="l" t="t" r="r" b="b"/>
              <a:pathLst>
                <a:path w="20524" h="15694" extrusionOk="0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6"/>
            <p:cNvSpPr/>
            <p:nvPr/>
          </p:nvSpPr>
          <p:spPr>
            <a:xfrm>
              <a:off x="3525575" y="4164025"/>
              <a:ext cx="513100" cy="406925"/>
            </a:xfrm>
            <a:custGeom>
              <a:avLst/>
              <a:gdLst/>
              <a:ahLst/>
              <a:cxnLst/>
              <a:rect l="l" t="t" r="r" b="b"/>
              <a:pathLst>
                <a:path w="20524" h="16277" extrusionOk="0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6"/>
            <p:cNvSpPr/>
            <p:nvPr/>
          </p:nvSpPr>
          <p:spPr>
            <a:xfrm>
              <a:off x="3864125" y="3534350"/>
              <a:ext cx="289050" cy="629700"/>
            </a:xfrm>
            <a:custGeom>
              <a:avLst/>
              <a:gdLst/>
              <a:ahLst/>
              <a:cxnLst/>
              <a:rect l="l" t="t" r="r" b="b"/>
              <a:pathLst>
                <a:path w="11562" h="25188" extrusionOk="0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6"/>
            <p:cNvSpPr/>
            <p:nvPr/>
          </p:nvSpPr>
          <p:spPr>
            <a:xfrm>
              <a:off x="3941875" y="3994725"/>
              <a:ext cx="210000" cy="560050"/>
            </a:xfrm>
            <a:custGeom>
              <a:avLst/>
              <a:gdLst/>
              <a:ahLst/>
              <a:cxnLst/>
              <a:rect l="l" t="t" r="r" b="b"/>
              <a:pathLst>
                <a:path w="8400" h="22402" extrusionOk="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6"/>
            <p:cNvSpPr/>
            <p:nvPr/>
          </p:nvSpPr>
          <p:spPr>
            <a:xfrm>
              <a:off x="3526875" y="4470775"/>
              <a:ext cx="505525" cy="469250"/>
            </a:xfrm>
            <a:custGeom>
              <a:avLst/>
              <a:gdLst/>
              <a:ahLst/>
              <a:cxnLst/>
              <a:rect l="l" t="t" r="r" b="b"/>
              <a:pathLst>
                <a:path w="20221" h="18770" extrusionOk="0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6"/>
            <p:cNvSpPr/>
            <p:nvPr/>
          </p:nvSpPr>
          <p:spPr>
            <a:xfrm>
              <a:off x="1109425" y="283500"/>
              <a:ext cx="5411650" cy="4688350"/>
            </a:xfrm>
            <a:custGeom>
              <a:avLst/>
              <a:gdLst/>
              <a:ahLst/>
              <a:cxnLst/>
              <a:rect l="l" t="t" r="r" b="b"/>
              <a:pathLst>
                <a:path w="216466" h="187534" extrusionOk="0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6"/>
            <p:cNvSpPr/>
            <p:nvPr/>
          </p:nvSpPr>
          <p:spPr>
            <a:xfrm>
              <a:off x="1429450" y="1148725"/>
              <a:ext cx="483900" cy="473950"/>
            </a:xfrm>
            <a:custGeom>
              <a:avLst/>
              <a:gdLst/>
              <a:ahLst/>
              <a:cxnLst/>
              <a:rect l="l" t="t" r="r" b="b"/>
              <a:pathLst>
                <a:path w="19356" h="18958" extrusionOk="0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6"/>
            <p:cNvSpPr/>
            <p:nvPr/>
          </p:nvSpPr>
          <p:spPr>
            <a:xfrm>
              <a:off x="1732825" y="899600"/>
              <a:ext cx="355025" cy="718900"/>
            </a:xfrm>
            <a:custGeom>
              <a:avLst/>
              <a:gdLst/>
              <a:ahLst/>
              <a:cxnLst/>
              <a:rect l="l" t="t" r="r" b="b"/>
              <a:pathLst>
                <a:path w="14201" h="28756" extrusionOk="0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6"/>
            <p:cNvSpPr/>
            <p:nvPr/>
          </p:nvSpPr>
          <p:spPr>
            <a:xfrm>
              <a:off x="1432600" y="1518325"/>
              <a:ext cx="481800" cy="616650"/>
            </a:xfrm>
            <a:custGeom>
              <a:avLst/>
              <a:gdLst/>
              <a:ahLst/>
              <a:cxnLst/>
              <a:rect l="l" t="t" r="r" b="b"/>
              <a:pathLst>
                <a:path w="19272" h="24666" extrusionOk="0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6"/>
            <p:cNvSpPr/>
            <p:nvPr/>
          </p:nvSpPr>
          <p:spPr>
            <a:xfrm>
              <a:off x="1466500" y="1609350"/>
              <a:ext cx="662825" cy="585875"/>
            </a:xfrm>
            <a:custGeom>
              <a:avLst/>
              <a:gdLst/>
              <a:ahLst/>
              <a:cxnLst/>
              <a:rect l="l" t="t" r="r" b="b"/>
              <a:pathLst>
                <a:path w="26513" h="23435" extrusionOk="0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6"/>
            <p:cNvSpPr/>
            <p:nvPr/>
          </p:nvSpPr>
          <p:spPr>
            <a:xfrm>
              <a:off x="1111225" y="1511800"/>
              <a:ext cx="367825" cy="619525"/>
            </a:xfrm>
            <a:custGeom>
              <a:avLst/>
              <a:gdLst/>
              <a:ahLst/>
              <a:cxnLst/>
              <a:rect l="l" t="t" r="r" b="b"/>
              <a:pathLst>
                <a:path w="14713" h="24781" extrusionOk="0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6"/>
            <p:cNvSpPr/>
            <p:nvPr/>
          </p:nvSpPr>
          <p:spPr>
            <a:xfrm>
              <a:off x="2075050" y="672950"/>
              <a:ext cx="776275" cy="235825"/>
            </a:xfrm>
            <a:custGeom>
              <a:avLst/>
              <a:gdLst/>
              <a:ahLst/>
              <a:cxnLst/>
              <a:rect l="l" t="t" r="r" b="b"/>
              <a:pathLst>
                <a:path w="31051" h="9433" extrusionOk="0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6"/>
            <p:cNvSpPr/>
            <p:nvPr/>
          </p:nvSpPr>
          <p:spPr>
            <a:xfrm>
              <a:off x="2263375" y="447825"/>
              <a:ext cx="819575" cy="239225"/>
            </a:xfrm>
            <a:custGeom>
              <a:avLst/>
              <a:gdLst/>
              <a:ahLst/>
              <a:cxnLst/>
              <a:rect l="l" t="t" r="r" b="b"/>
              <a:pathLst>
                <a:path w="32783" h="9569" extrusionOk="0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6"/>
            <p:cNvSpPr/>
            <p:nvPr/>
          </p:nvSpPr>
          <p:spPr>
            <a:xfrm>
              <a:off x="2265200" y="444450"/>
              <a:ext cx="827150" cy="340675"/>
            </a:xfrm>
            <a:custGeom>
              <a:avLst/>
              <a:gdLst/>
              <a:ahLst/>
              <a:cxnLst/>
              <a:rect l="l" t="t" r="r" b="b"/>
              <a:pathLst>
                <a:path w="33086" h="13627" extrusionOk="0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6"/>
            <p:cNvSpPr/>
            <p:nvPr/>
          </p:nvSpPr>
          <p:spPr>
            <a:xfrm>
              <a:off x="1904975" y="899350"/>
              <a:ext cx="752825" cy="721500"/>
            </a:xfrm>
            <a:custGeom>
              <a:avLst/>
              <a:gdLst/>
              <a:ahLst/>
              <a:cxnLst/>
              <a:rect l="l" t="t" r="r" b="b"/>
              <a:pathLst>
                <a:path w="30113" h="28860" extrusionOk="0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6"/>
            <p:cNvSpPr/>
            <p:nvPr/>
          </p:nvSpPr>
          <p:spPr>
            <a:xfrm>
              <a:off x="2073200" y="775450"/>
              <a:ext cx="761425" cy="443450"/>
            </a:xfrm>
            <a:custGeom>
              <a:avLst/>
              <a:gdLst/>
              <a:ahLst/>
              <a:cxnLst/>
              <a:rect l="l" t="t" r="r" b="b"/>
              <a:pathLst>
                <a:path w="30457" h="17738" extrusionOk="0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6"/>
            <p:cNvSpPr/>
            <p:nvPr/>
          </p:nvSpPr>
          <p:spPr>
            <a:xfrm>
              <a:off x="1113325" y="1949225"/>
              <a:ext cx="369125" cy="446575"/>
            </a:xfrm>
            <a:custGeom>
              <a:avLst/>
              <a:gdLst/>
              <a:ahLst/>
              <a:cxnLst/>
              <a:rect l="l" t="t" r="r" b="b"/>
              <a:pathLst>
                <a:path w="14765" h="17863" extrusionOk="0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6"/>
            <p:cNvSpPr/>
            <p:nvPr/>
          </p:nvSpPr>
          <p:spPr>
            <a:xfrm>
              <a:off x="1467550" y="2120075"/>
              <a:ext cx="662300" cy="652375"/>
            </a:xfrm>
            <a:custGeom>
              <a:avLst/>
              <a:gdLst/>
              <a:ahLst/>
              <a:cxnLst/>
              <a:rect l="l" t="t" r="r" b="b"/>
              <a:pathLst>
                <a:path w="26492" h="26095" extrusionOk="0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6"/>
            <p:cNvSpPr/>
            <p:nvPr/>
          </p:nvSpPr>
          <p:spPr>
            <a:xfrm>
              <a:off x="1113325" y="2112775"/>
              <a:ext cx="370675" cy="800025"/>
            </a:xfrm>
            <a:custGeom>
              <a:avLst/>
              <a:gdLst/>
              <a:ahLst/>
              <a:cxnLst/>
              <a:rect l="l" t="t" r="r" b="b"/>
              <a:pathLst>
                <a:path w="14827" h="32001" extrusionOk="0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6"/>
            <p:cNvSpPr/>
            <p:nvPr/>
          </p:nvSpPr>
          <p:spPr>
            <a:xfrm>
              <a:off x="1148275" y="2115125"/>
              <a:ext cx="651875" cy="785925"/>
            </a:xfrm>
            <a:custGeom>
              <a:avLst/>
              <a:gdLst/>
              <a:ahLst/>
              <a:cxnLst/>
              <a:rect l="l" t="t" r="r" b="b"/>
              <a:pathLst>
                <a:path w="26075" h="31437" extrusionOk="0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6"/>
            <p:cNvSpPr/>
            <p:nvPr/>
          </p:nvSpPr>
          <p:spPr>
            <a:xfrm>
              <a:off x="1151400" y="2893725"/>
              <a:ext cx="204525" cy="398325"/>
            </a:xfrm>
            <a:custGeom>
              <a:avLst/>
              <a:gdLst/>
              <a:ahLst/>
              <a:cxnLst/>
              <a:rect l="l" t="t" r="r" b="b"/>
              <a:pathLst>
                <a:path w="8181" h="15933" extrusionOk="0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6"/>
            <p:cNvSpPr/>
            <p:nvPr/>
          </p:nvSpPr>
          <p:spPr>
            <a:xfrm>
              <a:off x="1345750" y="2750525"/>
              <a:ext cx="454400" cy="695950"/>
            </a:xfrm>
            <a:custGeom>
              <a:avLst/>
              <a:gdLst/>
              <a:ahLst/>
              <a:cxnLst/>
              <a:rect l="l" t="t" r="r" b="b"/>
              <a:pathLst>
                <a:path w="18176" h="27838" extrusionOk="0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6"/>
            <p:cNvSpPr/>
            <p:nvPr/>
          </p:nvSpPr>
          <p:spPr>
            <a:xfrm>
              <a:off x="1985325" y="2193900"/>
              <a:ext cx="131200" cy="228500"/>
            </a:xfrm>
            <a:custGeom>
              <a:avLst/>
              <a:gdLst/>
              <a:ahLst/>
              <a:cxnLst/>
              <a:rect l="l" t="t" r="r" b="b"/>
              <a:pathLst>
                <a:path w="5248" h="9140" extrusionOk="0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6"/>
            <p:cNvSpPr/>
            <p:nvPr/>
          </p:nvSpPr>
          <p:spPr>
            <a:xfrm>
              <a:off x="1794375" y="2188675"/>
              <a:ext cx="331300" cy="574400"/>
            </a:xfrm>
            <a:custGeom>
              <a:avLst/>
              <a:gdLst/>
              <a:ahLst/>
              <a:cxnLst/>
              <a:rect l="l" t="t" r="r" b="b"/>
              <a:pathLst>
                <a:path w="13252" h="22976" extrusionOk="0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6"/>
            <p:cNvSpPr/>
            <p:nvPr/>
          </p:nvSpPr>
          <p:spPr>
            <a:xfrm>
              <a:off x="1793075" y="2755225"/>
              <a:ext cx="1850" cy="2625"/>
            </a:xfrm>
            <a:custGeom>
              <a:avLst/>
              <a:gdLst/>
              <a:ahLst/>
              <a:cxnLst/>
              <a:rect l="l" t="t" r="r" b="b"/>
              <a:pathLst>
                <a:path w="74" h="105" extrusionOk="0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6"/>
            <p:cNvSpPr/>
            <p:nvPr/>
          </p:nvSpPr>
          <p:spPr>
            <a:xfrm>
              <a:off x="1793875" y="2750525"/>
              <a:ext cx="6275" cy="11775"/>
            </a:xfrm>
            <a:custGeom>
              <a:avLst/>
              <a:gdLst/>
              <a:ahLst/>
              <a:cxnLst/>
              <a:rect l="l" t="t" r="r" b="b"/>
              <a:pathLst>
                <a:path w="251" h="471" extrusionOk="0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6"/>
            <p:cNvSpPr/>
            <p:nvPr/>
          </p:nvSpPr>
          <p:spPr>
            <a:xfrm>
              <a:off x="1901850" y="1202975"/>
              <a:ext cx="757500" cy="997200"/>
            </a:xfrm>
            <a:custGeom>
              <a:avLst/>
              <a:gdLst/>
              <a:ahLst/>
              <a:cxnLst/>
              <a:rect l="l" t="t" r="r" b="b"/>
              <a:pathLst>
                <a:path w="30300" h="39888" extrusionOk="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6"/>
            <p:cNvSpPr/>
            <p:nvPr/>
          </p:nvSpPr>
          <p:spPr>
            <a:xfrm>
              <a:off x="2115750" y="1211050"/>
              <a:ext cx="1135950" cy="984700"/>
            </a:xfrm>
            <a:custGeom>
              <a:avLst/>
              <a:gdLst/>
              <a:ahLst/>
              <a:cxnLst/>
              <a:rect l="l" t="t" r="r" b="b"/>
              <a:pathLst>
                <a:path w="45438" h="39388" extrusionOk="0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6"/>
            <p:cNvSpPr/>
            <p:nvPr/>
          </p:nvSpPr>
          <p:spPr>
            <a:xfrm>
              <a:off x="2640800" y="728250"/>
              <a:ext cx="785950" cy="495100"/>
            </a:xfrm>
            <a:custGeom>
              <a:avLst/>
              <a:gdLst/>
              <a:ahLst/>
              <a:cxnLst/>
              <a:rect l="l" t="t" r="r" b="b"/>
              <a:pathLst>
                <a:path w="31438" h="19804" extrusionOk="0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6"/>
            <p:cNvSpPr/>
            <p:nvPr/>
          </p:nvSpPr>
          <p:spPr>
            <a:xfrm>
              <a:off x="2819225" y="446000"/>
              <a:ext cx="601500" cy="339375"/>
            </a:xfrm>
            <a:custGeom>
              <a:avLst/>
              <a:gdLst/>
              <a:ahLst/>
              <a:cxnLst/>
              <a:rect l="l" t="t" r="r" b="b"/>
              <a:pathLst>
                <a:path w="24060" h="13575" extrusionOk="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6"/>
            <p:cNvSpPr/>
            <p:nvPr/>
          </p:nvSpPr>
          <p:spPr>
            <a:xfrm>
              <a:off x="3073550" y="285575"/>
              <a:ext cx="561075" cy="454700"/>
            </a:xfrm>
            <a:custGeom>
              <a:avLst/>
              <a:gdLst/>
              <a:ahLst/>
              <a:cxnLst/>
              <a:rect l="l" t="t" r="r" b="b"/>
              <a:pathLst>
                <a:path w="22443" h="18188" extrusionOk="0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6"/>
            <p:cNvSpPr/>
            <p:nvPr/>
          </p:nvSpPr>
          <p:spPr>
            <a:xfrm>
              <a:off x="3402450" y="287150"/>
              <a:ext cx="744200" cy="454150"/>
            </a:xfrm>
            <a:custGeom>
              <a:avLst/>
              <a:gdLst/>
              <a:ahLst/>
              <a:cxnLst/>
              <a:rect l="l" t="t" r="r" b="b"/>
              <a:pathLst>
                <a:path w="29768" h="18166" extrusionOk="0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6"/>
            <p:cNvSpPr/>
            <p:nvPr/>
          </p:nvSpPr>
          <p:spPr>
            <a:xfrm>
              <a:off x="4128900" y="447575"/>
              <a:ext cx="349550" cy="543625"/>
            </a:xfrm>
            <a:custGeom>
              <a:avLst/>
              <a:gdLst/>
              <a:ahLst/>
              <a:cxnLst/>
              <a:rect l="l" t="t" r="r" b="b"/>
              <a:pathLst>
                <a:path w="13982" h="21745" extrusionOk="0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6"/>
            <p:cNvSpPr/>
            <p:nvPr/>
          </p:nvSpPr>
          <p:spPr>
            <a:xfrm>
              <a:off x="4285925" y="456450"/>
              <a:ext cx="572025" cy="532900"/>
            </a:xfrm>
            <a:custGeom>
              <a:avLst/>
              <a:gdLst/>
              <a:ahLst/>
              <a:cxnLst/>
              <a:rect l="l" t="t" r="r" b="b"/>
              <a:pathLst>
                <a:path w="22881" h="21316" extrusionOk="0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6"/>
            <p:cNvSpPr/>
            <p:nvPr/>
          </p:nvSpPr>
          <p:spPr>
            <a:xfrm>
              <a:off x="3398025" y="446275"/>
              <a:ext cx="902250" cy="537625"/>
            </a:xfrm>
            <a:custGeom>
              <a:avLst/>
              <a:gdLst/>
              <a:ahLst/>
              <a:cxnLst/>
              <a:rect l="l" t="t" r="r" b="b"/>
              <a:pathLst>
                <a:path w="36090" h="21505" extrusionOk="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6"/>
            <p:cNvSpPr/>
            <p:nvPr/>
          </p:nvSpPr>
          <p:spPr>
            <a:xfrm>
              <a:off x="4283050" y="549550"/>
              <a:ext cx="1017050" cy="499025"/>
            </a:xfrm>
            <a:custGeom>
              <a:avLst/>
              <a:gdLst/>
              <a:ahLst/>
              <a:cxnLst/>
              <a:rect l="l" t="t" r="r" b="b"/>
              <a:pathLst>
                <a:path w="40682" h="19961" extrusionOk="0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6"/>
            <p:cNvSpPr/>
            <p:nvPr/>
          </p:nvSpPr>
          <p:spPr>
            <a:xfrm>
              <a:off x="4833675" y="544350"/>
              <a:ext cx="718650" cy="505000"/>
            </a:xfrm>
            <a:custGeom>
              <a:avLst/>
              <a:gdLst/>
              <a:ahLst/>
              <a:cxnLst/>
              <a:rect l="l" t="t" r="r" b="b"/>
              <a:pathLst>
                <a:path w="28746" h="20200" extrusionOk="0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6"/>
            <p:cNvSpPr/>
            <p:nvPr/>
          </p:nvSpPr>
          <p:spPr>
            <a:xfrm>
              <a:off x="3409750" y="729800"/>
              <a:ext cx="885600" cy="252250"/>
            </a:xfrm>
            <a:custGeom>
              <a:avLst/>
              <a:gdLst/>
              <a:ahLst/>
              <a:cxnLst/>
              <a:rect l="l" t="t" r="r" b="b"/>
              <a:pathLst>
                <a:path w="35424" h="10090" extrusionOk="0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6"/>
            <p:cNvSpPr/>
            <p:nvPr/>
          </p:nvSpPr>
          <p:spPr>
            <a:xfrm>
              <a:off x="3999000" y="976800"/>
              <a:ext cx="299200" cy="933075"/>
            </a:xfrm>
            <a:custGeom>
              <a:avLst/>
              <a:gdLst/>
              <a:ahLst/>
              <a:cxnLst/>
              <a:rect l="l" t="t" r="r" b="b"/>
              <a:pathLst>
                <a:path w="11968" h="37323" extrusionOk="0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6"/>
            <p:cNvSpPr/>
            <p:nvPr/>
          </p:nvSpPr>
          <p:spPr>
            <a:xfrm>
              <a:off x="2820000" y="2001900"/>
              <a:ext cx="529775" cy="596850"/>
            </a:xfrm>
            <a:custGeom>
              <a:avLst/>
              <a:gdLst/>
              <a:ahLst/>
              <a:cxnLst/>
              <a:rect l="l" t="t" r="r" b="b"/>
              <a:pathLst>
                <a:path w="21191" h="23874" extrusionOk="0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6"/>
            <p:cNvSpPr/>
            <p:nvPr/>
          </p:nvSpPr>
          <p:spPr>
            <a:xfrm>
              <a:off x="3254300" y="2007125"/>
              <a:ext cx="1325" cy="1350"/>
            </a:xfrm>
            <a:custGeom>
              <a:avLst/>
              <a:gdLst/>
              <a:ahLst/>
              <a:cxnLst/>
              <a:rect l="l" t="t" r="r" b="b"/>
              <a:pathLst>
                <a:path w="53" h="54" extrusionOk="0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6"/>
            <p:cNvSpPr/>
            <p:nvPr/>
          </p:nvSpPr>
          <p:spPr>
            <a:xfrm>
              <a:off x="3254575" y="1905400"/>
              <a:ext cx="743650" cy="105925"/>
            </a:xfrm>
            <a:custGeom>
              <a:avLst/>
              <a:gdLst/>
              <a:ahLst/>
              <a:cxnLst/>
              <a:rect l="l" t="t" r="r" b="b"/>
              <a:pathLst>
                <a:path w="29746" h="4237" extrusionOk="0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6"/>
            <p:cNvSpPr/>
            <p:nvPr/>
          </p:nvSpPr>
          <p:spPr>
            <a:xfrm>
              <a:off x="3255075" y="1909325"/>
              <a:ext cx="745000" cy="273625"/>
            </a:xfrm>
            <a:custGeom>
              <a:avLst/>
              <a:gdLst/>
              <a:ahLst/>
              <a:cxnLst/>
              <a:rect l="l" t="t" r="r" b="b"/>
              <a:pathLst>
                <a:path w="29800" h="10945" extrusionOk="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6"/>
            <p:cNvSpPr/>
            <p:nvPr/>
          </p:nvSpPr>
          <p:spPr>
            <a:xfrm>
              <a:off x="3998475" y="1911400"/>
              <a:ext cx="2625" cy="1850"/>
            </a:xfrm>
            <a:custGeom>
              <a:avLst/>
              <a:gdLst/>
              <a:ahLst/>
              <a:cxnLst/>
              <a:rect l="l" t="t" r="r" b="b"/>
              <a:pathLst>
                <a:path w="105" h="74" extrusionOk="0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6"/>
            <p:cNvSpPr/>
            <p:nvPr/>
          </p:nvSpPr>
          <p:spPr>
            <a:xfrm>
              <a:off x="3246225" y="2008175"/>
              <a:ext cx="2100" cy="550"/>
            </a:xfrm>
            <a:custGeom>
              <a:avLst/>
              <a:gdLst/>
              <a:ahLst/>
              <a:cxnLst/>
              <a:rect l="l" t="t" r="r" b="b"/>
              <a:pathLst>
                <a:path w="84" h="22" extrusionOk="0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6"/>
            <p:cNvSpPr/>
            <p:nvPr/>
          </p:nvSpPr>
          <p:spPr>
            <a:xfrm>
              <a:off x="3248025" y="200817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6"/>
            <p:cNvSpPr/>
            <p:nvPr/>
          </p:nvSpPr>
          <p:spPr>
            <a:xfrm>
              <a:off x="3246225" y="2008175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6"/>
            <p:cNvSpPr/>
            <p:nvPr/>
          </p:nvSpPr>
          <p:spPr>
            <a:xfrm>
              <a:off x="3246750" y="2007400"/>
              <a:ext cx="101750" cy="587950"/>
            </a:xfrm>
            <a:custGeom>
              <a:avLst/>
              <a:gdLst/>
              <a:ahLst/>
              <a:cxnLst/>
              <a:rect l="l" t="t" r="r" b="b"/>
              <a:pathLst>
                <a:path w="4070" h="23518" extrusionOk="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6"/>
            <p:cNvSpPr/>
            <p:nvPr/>
          </p:nvSpPr>
          <p:spPr>
            <a:xfrm>
              <a:off x="1695525" y="2755500"/>
              <a:ext cx="737425" cy="689675"/>
            </a:xfrm>
            <a:custGeom>
              <a:avLst/>
              <a:gdLst/>
              <a:ahLst/>
              <a:cxnLst/>
              <a:rect l="l" t="t" r="r" b="b"/>
              <a:pathLst>
                <a:path w="29497" h="27587" extrusionOk="0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6"/>
            <p:cNvSpPr/>
            <p:nvPr/>
          </p:nvSpPr>
          <p:spPr>
            <a:xfrm>
              <a:off x="1791250" y="2760950"/>
              <a:ext cx="635425" cy="607275"/>
            </a:xfrm>
            <a:custGeom>
              <a:avLst/>
              <a:gdLst/>
              <a:ahLst/>
              <a:cxnLst/>
              <a:rect l="l" t="t" r="r" b="b"/>
              <a:pathLst>
                <a:path w="25417" h="24291" extrusionOk="0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6"/>
            <p:cNvSpPr/>
            <p:nvPr/>
          </p:nvSpPr>
          <p:spPr>
            <a:xfrm>
              <a:off x="3344825" y="1906200"/>
              <a:ext cx="1201975" cy="701925"/>
            </a:xfrm>
            <a:custGeom>
              <a:avLst/>
              <a:gdLst/>
              <a:ahLst/>
              <a:cxnLst/>
              <a:rect l="l" t="t" r="r" b="b"/>
              <a:pathLst>
                <a:path w="48079" h="28077" extrusionOk="0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6"/>
            <p:cNvSpPr/>
            <p:nvPr/>
          </p:nvSpPr>
          <p:spPr>
            <a:xfrm>
              <a:off x="3864650" y="2608100"/>
              <a:ext cx="670900" cy="897075"/>
            </a:xfrm>
            <a:custGeom>
              <a:avLst/>
              <a:gdLst/>
              <a:ahLst/>
              <a:cxnLst/>
              <a:rect l="l" t="t" r="r" b="b"/>
              <a:pathLst>
                <a:path w="26836" h="35883" extrusionOk="0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6"/>
            <p:cNvSpPr/>
            <p:nvPr/>
          </p:nvSpPr>
          <p:spPr>
            <a:xfrm>
              <a:off x="3873000" y="2608100"/>
              <a:ext cx="667000" cy="892625"/>
            </a:xfrm>
            <a:custGeom>
              <a:avLst/>
              <a:gdLst/>
              <a:ahLst/>
              <a:cxnLst/>
              <a:rect l="l" t="t" r="r" b="b"/>
              <a:pathLst>
                <a:path w="26680" h="35705" extrusionOk="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6"/>
            <p:cNvSpPr/>
            <p:nvPr/>
          </p:nvSpPr>
          <p:spPr>
            <a:xfrm>
              <a:off x="3858675" y="3496525"/>
              <a:ext cx="22700" cy="21675"/>
            </a:xfrm>
            <a:custGeom>
              <a:avLst/>
              <a:gdLst/>
              <a:ahLst/>
              <a:cxnLst/>
              <a:rect l="l" t="t" r="r" b="b"/>
              <a:pathLst>
                <a:path w="908" h="867" extrusionOk="0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6"/>
            <p:cNvSpPr/>
            <p:nvPr/>
          </p:nvSpPr>
          <p:spPr>
            <a:xfrm>
              <a:off x="4530600" y="26057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6"/>
            <p:cNvSpPr/>
            <p:nvPr/>
          </p:nvSpPr>
          <p:spPr>
            <a:xfrm>
              <a:off x="5282325" y="840925"/>
              <a:ext cx="709250" cy="476325"/>
            </a:xfrm>
            <a:custGeom>
              <a:avLst/>
              <a:gdLst/>
              <a:ahLst/>
              <a:cxnLst/>
              <a:rect l="l" t="t" r="r" b="b"/>
              <a:pathLst>
                <a:path w="28370" h="19053" extrusionOk="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6"/>
            <p:cNvSpPr/>
            <p:nvPr/>
          </p:nvSpPr>
          <p:spPr>
            <a:xfrm>
              <a:off x="3991950" y="1901225"/>
              <a:ext cx="939325" cy="709250"/>
            </a:xfrm>
            <a:custGeom>
              <a:avLst/>
              <a:gdLst/>
              <a:ahLst/>
              <a:cxnLst/>
              <a:rect l="l" t="t" r="r" b="b"/>
              <a:pathLst>
                <a:path w="37573" h="28370" extrusionOk="0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6"/>
            <p:cNvSpPr/>
            <p:nvPr/>
          </p:nvSpPr>
          <p:spPr>
            <a:xfrm>
              <a:off x="4920025" y="1042550"/>
              <a:ext cx="374325" cy="1139900"/>
            </a:xfrm>
            <a:custGeom>
              <a:avLst/>
              <a:gdLst/>
              <a:ahLst/>
              <a:cxnLst/>
              <a:rect l="l" t="t" r="r" b="b"/>
              <a:pathLst>
                <a:path w="14973" h="45596" extrusionOk="0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6"/>
            <p:cNvSpPr/>
            <p:nvPr/>
          </p:nvSpPr>
          <p:spPr>
            <a:xfrm>
              <a:off x="4531625" y="2174350"/>
              <a:ext cx="862625" cy="785900"/>
            </a:xfrm>
            <a:custGeom>
              <a:avLst/>
              <a:gdLst/>
              <a:ahLst/>
              <a:cxnLst/>
              <a:rect l="l" t="t" r="r" b="b"/>
              <a:pathLst>
                <a:path w="34505" h="31436" extrusionOk="0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6"/>
            <p:cNvSpPr/>
            <p:nvPr/>
          </p:nvSpPr>
          <p:spPr>
            <a:xfrm>
              <a:off x="5971200" y="1297400"/>
              <a:ext cx="368075" cy="697225"/>
            </a:xfrm>
            <a:custGeom>
              <a:avLst/>
              <a:gdLst/>
              <a:ahLst/>
              <a:cxnLst/>
              <a:rect l="l" t="t" r="r" b="b"/>
              <a:pathLst>
                <a:path w="14723" h="27889" extrusionOk="0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6"/>
            <p:cNvSpPr/>
            <p:nvPr/>
          </p:nvSpPr>
          <p:spPr>
            <a:xfrm>
              <a:off x="4928875" y="2181125"/>
              <a:ext cx="718900" cy="762725"/>
            </a:xfrm>
            <a:custGeom>
              <a:avLst/>
              <a:gdLst/>
              <a:ahLst/>
              <a:cxnLst/>
              <a:rect l="l" t="t" r="r" b="b"/>
              <a:pathLst>
                <a:path w="28756" h="30509" extrusionOk="0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6"/>
            <p:cNvSpPr/>
            <p:nvPr/>
          </p:nvSpPr>
          <p:spPr>
            <a:xfrm>
              <a:off x="5387200" y="2190500"/>
              <a:ext cx="262425" cy="753350"/>
            </a:xfrm>
            <a:custGeom>
              <a:avLst/>
              <a:gdLst/>
              <a:ahLst/>
              <a:cxnLst/>
              <a:rect l="l" t="t" r="r" b="b"/>
              <a:pathLst>
                <a:path w="10497" h="30134" extrusionOk="0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6"/>
            <p:cNvSpPr/>
            <p:nvPr/>
          </p:nvSpPr>
          <p:spPr>
            <a:xfrm>
              <a:off x="5647750" y="2190500"/>
              <a:ext cx="3150" cy="7075"/>
            </a:xfrm>
            <a:custGeom>
              <a:avLst/>
              <a:gdLst/>
              <a:ahLst/>
              <a:cxnLst/>
              <a:rect l="l" t="t" r="r" b="b"/>
              <a:pathLst>
                <a:path w="126" h="283" extrusionOk="0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6"/>
            <p:cNvSpPr/>
            <p:nvPr/>
          </p:nvSpPr>
          <p:spPr>
            <a:xfrm>
              <a:off x="5647750" y="2186575"/>
              <a:ext cx="5525" cy="3950"/>
            </a:xfrm>
            <a:custGeom>
              <a:avLst/>
              <a:gdLst/>
              <a:ahLst/>
              <a:cxnLst/>
              <a:rect l="l" t="t" r="r" b="b"/>
              <a:pathLst>
                <a:path w="221" h="158" extrusionOk="0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6"/>
            <p:cNvSpPr/>
            <p:nvPr/>
          </p:nvSpPr>
          <p:spPr>
            <a:xfrm>
              <a:off x="4929150" y="2177200"/>
              <a:ext cx="719950" cy="13325"/>
            </a:xfrm>
            <a:custGeom>
              <a:avLst/>
              <a:gdLst/>
              <a:ahLst/>
              <a:cxnLst/>
              <a:rect l="l" t="t" r="r" b="b"/>
              <a:pathLst>
                <a:path w="28798" h="533" extrusionOk="0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6"/>
            <p:cNvSpPr/>
            <p:nvPr/>
          </p:nvSpPr>
          <p:spPr>
            <a:xfrm>
              <a:off x="5647750" y="218790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6"/>
            <p:cNvSpPr/>
            <p:nvPr/>
          </p:nvSpPr>
          <p:spPr>
            <a:xfrm>
              <a:off x="5384300" y="2943825"/>
              <a:ext cx="7325" cy="7575"/>
            </a:xfrm>
            <a:custGeom>
              <a:avLst/>
              <a:gdLst/>
              <a:ahLst/>
              <a:cxnLst/>
              <a:rect l="l" t="t" r="r" b="b"/>
              <a:pathLst>
                <a:path w="293" h="303" extrusionOk="0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6"/>
            <p:cNvSpPr/>
            <p:nvPr/>
          </p:nvSpPr>
          <p:spPr>
            <a:xfrm>
              <a:off x="4923150" y="2187900"/>
              <a:ext cx="157050" cy="262675"/>
            </a:xfrm>
            <a:custGeom>
              <a:avLst/>
              <a:gdLst/>
              <a:ahLst/>
              <a:cxnLst/>
              <a:rect l="l" t="t" r="r" b="b"/>
              <a:pathLst>
                <a:path w="6282" h="10507" extrusionOk="0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6"/>
            <p:cNvSpPr/>
            <p:nvPr/>
          </p:nvSpPr>
          <p:spPr>
            <a:xfrm>
              <a:off x="5384575" y="2959975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6"/>
            <p:cNvSpPr/>
            <p:nvPr/>
          </p:nvSpPr>
          <p:spPr>
            <a:xfrm>
              <a:off x="5381700" y="2955025"/>
              <a:ext cx="5250" cy="4975"/>
            </a:xfrm>
            <a:custGeom>
              <a:avLst/>
              <a:gdLst/>
              <a:ahLst/>
              <a:cxnLst/>
              <a:rect l="l" t="t" r="r" b="b"/>
              <a:pathLst>
                <a:path w="210" h="199" extrusionOk="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6"/>
            <p:cNvSpPr/>
            <p:nvPr/>
          </p:nvSpPr>
          <p:spPr>
            <a:xfrm>
              <a:off x="4916625" y="2176950"/>
              <a:ext cx="14650" cy="4725"/>
            </a:xfrm>
            <a:custGeom>
              <a:avLst/>
              <a:gdLst/>
              <a:ahLst/>
              <a:cxnLst/>
              <a:rect l="l" t="t" r="r" b="b"/>
              <a:pathLst>
                <a:path w="586" h="189" extrusionOk="0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6"/>
            <p:cNvSpPr/>
            <p:nvPr/>
          </p:nvSpPr>
          <p:spPr>
            <a:xfrm>
              <a:off x="4920275" y="2176950"/>
              <a:ext cx="9150" cy="3675"/>
            </a:xfrm>
            <a:custGeom>
              <a:avLst/>
              <a:gdLst/>
              <a:ahLst/>
              <a:cxnLst/>
              <a:rect l="l" t="t" r="r" b="b"/>
              <a:pathLst>
                <a:path w="366" h="147" extrusionOk="0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6"/>
            <p:cNvSpPr/>
            <p:nvPr/>
          </p:nvSpPr>
          <p:spPr>
            <a:xfrm>
              <a:off x="4918975" y="2176950"/>
              <a:ext cx="470050" cy="780175"/>
            </a:xfrm>
            <a:custGeom>
              <a:avLst/>
              <a:gdLst/>
              <a:ahLst/>
              <a:cxnLst/>
              <a:rect l="l" t="t" r="r" b="b"/>
              <a:pathLst>
                <a:path w="18802" h="31207" extrusionOk="0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6"/>
            <p:cNvSpPr/>
            <p:nvPr/>
          </p:nvSpPr>
          <p:spPr>
            <a:xfrm>
              <a:off x="6067175" y="1589775"/>
              <a:ext cx="448950" cy="461200"/>
            </a:xfrm>
            <a:custGeom>
              <a:avLst/>
              <a:gdLst/>
              <a:ahLst/>
              <a:cxnLst/>
              <a:rect l="l" t="t" r="r" b="b"/>
              <a:pathLst>
                <a:path w="17958" h="18448" extrusionOk="0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6"/>
            <p:cNvSpPr/>
            <p:nvPr/>
          </p:nvSpPr>
          <p:spPr>
            <a:xfrm>
              <a:off x="5643850" y="1290600"/>
              <a:ext cx="430675" cy="901225"/>
            </a:xfrm>
            <a:custGeom>
              <a:avLst/>
              <a:gdLst/>
              <a:ahLst/>
              <a:cxnLst/>
              <a:rect l="l" t="t" r="r" b="b"/>
              <a:pathLst>
                <a:path w="17227" h="36049" extrusionOk="0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6"/>
            <p:cNvSpPr/>
            <p:nvPr/>
          </p:nvSpPr>
          <p:spPr>
            <a:xfrm>
              <a:off x="4912975" y="1294275"/>
              <a:ext cx="1072600" cy="900425"/>
            </a:xfrm>
            <a:custGeom>
              <a:avLst/>
              <a:gdLst/>
              <a:ahLst/>
              <a:cxnLst/>
              <a:rect l="l" t="t" r="r" b="b"/>
              <a:pathLst>
                <a:path w="42904" h="36017" extrusionOk="0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6"/>
            <p:cNvSpPr/>
            <p:nvPr/>
          </p:nvSpPr>
          <p:spPr>
            <a:xfrm>
              <a:off x="2780075" y="3511925"/>
              <a:ext cx="1082800" cy="280425"/>
            </a:xfrm>
            <a:custGeom>
              <a:avLst/>
              <a:gdLst/>
              <a:ahLst/>
              <a:cxnLst/>
              <a:rect l="l" t="t" r="r" b="b"/>
              <a:pathLst>
                <a:path w="43312" h="11217" extrusionOk="0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6"/>
            <p:cNvSpPr/>
            <p:nvPr/>
          </p:nvSpPr>
          <p:spPr>
            <a:xfrm>
              <a:off x="1694475" y="3360125"/>
              <a:ext cx="740550" cy="538650"/>
            </a:xfrm>
            <a:custGeom>
              <a:avLst/>
              <a:gdLst/>
              <a:ahLst/>
              <a:cxnLst/>
              <a:rect l="l" t="t" r="r" b="b"/>
              <a:pathLst>
                <a:path w="29622" h="21546" extrusionOk="0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6"/>
            <p:cNvSpPr/>
            <p:nvPr/>
          </p:nvSpPr>
          <p:spPr>
            <a:xfrm>
              <a:off x="1867425" y="3359600"/>
              <a:ext cx="921550" cy="537600"/>
            </a:xfrm>
            <a:custGeom>
              <a:avLst/>
              <a:gdLst/>
              <a:ahLst/>
              <a:cxnLst/>
              <a:rect l="l" t="t" r="r" b="b"/>
              <a:pathLst>
                <a:path w="36862" h="21504" extrusionOk="0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6"/>
            <p:cNvSpPr/>
            <p:nvPr/>
          </p:nvSpPr>
          <p:spPr>
            <a:xfrm>
              <a:off x="2768600" y="3508800"/>
              <a:ext cx="1103900" cy="566575"/>
            </a:xfrm>
            <a:custGeom>
              <a:avLst/>
              <a:gdLst/>
              <a:ahLst/>
              <a:cxnLst/>
              <a:rect l="l" t="t" r="r" b="b"/>
              <a:pathLst>
                <a:path w="44156" h="22663" extrusionOk="0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6"/>
            <p:cNvSpPr/>
            <p:nvPr/>
          </p:nvSpPr>
          <p:spPr>
            <a:xfrm>
              <a:off x="1864025" y="3783450"/>
              <a:ext cx="923400" cy="449975"/>
            </a:xfrm>
            <a:custGeom>
              <a:avLst/>
              <a:gdLst/>
              <a:ahLst/>
              <a:cxnLst/>
              <a:rect l="l" t="t" r="r" b="b"/>
              <a:pathLst>
                <a:path w="36936" h="17999" extrusionOk="0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6"/>
            <p:cNvSpPr/>
            <p:nvPr/>
          </p:nvSpPr>
          <p:spPr>
            <a:xfrm>
              <a:off x="2586300" y="3782925"/>
              <a:ext cx="847475" cy="450500"/>
            </a:xfrm>
            <a:custGeom>
              <a:avLst/>
              <a:gdLst/>
              <a:ahLst/>
              <a:cxnLst/>
              <a:rect l="l" t="t" r="r" b="b"/>
              <a:pathLst>
                <a:path w="33899" h="18020" extrusionOk="0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6"/>
            <p:cNvSpPr/>
            <p:nvPr/>
          </p:nvSpPr>
          <p:spPr>
            <a:xfrm>
              <a:off x="4528750" y="2595575"/>
              <a:ext cx="871500" cy="435900"/>
            </a:xfrm>
            <a:custGeom>
              <a:avLst/>
              <a:gdLst/>
              <a:ahLst/>
              <a:cxnLst/>
              <a:rect l="l" t="t" r="r" b="b"/>
              <a:pathLst>
                <a:path w="34860" h="17436" extrusionOk="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6"/>
            <p:cNvSpPr/>
            <p:nvPr/>
          </p:nvSpPr>
          <p:spPr>
            <a:xfrm>
              <a:off x="3847975" y="2596900"/>
              <a:ext cx="950000" cy="930700"/>
            </a:xfrm>
            <a:custGeom>
              <a:avLst/>
              <a:gdLst/>
              <a:ahLst/>
              <a:cxnLst/>
              <a:rect l="l" t="t" r="r" b="b"/>
              <a:pathLst>
                <a:path w="38000" h="37228" extrusionOk="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6"/>
            <p:cNvSpPr/>
            <p:nvPr/>
          </p:nvSpPr>
          <p:spPr>
            <a:xfrm>
              <a:off x="3412625" y="3505675"/>
              <a:ext cx="533950" cy="663325"/>
            </a:xfrm>
            <a:custGeom>
              <a:avLst/>
              <a:gdLst/>
              <a:ahLst/>
              <a:cxnLst/>
              <a:rect l="l" t="t" r="r" b="b"/>
              <a:pathLst>
                <a:path w="21358" h="26533" extrusionOk="0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6"/>
            <p:cNvSpPr/>
            <p:nvPr/>
          </p:nvSpPr>
          <p:spPr>
            <a:xfrm>
              <a:off x="3414725" y="4065150"/>
              <a:ext cx="537075" cy="410875"/>
            </a:xfrm>
            <a:custGeom>
              <a:avLst/>
              <a:gdLst/>
              <a:ahLst/>
              <a:cxnLst/>
              <a:rect l="l" t="t" r="r" b="b"/>
              <a:pathLst>
                <a:path w="21483" h="16435" extrusionOk="0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6"/>
            <p:cNvSpPr/>
            <p:nvPr/>
          </p:nvSpPr>
          <p:spPr>
            <a:xfrm>
              <a:off x="3508875" y="4157250"/>
              <a:ext cx="539950" cy="421025"/>
            </a:xfrm>
            <a:custGeom>
              <a:avLst/>
              <a:gdLst/>
              <a:ahLst/>
              <a:cxnLst/>
              <a:rect l="l" t="t" r="r" b="b"/>
              <a:pathLst>
                <a:path w="21598" h="16841" extrusionOk="0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6"/>
            <p:cNvSpPr/>
            <p:nvPr/>
          </p:nvSpPr>
          <p:spPr>
            <a:xfrm>
              <a:off x="3855550" y="3498350"/>
              <a:ext cx="311450" cy="673250"/>
            </a:xfrm>
            <a:custGeom>
              <a:avLst/>
              <a:gdLst/>
              <a:ahLst/>
              <a:cxnLst/>
              <a:rect l="l" t="t" r="r" b="b"/>
              <a:pathLst>
                <a:path w="12458" h="26930" extrusionOk="0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6"/>
            <p:cNvSpPr/>
            <p:nvPr/>
          </p:nvSpPr>
          <p:spPr>
            <a:xfrm>
              <a:off x="3937175" y="3976750"/>
              <a:ext cx="230875" cy="614800"/>
            </a:xfrm>
            <a:custGeom>
              <a:avLst/>
              <a:gdLst/>
              <a:ahLst/>
              <a:cxnLst/>
              <a:rect l="l" t="t" r="r" b="b"/>
              <a:pathLst>
                <a:path w="9235" h="24592" extrusionOk="0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6"/>
            <p:cNvSpPr/>
            <p:nvPr/>
          </p:nvSpPr>
          <p:spPr>
            <a:xfrm>
              <a:off x="3514875" y="4464250"/>
              <a:ext cx="538125" cy="499775"/>
            </a:xfrm>
            <a:custGeom>
              <a:avLst/>
              <a:gdLst/>
              <a:ahLst/>
              <a:cxnLst/>
              <a:rect l="l" t="t" r="r" b="b"/>
              <a:pathLst>
                <a:path w="21525" h="19991" extrusionOk="0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6"/>
            <p:cNvSpPr/>
            <p:nvPr/>
          </p:nvSpPr>
          <p:spPr>
            <a:xfrm>
              <a:off x="3972400" y="1879850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6"/>
            <p:cNvSpPr/>
            <p:nvPr/>
          </p:nvSpPr>
          <p:spPr>
            <a:xfrm>
              <a:off x="4899675" y="216025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6"/>
            <p:cNvSpPr/>
            <p:nvPr/>
          </p:nvSpPr>
          <p:spPr>
            <a:xfrm>
              <a:off x="3175275" y="19635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66"/>
            <p:cNvSpPr/>
            <p:nvPr/>
          </p:nvSpPr>
          <p:spPr>
            <a:xfrm>
              <a:off x="3347950" y="6909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66"/>
            <p:cNvSpPr/>
            <p:nvPr/>
          </p:nvSpPr>
          <p:spPr>
            <a:xfrm>
              <a:off x="3542000" y="2381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66"/>
            <p:cNvSpPr/>
            <p:nvPr/>
          </p:nvSpPr>
          <p:spPr>
            <a:xfrm>
              <a:off x="2452750" y="44287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66"/>
            <p:cNvSpPr/>
            <p:nvPr/>
          </p:nvSpPr>
          <p:spPr>
            <a:xfrm>
              <a:off x="2226325" y="6155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66"/>
            <p:cNvSpPr/>
            <p:nvPr/>
          </p:nvSpPr>
          <p:spPr>
            <a:xfrm>
              <a:off x="5321450" y="29125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6"/>
            <p:cNvSpPr/>
            <p:nvPr/>
          </p:nvSpPr>
          <p:spPr>
            <a:xfrm>
              <a:off x="4717350" y="2998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6"/>
            <p:cNvSpPr/>
            <p:nvPr/>
          </p:nvSpPr>
          <p:spPr>
            <a:xfrm>
              <a:off x="4102825" y="39261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6"/>
            <p:cNvSpPr/>
            <p:nvPr/>
          </p:nvSpPr>
          <p:spPr>
            <a:xfrm>
              <a:off x="3347950" y="4033850"/>
              <a:ext cx="125225" cy="97325"/>
            </a:xfrm>
            <a:custGeom>
              <a:avLst/>
              <a:gdLst/>
              <a:ahLst/>
              <a:cxnLst/>
              <a:rect l="l" t="t" r="r" b="b"/>
              <a:pathLst>
                <a:path w="5009" h="3893" extrusionOk="0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66"/>
            <p:cNvSpPr/>
            <p:nvPr/>
          </p:nvSpPr>
          <p:spPr>
            <a:xfrm>
              <a:off x="2528375" y="4184900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66"/>
            <p:cNvSpPr/>
            <p:nvPr/>
          </p:nvSpPr>
          <p:spPr>
            <a:xfrm>
              <a:off x="6453750" y="20066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66"/>
            <p:cNvSpPr/>
            <p:nvPr/>
          </p:nvSpPr>
          <p:spPr>
            <a:xfrm>
              <a:off x="5892950" y="12624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66"/>
            <p:cNvSpPr/>
            <p:nvPr/>
          </p:nvSpPr>
          <p:spPr>
            <a:xfrm>
              <a:off x="5224425" y="1014375"/>
              <a:ext cx="124950" cy="97325"/>
            </a:xfrm>
            <a:custGeom>
              <a:avLst/>
              <a:gdLst/>
              <a:ahLst/>
              <a:cxnLst/>
              <a:rect l="l" t="t" r="r" b="b"/>
              <a:pathLst>
                <a:path w="4998" h="3893" extrusionOk="0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66"/>
            <p:cNvSpPr/>
            <p:nvPr/>
          </p:nvSpPr>
          <p:spPr>
            <a:xfrm>
              <a:off x="2053900" y="2146700"/>
              <a:ext cx="124975" cy="97300"/>
            </a:xfrm>
            <a:custGeom>
              <a:avLst/>
              <a:gdLst/>
              <a:ahLst/>
              <a:cxnLst/>
              <a:rect l="l" t="t" r="r" b="b"/>
              <a:pathLst>
                <a:path w="4999" h="3892" extrusionOk="0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66"/>
            <p:cNvSpPr/>
            <p:nvPr/>
          </p:nvSpPr>
          <p:spPr>
            <a:xfrm>
              <a:off x="1396075" y="207130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66"/>
            <p:cNvSpPr/>
            <p:nvPr/>
          </p:nvSpPr>
          <p:spPr>
            <a:xfrm>
              <a:off x="1040275" y="1898900"/>
              <a:ext cx="125000" cy="97050"/>
            </a:xfrm>
            <a:custGeom>
              <a:avLst/>
              <a:gdLst/>
              <a:ahLst/>
              <a:cxnLst/>
              <a:rect l="l" t="t" r="r" b="b"/>
              <a:pathLst>
                <a:path w="5000" h="3882" extrusionOk="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66"/>
            <p:cNvSpPr/>
            <p:nvPr/>
          </p:nvSpPr>
          <p:spPr>
            <a:xfrm>
              <a:off x="1299050" y="32466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66"/>
            <p:cNvSpPr/>
            <p:nvPr/>
          </p:nvSpPr>
          <p:spPr>
            <a:xfrm>
              <a:off x="1816550" y="38507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66"/>
            <p:cNvSpPr/>
            <p:nvPr/>
          </p:nvSpPr>
          <p:spPr>
            <a:xfrm>
              <a:off x="3455650" y="4443650"/>
              <a:ext cx="125250" cy="97300"/>
            </a:xfrm>
            <a:custGeom>
              <a:avLst/>
              <a:gdLst/>
              <a:ahLst/>
              <a:cxnLst/>
              <a:rect l="l" t="t" r="r" b="b"/>
              <a:pathLst>
                <a:path w="5010" h="3892" extrusionOk="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66"/>
            <p:cNvSpPr/>
            <p:nvPr/>
          </p:nvSpPr>
          <p:spPr>
            <a:xfrm>
              <a:off x="3434275" y="49074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66"/>
            <p:cNvSpPr/>
            <p:nvPr/>
          </p:nvSpPr>
          <p:spPr>
            <a:xfrm>
              <a:off x="3973450" y="4529975"/>
              <a:ext cx="124950" cy="97050"/>
            </a:xfrm>
            <a:custGeom>
              <a:avLst/>
              <a:gdLst/>
              <a:ahLst/>
              <a:cxnLst/>
              <a:rect l="l" t="t" r="r" b="b"/>
              <a:pathLst>
                <a:path w="4998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6"/>
            <p:cNvSpPr/>
            <p:nvPr/>
          </p:nvSpPr>
          <p:spPr>
            <a:xfrm>
              <a:off x="4393900" y="432175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6"/>
            <p:cNvSpPr/>
            <p:nvPr/>
          </p:nvSpPr>
          <p:spPr>
            <a:xfrm>
              <a:off x="5461525" y="7989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6"/>
            <p:cNvSpPr/>
            <p:nvPr/>
          </p:nvSpPr>
          <p:spPr>
            <a:xfrm>
              <a:off x="2582375" y="11547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66"/>
            <p:cNvSpPr/>
            <p:nvPr/>
          </p:nvSpPr>
          <p:spPr>
            <a:xfrm>
              <a:off x="1676475" y="11116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66"/>
            <p:cNvSpPr/>
            <p:nvPr/>
          </p:nvSpPr>
          <p:spPr>
            <a:xfrm>
              <a:off x="1827500" y="15751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66"/>
            <p:cNvSpPr/>
            <p:nvPr/>
          </p:nvSpPr>
          <p:spPr>
            <a:xfrm>
              <a:off x="1114625" y="2861125"/>
              <a:ext cx="62650" cy="48525"/>
            </a:xfrm>
            <a:custGeom>
              <a:avLst/>
              <a:gdLst/>
              <a:ahLst/>
              <a:cxnLst/>
              <a:rect l="l" t="t" r="r" b="b"/>
              <a:pathLst>
                <a:path w="2506" h="1941" extrusionOk="0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66"/>
            <p:cNvSpPr/>
            <p:nvPr/>
          </p:nvSpPr>
          <p:spPr>
            <a:xfrm>
              <a:off x="1082300" y="2365275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66"/>
            <p:cNvSpPr/>
            <p:nvPr/>
          </p:nvSpPr>
          <p:spPr>
            <a:xfrm>
              <a:off x="1750825" y="275340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6"/>
            <p:cNvSpPr/>
            <p:nvPr/>
          </p:nvSpPr>
          <p:spPr>
            <a:xfrm>
              <a:off x="2387000" y="3335600"/>
              <a:ext cx="62650" cy="48800"/>
            </a:xfrm>
            <a:custGeom>
              <a:avLst/>
              <a:gdLst/>
              <a:ahLst/>
              <a:cxnLst/>
              <a:rect l="l" t="t" r="r" b="b"/>
              <a:pathLst>
                <a:path w="2506" h="1952" extrusionOk="0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66"/>
            <p:cNvSpPr/>
            <p:nvPr/>
          </p:nvSpPr>
          <p:spPr>
            <a:xfrm>
              <a:off x="3325250" y="2570025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66"/>
            <p:cNvSpPr/>
            <p:nvPr/>
          </p:nvSpPr>
          <p:spPr>
            <a:xfrm>
              <a:off x="2606125" y="2589325"/>
              <a:ext cx="224350" cy="424425"/>
            </a:xfrm>
            <a:custGeom>
              <a:avLst/>
              <a:gdLst/>
              <a:ahLst/>
              <a:cxnLst/>
              <a:rect l="l" t="t" r="r" b="b"/>
              <a:pathLst>
                <a:path w="8974" h="16977" extrusionOk="0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6"/>
            <p:cNvSpPr/>
            <p:nvPr/>
          </p:nvSpPr>
          <p:spPr>
            <a:xfrm>
              <a:off x="2426150" y="2589325"/>
              <a:ext cx="399875" cy="751250"/>
            </a:xfrm>
            <a:custGeom>
              <a:avLst/>
              <a:gdLst/>
              <a:ahLst/>
              <a:cxnLst/>
              <a:rect l="l" t="t" r="r" b="b"/>
              <a:pathLst>
                <a:path w="15995" h="30050" extrusionOk="0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6"/>
            <p:cNvSpPr/>
            <p:nvPr/>
          </p:nvSpPr>
          <p:spPr>
            <a:xfrm>
              <a:off x="2821300" y="2583325"/>
              <a:ext cx="10200" cy="6025"/>
            </a:xfrm>
            <a:custGeom>
              <a:avLst/>
              <a:gdLst/>
              <a:ahLst/>
              <a:cxnLst/>
              <a:rect l="l" t="t" r="r" b="b"/>
              <a:pathLst>
                <a:path w="408" h="241" extrusionOk="0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6"/>
            <p:cNvSpPr/>
            <p:nvPr/>
          </p:nvSpPr>
          <p:spPr>
            <a:xfrm>
              <a:off x="2414650" y="3336900"/>
              <a:ext cx="18550" cy="25050"/>
            </a:xfrm>
            <a:custGeom>
              <a:avLst/>
              <a:gdLst/>
              <a:ahLst/>
              <a:cxnLst/>
              <a:rect l="l" t="t" r="r" b="b"/>
              <a:pathLst>
                <a:path w="742" h="1002" extrusionOk="0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6"/>
            <p:cNvSpPr/>
            <p:nvPr/>
          </p:nvSpPr>
          <p:spPr>
            <a:xfrm>
              <a:off x="4229575" y="9335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6"/>
            <p:cNvSpPr/>
            <p:nvPr/>
          </p:nvSpPr>
          <p:spPr>
            <a:xfrm>
              <a:off x="3792675" y="34733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66"/>
            <p:cNvSpPr/>
            <p:nvPr/>
          </p:nvSpPr>
          <p:spPr>
            <a:xfrm>
              <a:off x="2716975" y="37482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66"/>
            <p:cNvSpPr/>
            <p:nvPr/>
          </p:nvSpPr>
          <p:spPr>
            <a:xfrm>
              <a:off x="2749300" y="25431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6"/>
            <p:cNvSpPr/>
            <p:nvPr/>
          </p:nvSpPr>
          <p:spPr>
            <a:xfrm>
              <a:off x="1374425" y="14755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66"/>
            <p:cNvSpPr/>
            <p:nvPr/>
          </p:nvSpPr>
          <p:spPr>
            <a:xfrm>
              <a:off x="3016400" y="4079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6"/>
            <p:cNvSpPr/>
            <p:nvPr/>
          </p:nvSpPr>
          <p:spPr>
            <a:xfrm>
              <a:off x="5774275" y="29070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6"/>
            <p:cNvSpPr/>
            <p:nvPr/>
          </p:nvSpPr>
          <p:spPr>
            <a:xfrm>
              <a:off x="6186650" y="2607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6"/>
            <p:cNvSpPr/>
            <p:nvPr/>
          </p:nvSpPr>
          <p:spPr>
            <a:xfrm>
              <a:off x="6267775" y="15564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6"/>
            <p:cNvSpPr/>
            <p:nvPr/>
          </p:nvSpPr>
          <p:spPr>
            <a:xfrm>
              <a:off x="3881625" y="41363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66"/>
            <p:cNvSpPr/>
            <p:nvPr/>
          </p:nvSpPr>
          <p:spPr>
            <a:xfrm>
              <a:off x="1633175" y="33924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66"/>
            <p:cNvSpPr/>
            <p:nvPr/>
          </p:nvSpPr>
          <p:spPr>
            <a:xfrm>
              <a:off x="2021575" y="8607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6"/>
            <p:cNvSpPr/>
            <p:nvPr/>
          </p:nvSpPr>
          <p:spPr>
            <a:xfrm>
              <a:off x="1801425" y="5462725"/>
              <a:ext cx="5225" cy="1600"/>
            </a:xfrm>
            <a:custGeom>
              <a:avLst/>
              <a:gdLst/>
              <a:ahLst/>
              <a:cxnLst/>
              <a:rect l="l" t="t" r="r" b="b"/>
              <a:pathLst>
                <a:path w="209" h="64" extrusionOk="0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66"/>
            <p:cNvSpPr/>
            <p:nvPr/>
          </p:nvSpPr>
          <p:spPr>
            <a:xfrm>
              <a:off x="1803500" y="5462725"/>
              <a:ext cx="1875" cy="1600"/>
            </a:xfrm>
            <a:custGeom>
              <a:avLst/>
              <a:gdLst/>
              <a:ahLst/>
              <a:cxnLst/>
              <a:rect l="l" t="t" r="r" b="b"/>
              <a:pathLst>
                <a:path w="75" h="64" extrusionOk="0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66"/>
            <p:cNvSpPr/>
            <p:nvPr/>
          </p:nvSpPr>
          <p:spPr>
            <a:xfrm>
              <a:off x="1800375" y="5464050"/>
              <a:ext cx="2100" cy="3925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66"/>
            <p:cNvSpPr/>
            <p:nvPr/>
          </p:nvSpPr>
          <p:spPr>
            <a:xfrm>
              <a:off x="1801950" y="5464300"/>
              <a:ext cx="1575" cy="1350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6"/>
            <p:cNvSpPr/>
            <p:nvPr/>
          </p:nvSpPr>
          <p:spPr>
            <a:xfrm>
              <a:off x="1803500" y="546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66"/>
            <p:cNvSpPr/>
            <p:nvPr/>
          </p:nvSpPr>
          <p:spPr>
            <a:xfrm>
              <a:off x="1807150" y="5464825"/>
              <a:ext cx="4475" cy="1075"/>
            </a:xfrm>
            <a:custGeom>
              <a:avLst/>
              <a:gdLst/>
              <a:ahLst/>
              <a:cxnLst/>
              <a:rect l="l" t="t" r="r" b="b"/>
              <a:pathLst>
                <a:path w="179" h="43" extrusionOk="0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66"/>
            <p:cNvSpPr/>
            <p:nvPr/>
          </p:nvSpPr>
          <p:spPr>
            <a:xfrm>
              <a:off x="1806375" y="54658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6"/>
            <p:cNvSpPr/>
            <p:nvPr/>
          </p:nvSpPr>
          <p:spPr>
            <a:xfrm>
              <a:off x="1805350" y="5462725"/>
              <a:ext cx="8100" cy="2125"/>
            </a:xfrm>
            <a:custGeom>
              <a:avLst/>
              <a:gdLst/>
              <a:ahLst/>
              <a:cxnLst/>
              <a:rect l="l" t="t" r="r" b="b"/>
              <a:pathLst>
                <a:path w="324" h="85" extrusionOk="0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6"/>
            <p:cNvSpPr/>
            <p:nvPr/>
          </p:nvSpPr>
          <p:spPr>
            <a:xfrm>
              <a:off x="1803500" y="5463250"/>
              <a:ext cx="5775" cy="2650"/>
            </a:xfrm>
            <a:custGeom>
              <a:avLst/>
              <a:gdLst/>
              <a:ahLst/>
              <a:cxnLst/>
              <a:rect l="l" t="t" r="r" b="b"/>
              <a:pathLst>
                <a:path w="231" h="106" extrusionOk="0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66"/>
            <p:cNvSpPr/>
            <p:nvPr/>
          </p:nvSpPr>
          <p:spPr>
            <a:xfrm>
              <a:off x="1806100" y="5466900"/>
              <a:ext cx="300" cy="1075"/>
            </a:xfrm>
            <a:custGeom>
              <a:avLst/>
              <a:gdLst/>
              <a:ahLst/>
              <a:cxnLst/>
              <a:rect l="l" t="t" r="r" b="b"/>
              <a:pathLst>
                <a:path w="12" h="43" extrusionOk="0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66"/>
            <p:cNvSpPr/>
            <p:nvPr/>
          </p:nvSpPr>
          <p:spPr>
            <a:xfrm>
              <a:off x="1805850" y="5466125"/>
              <a:ext cx="550" cy="800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6"/>
            <p:cNvSpPr/>
            <p:nvPr/>
          </p:nvSpPr>
          <p:spPr>
            <a:xfrm>
              <a:off x="1803500" y="5466650"/>
              <a:ext cx="2900" cy="9425"/>
            </a:xfrm>
            <a:custGeom>
              <a:avLst/>
              <a:gdLst/>
              <a:ahLst/>
              <a:cxnLst/>
              <a:rect l="l" t="t" r="r" b="b"/>
              <a:pathLst>
                <a:path w="116" h="377" extrusionOk="0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6"/>
            <p:cNvSpPr/>
            <p:nvPr/>
          </p:nvSpPr>
          <p:spPr>
            <a:xfrm>
              <a:off x="1805600" y="5466375"/>
              <a:ext cx="525" cy="55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66"/>
          <p:cNvSpPr txBox="1">
            <a:spLocks noGrp="1"/>
          </p:cNvSpPr>
          <p:nvPr>
            <p:ph type="subTitle" idx="4294967295"/>
          </p:nvPr>
        </p:nvSpPr>
        <p:spPr>
          <a:xfrm>
            <a:off x="860625" y="2337500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planet in the Solar System</a:t>
            </a:r>
            <a:endParaRPr sz="1400"/>
          </a:p>
        </p:txBody>
      </p:sp>
      <p:sp>
        <p:nvSpPr>
          <p:cNvPr id="1118" name="Google Shape;1118;p66"/>
          <p:cNvSpPr txBox="1">
            <a:spLocks noGrp="1"/>
          </p:cNvSpPr>
          <p:nvPr>
            <p:ph type="subTitle" idx="4294967295"/>
          </p:nvPr>
        </p:nvSpPr>
        <p:spPr>
          <a:xfrm>
            <a:off x="6074974" y="1697138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name, but it’s terribly hot</a:t>
            </a:r>
            <a:endParaRPr sz="1400"/>
          </a:p>
        </p:txBody>
      </p:sp>
      <p:sp>
        <p:nvSpPr>
          <p:cNvPr id="1119" name="Google Shape;1119;p66"/>
          <p:cNvSpPr txBox="1">
            <a:spLocks noGrp="1"/>
          </p:cNvSpPr>
          <p:nvPr>
            <p:ph type="subTitle" idx="4294967295"/>
          </p:nvPr>
        </p:nvSpPr>
        <p:spPr>
          <a:xfrm>
            <a:off x="6074974" y="3294263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cxnSp>
        <p:nvCxnSpPr>
          <p:cNvPr id="1120" name="Google Shape;1120;p66"/>
          <p:cNvCxnSpPr>
            <a:stCxn id="1118" idx="1"/>
          </p:cNvCxnSpPr>
          <p:nvPr/>
        </p:nvCxnSpPr>
        <p:spPr>
          <a:xfrm flipH="1">
            <a:off x="5172574" y="2047838"/>
            <a:ext cx="902400" cy="194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121" name="Google Shape;1121;p66"/>
          <p:cNvCxnSpPr>
            <a:stCxn id="1119" idx="1"/>
          </p:cNvCxnSpPr>
          <p:nvPr/>
        </p:nvCxnSpPr>
        <p:spPr>
          <a:xfrm rot="10800000">
            <a:off x="4590274" y="3202463"/>
            <a:ext cx="1484700" cy="442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122" name="Google Shape;1122;p66"/>
          <p:cNvCxnSpPr>
            <a:stCxn id="1117" idx="3"/>
          </p:cNvCxnSpPr>
          <p:nvPr/>
        </p:nvCxnSpPr>
        <p:spPr>
          <a:xfrm>
            <a:off x="3069225" y="2688200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123" name="Google Shape;1123;p66"/>
          <p:cNvSpPr txBox="1">
            <a:spLocks noGrp="1"/>
          </p:cNvSpPr>
          <p:nvPr>
            <p:ph type="subTitle" idx="4294967295"/>
          </p:nvPr>
        </p:nvSpPr>
        <p:spPr>
          <a:xfrm>
            <a:off x="860625" y="1892336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24" name="Google Shape;1124;p66"/>
          <p:cNvSpPr txBox="1">
            <a:spLocks noGrp="1"/>
          </p:cNvSpPr>
          <p:nvPr>
            <p:ph type="subTitle" idx="4294967295"/>
          </p:nvPr>
        </p:nvSpPr>
        <p:spPr>
          <a:xfrm>
            <a:off x="6074975" y="1251960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VENUS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25" name="Google Shape;1125;p66"/>
          <p:cNvSpPr txBox="1">
            <a:spLocks noGrp="1"/>
          </p:cNvSpPr>
          <p:nvPr>
            <p:ph type="subTitle" idx="4294967295"/>
          </p:nvPr>
        </p:nvSpPr>
        <p:spPr>
          <a:xfrm>
            <a:off x="6074975" y="2849085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SATURN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126" name="Google Shape;1126;p66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67"/>
          <p:cNvSpPr/>
          <p:nvPr/>
        </p:nvSpPr>
        <p:spPr>
          <a:xfrm>
            <a:off x="5962750" y="2831825"/>
            <a:ext cx="2160600" cy="14292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67"/>
          <p:cNvSpPr/>
          <p:nvPr/>
        </p:nvSpPr>
        <p:spPr>
          <a:xfrm>
            <a:off x="3491800" y="1380500"/>
            <a:ext cx="2160600" cy="14292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67"/>
          <p:cNvSpPr/>
          <p:nvPr/>
        </p:nvSpPr>
        <p:spPr>
          <a:xfrm>
            <a:off x="1020850" y="2831825"/>
            <a:ext cx="2160600" cy="14292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6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</a:t>
            </a:r>
            <a:endParaRPr/>
          </a:p>
        </p:txBody>
      </p:sp>
      <p:sp>
        <p:nvSpPr>
          <p:cNvPr id="1135" name="Google Shape;1135;p67"/>
          <p:cNvSpPr/>
          <p:nvPr/>
        </p:nvSpPr>
        <p:spPr>
          <a:xfrm>
            <a:off x="1136050" y="1479500"/>
            <a:ext cx="1930200" cy="2693100"/>
          </a:xfrm>
          <a:prstGeom prst="rect">
            <a:avLst/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67"/>
          <p:cNvSpPr/>
          <p:nvPr/>
        </p:nvSpPr>
        <p:spPr>
          <a:xfrm>
            <a:off x="3607000" y="1479500"/>
            <a:ext cx="1930200" cy="2693100"/>
          </a:xfrm>
          <a:prstGeom prst="rect">
            <a:avLst/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67"/>
          <p:cNvSpPr/>
          <p:nvPr/>
        </p:nvSpPr>
        <p:spPr>
          <a:xfrm>
            <a:off x="6077950" y="1479500"/>
            <a:ext cx="1930200" cy="2693100"/>
          </a:xfrm>
          <a:prstGeom prst="rect">
            <a:avLst/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67"/>
          <p:cNvSpPr txBox="1">
            <a:spLocks noGrp="1"/>
          </p:cNvSpPr>
          <p:nvPr>
            <p:ph type="subTitle" idx="4294967295"/>
          </p:nvPr>
        </p:nvSpPr>
        <p:spPr>
          <a:xfrm>
            <a:off x="1335000" y="3343700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sp>
        <p:nvSpPr>
          <p:cNvPr id="1139" name="Google Shape;1139;p67"/>
          <p:cNvSpPr txBox="1">
            <a:spLocks noGrp="1"/>
          </p:cNvSpPr>
          <p:nvPr>
            <p:ph type="subTitle" idx="4294967295"/>
          </p:nvPr>
        </p:nvSpPr>
        <p:spPr>
          <a:xfrm>
            <a:off x="1271950" y="2965239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MARS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40" name="Google Shape;1140;p67"/>
          <p:cNvSpPr txBox="1">
            <a:spLocks noGrp="1"/>
          </p:cNvSpPr>
          <p:nvPr>
            <p:ph type="subTitle" idx="4294967295"/>
          </p:nvPr>
        </p:nvSpPr>
        <p:spPr>
          <a:xfrm>
            <a:off x="3805900" y="3343700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1141" name="Google Shape;1141;p67"/>
          <p:cNvSpPr txBox="1">
            <a:spLocks noGrp="1"/>
          </p:cNvSpPr>
          <p:nvPr>
            <p:ph type="subTitle" idx="4294967295"/>
          </p:nvPr>
        </p:nvSpPr>
        <p:spPr>
          <a:xfrm>
            <a:off x="3742900" y="2965239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42" name="Google Shape;1142;p67"/>
          <p:cNvSpPr txBox="1">
            <a:spLocks noGrp="1"/>
          </p:cNvSpPr>
          <p:nvPr>
            <p:ph type="subTitle" idx="4294967295"/>
          </p:nvPr>
        </p:nvSpPr>
        <p:spPr>
          <a:xfrm>
            <a:off x="6276850" y="3343700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Neptune is the farthest planet from the Sun</a:t>
            </a:r>
            <a:endParaRPr sz="1400"/>
          </a:p>
        </p:txBody>
      </p:sp>
      <p:sp>
        <p:nvSpPr>
          <p:cNvPr id="1143" name="Google Shape;1143;p67"/>
          <p:cNvSpPr txBox="1">
            <a:spLocks noGrp="1"/>
          </p:cNvSpPr>
          <p:nvPr>
            <p:ph type="subTitle" idx="4294967295"/>
          </p:nvPr>
        </p:nvSpPr>
        <p:spPr>
          <a:xfrm>
            <a:off x="6213850" y="2965239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NEPTUNE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grpSp>
        <p:nvGrpSpPr>
          <p:cNvPr id="1144" name="Google Shape;1144;p67"/>
          <p:cNvGrpSpPr/>
          <p:nvPr/>
        </p:nvGrpSpPr>
        <p:grpSpPr>
          <a:xfrm>
            <a:off x="1909135" y="1903027"/>
            <a:ext cx="336116" cy="384133"/>
            <a:chOff x="1498050" y="238125"/>
            <a:chExt cx="4604325" cy="5219200"/>
          </a:xfrm>
        </p:grpSpPr>
        <p:sp>
          <p:nvSpPr>
            <p:cNvPr id="1145" name="Google Shape;1145;p67"/>
            <p:cNvSpPr/>
            <p:nvPr/>
          </p:nvSpPr>
          <p:spPr>
            <a:xfrm>
              <a:off x="2466875" y="1001425"/>
              <a:ext cx="2667500" cy="2667500"/>
            </a:xfrm>
            <a:custGeom>
              <a:avLst/>
              <a:gdLst/>
              <a:ahLst/>
              <a:cxnLst/>
              <a:rect l="l" t="t" r="r" b="b"/>
              <a:pathLst>
                <a:path w="106700" h="106700" extrusionOk="0">
                  <a:moveTo>
                    <a:pt x="53334" y="0"/>
                  </a:moveTo>
                  <a:cubicBezTo>
                    <a:pt x="23943" y="0"/>
                    <a:pt x="0" y="23943"/>
                    <a:pt x="0" y="53334"/>
                  </a:cubicBezTo>
                  <a:cubicBezTo>
                    <a:pt x="0" y="82757"/>
                    <a:pt x="23943" y="106700"/>
                    <a:pt x="53334" y="106700"/>
                  </a:cubicBezTo>
                  <a:cubicBezTo>
                    <a:pt x="69317" y="106700"/>
                    <a:pt x="84322" y="99621"/>
                    <a:pt x="94500" y="87291"/>
                  </a:cubicBezTo>
                  <a:cubicBezTo>
                    <a:pt x="95576" y="85986"/>
                    <a:pt x="95381" y="84062"/>
                    <a:pt x="94108" y="82985"/>
                  </a:cubicBezTo>
                  <a:cubicBezTo>
                    <a:pt x="93532" y="82509"/>
                    <a:pt x="92828" y="82276"/>
                    <a:pt x="92131" y="82276"/>
                  </a:cubicBezTo>
                  <a:cubicBezTo>
                    <a:pt x="91252" y="82276"/>
                    <a:pt x="90385" y="82648"/>
                    <a:pt x="89803" y="83377"/>
                  </a:cubicBezTo>
                  <a:cubicBezTo>
                    <a:pt x="80767" y="94304"/>
                    <a:pt x="67491" y="100567"/>
                    <a:pt x="53334" y="100567"/>
                  </a:cubicBezTo>
                  <a:cubicBezTo>
                    <a:pt x="27303" y="100567"/>
                    <a:pt x="6133" y="79397"/>
                    <a:pt x="6133" y="53334"/>
                  </a:cubicBezTo>
                  <a:cubicBezTo>
                    <a:pt x="6133" y="27303"/>
                    <a:pt x="27303" y="6133"/>
                    <a:pt x="53334" y="6133"/>
                  </a:cubicBezTo>
                  <a:cubicBezTo>
                    <a:pt x="79397" y="6133"/>
                    <a:pt x="100567" y="27303"/>
                    <a:pt x="100567" y="53334"/>
                  </a:cubicBezTo>
                  <a:cubicBezTo>
                    <a:pt x="100567" y="59858"/>
                    <a:pt x="99262" y="66153"/>
                    <a:pt x="96718" y="72090"/>
                  </a:cubicBezTo>
                  <a:cubicBezTo>
                    <a:pt x="96033" y="73623"/>
                    <a:pt x="96751" y="75417"/>
                    <a:pt x="98284" y="76102"/>
                  </a:cubicBezTo>
                  <a:cubicBezTo>
                    <a:pt x="98687" y="76279"/>
                    <a:pt x="99104" y="76362"/>
                    <a:pt x="99515" y="76362"/>
                  </a:cubicBezTo>
                  <a:cubicBezTo>
                    <a:pt x="100699" y="76362"/>
                    <a:pt x="101820" y="75667"/>
                    <a:pt x="102329" y="74504"/>
                  </a:cubicBezTo>
                  <a:cubicBezTo>
                    <a:pt x="105232" y="67817"/>
                    <a:pt x="106700" y="60706"/>
                    <a:pt x="106700" y="53334"/>
                  </a:cubicBezTo>
                  <a:cubicBezTo>
                    <a:pt x="106700" y="23943"/>
                    <a:pt x="82757" y="0"/>
                    <a:pt x="53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67"/>
            <p:cNvSpPr/>
            <p:nvPr/>
          </p:nvSpPr>
          <p:spPr>
            <a:xfrm>
              <a:off x="1498050" y="238125"/>
              <a:ext cx="4604325" cy="5219200"/>
            </a:xfrm>
            <a:custGeom>
              <a:avLst/>
              <a:gdLst/>
              <a:ahLst/>
              <a:cxnLst/>
              <a:rect l="l" t="t" r="r" b="b"/>
              <a:pathLst>
                <a:path w="184173" h="208768" extrusionOk="0">
                  <a:moveTo>
                    <a:pt x="9167" y="6133"/>
                  </a:moveTo>
                  <a:cubicBezTo>
                    <a:pt x="10863" y="6133"/>
                    <a:pt x="12233" y="7470"/>
                    <a:pt x="12233" y="9166"/>
                  </a:cubicBezTo>
                  <a:cubicBezTo>
                    <a:pt x="12233" y="10830"/>
                    <a:pt x="10863" y="12200"/>
                    <a:pt x="9167" y="12200"/>
                  </a:cubicBezTo>
                  <a:cubicBezTo>
                    <a:pt x="7503" y="12200"/>
                    <a:pt x="6133" y="10830"/>
                    <a:pt x="6133" y="9166"/>
                  </a:cubicBezTo>
                  <a:cubicBezTo>
                    <a:pt x="6133" y="7470"/>
                    <a:pt x="7503" y="6133"/>
                    <a:pt x="9167" y="6133"/>
                  </a:cubicBezTo>
                  <a:close/>
                  <a:moveTo>
                    <a:pt x="175006" y="6133"/>
                  </a:moveTo>
                  <a:cubicBezTo>
                    <a:pt x="176670" y="6133"/>
                    <a:pt x="178040" y="7470"/>
                    <a:pt x="178040" y="9166"/>
                  </a:cubicBezTo>
                  <a:cubicBezTo>
                    <a:pt x="178040" y="10830"/>
                    <a:pt x="176670" y="12200"/>
                    <a:pt x="175006" y="12200"/>
                  </a:cubicBezTo>
                  <a:cubicBezTo>
                    <a:pt x="173310" y="12200"/>
                    <a:pt x="171940" y="10830"/>
                    <a:pt x="171940" y="9166"/>
                  </a:cubicBezTo>
                  <a:cubicBezTo>
                    <a:pt x="171940" y="7470"/>
                    <a:pt x="173310" y="6133"/>
                    <a:pt x="175006" y="6133"/>
                  </a:cubicBezTo>
                  <a:close/>
                  <a:moveTo>
                    <a:pt x="38525" y="196567"/>
                  </a:moveTo>
                  <a:cubicBezTo>
                    <a:pt x="40221" y="196567"/>
                    <a:pt x="41591" y="197937"/>
                    <a:pt x="41591" y="199601"/>
                  </a:cubicBezTo>
                  <a:cubicBezTo>
                    <a:pt x="41591" y="201297"/>
                    <a:pt x="40221" y="202667"/>
                    <a:pt x="38525" y="202667"/>
                  </a:cubicBezTo>
                  <a:cubicBezTo>
                    <a:pt x="36861" y="202667"/>
                    <a:pt x="35491" y="201297"/>
                    <a:pt x="35491" y="199601"/>
                  </a:cubicBezTo>
                  <a:cubicBezTo>
                    <a:pt x="35491" y="197937"/>
                    <a:pt x="36861" y="196567"/>
                    <a:pt x="38525" y="196567"/>
                  </a:cubicBezTo>
                  <a:close/>
                  <a:moveTo>
                    <a:pt x="145257" y="196567"/>
                  </a:moveTo>
                  <a:cubicBezTo>
                    <a:pt x="146953" y="196567"/>
                    <a:pt x="148323" y="197937"/>
                    <a:pt x="148323" y="199601"/>
                  </a:cubicBezTo>
                  <a:cubicBezTo>
                    <a:pt x="148323" y="201297"/>
                    <a:pt x="146953" y="202667"/>
                    <a:pt x="145257" y="202667"/>
                  </a:cubicBezTo>
                  <a:cubicBezTo>
                    <a:pt x="143561" y="202667"/>
                    <a:pt x="142191" y="201297"/>
                    <a:pt x="142191" y="199601"/>
                  </a:cubicBezTo>
                  <a:cubicBezTo>
                    <a:pt x="142191" y="197937"/>
                    <a:pt x="143561" y="196567"/>
                    <a:pt x="145257" y="196567"/>
                  </a:cubicBezTo>
                  <a:close/>
                  <a:moveTo>
                    <a:pt x="9167" y="0"/>
                  </a:moveTo>
                  <a:cubicBezTo>
                    <a:pt x="4111" y="0"/>
                    <a:pt x="1" y="4110"/>
                    <a:pt x="1" y="9166"/>
                  </a:cubicBezTo>
                  <a:cubicBezTo>
                    <a:pt x="1" y="13146"/>
                    <a:pt x="2545" y="16538"/>
                    <a:pt x="6133" y="17810"/>
                  </a:cubicBezTo>
                  <a:lnTo>
                    <a:pt x="6133" y="36273"/>
                  </a:lnTo>
                  <a:cubicBezTo>
                    <a:pt x="6133" y="37056"/>
                    <a:pt x="6427" y="37774"/>
                    <a:pt x="6949" y="38361"/>
                  </a:cubicBezTo>
                  <a:lnTo>
                    <a:pt x="16115" y="48114"/>
                  </a:lnTo>
                  <a:cubicBezTo>
                    <a:pt x="10928" y="59009"/>
                    <a:pt x="8025" y="71209"/>
                    <a:pt x="8025" y="84061"/>
                  </a:cubicBezTo>
                  <a:cubicBezTo>
                    <a:pt x="8025" y="114659"/>
                    <a:pt x="24661" y="142451"/>
                    <a:pt x="50594" y="157195"/>
                  </a:cubicBezTo>
                  <a:lnTo>
                    <a:pt x="50594" y="182965"/>
                  </a:lnTo>
                  <a:lnTo>
                    <a:pt x="42635" y="191413"/>
                  </a:lnTo>
                  <a:cubicBezTo>
                    <a:pt x="41395" y="190794"/>
                    <a:pt x="40025" y="190435"/>
                    <a:pt x="38525" y="190435"/>
                  </a:cubicBezTo>
                  <a:cubicBezTo>
                    <a:pt x="33469" y="190435"/>
                    <a:pt x="29359" y="194545"/>
                    <a:pt x="29359" y="199601"/>
                  </a:cubicBezTo>
                  <a:cubicBezTo>
                    <a:pt x="29359" y="204657"/>
                    <a:pt x="33469" y="208767"/>
                    <a:pt x="38525" y="208767"/>
                  </a:cubicBezTo>
                  <a:cubicBezTo>
                    <a:pt x="43581" y="208767"/>
                    <a:pt x="47724" y="204657"/>
                    <a:pt x="47724" y="199601"/>
                  </a:cubicBezTo>
                  <a:cubicBezTo>
                    <a:pt x="47724" y="198264"/>
                    <a:pt x="47430" y="196991"/>
                    <a:pt x="46875" y="195817"/>
                  </a:cubicBezTo>
                  <a:lnTo>
                    <a:pt x="55879" y="186259"/>
                  </a:lnTo>
                  <a:cubicBezTo>
                    <a:pt x="56433" y="185705"/>
                    <a:pt x="56727" y="184955"/>
                    <a:pt x="56727" y="184172"/>
                  </a:cubicBezTo>
                  <a:lnTo>
                    <a:pt x="56727" y="160359"/>
                  </a:lnTo>
                  <a:cubicBezTo>
                    <a:pt x="58912" y="161370"/>
                    <a:pt x="61130" y="162284"/>
                    <a:pt x="63446" y="163099"/>
                  </a:cubicBezTo>
                  <a:lnTo>
                    <a:pt x="73983" y="180975"/>
                  </a:lnTo>
                  <a:cubicBezTo>
                    <a:pt x="74544" y="181947"/>
                    <a:pt x="75564" y="182490"/>
                    <a:pt x="76605" y="182490"/>
                  </a:cubicBezTo>
                  <a:cubicBezTo>
                    <a:pt x="77136" y="182490"/>
                    <a:pt x="77673" y="182349"/>
                    <a:pt x="78158" y="182051"/>
                  </a:cubicBezTo>
                  <a:cubicBezTo>
                    <a:pt x="79626" y="181203"/>
                    <a:pt x="80115" y="179344"/>
                    <a:pt x="79234" y="177876"/>
                  </a:cubicBezTo>
                  <a:lnTo>
                    <a:pt x="68144" y="159054"/>
                  </a:lnTo>
                  <a:cubicBezTo>
                    <a:pt x="67785" y="158435"/>
                    <a:pt x="67198" y="157945"/>
                    <a:pt x="66513" y="157717"/>
                  </a:cubicBezTo>
                  <a:cubicBezTo>
                    <a:pt x="35198" y="146822"/>
                    <a:pt x="14158" y="117236"/>
                    <a:pt x="14158" y="84061"/>
                  </a:cubicBezTo>
                  <a:cubicBezTo>
                    <a:pt x="14158" y="41068"/>
                    <a:pt x="49126" y="6133"/>
                    <a:pt x="92087" y="6133"/>
                  </a:cubicBezTo>
                  <a:cubicBezTo>
                    <a:pt x="135080" y="6133"/>
                    <a:pt x="170048" y="41068"/>
                    <a:pt x="170048" y="84061"/>
                  </a:cubicBezTo>
                  <a:cubicBezTo>
                    <a:pt x="170048" y="117236"/>
                    <a:pt x="149008" y="146822"/>
                    <a:pt x="117693" y="157717"/>
                  </a:cubicBezTo>
                  <a:cubicBezTo>
                    <a:pt x="117008" y="157945"/>
                    <a:pt x="116421" y="158435"/>
                    <a:pt x="116062" y="159054"/>
                  </a:cubicBezTo>
                  <a:lnTo>
                    <a:pt x="92087" y="199699"/>
                  </a:lnTo>
                  <a:lnTo>
                    <a:pt x="86704" y="190565"/>
                  </a:lnTo>
                  <a:cubicBezTo>
                    <a:pt x="86143" y="189593"/>
                    <a:pt x="85137" y="189050"/>
                    <a:pt x="84096" y="189050"/>
                  </a:cubicBezTo>
                  <a:cubicBezTo>
                    <a:pt x="83565" y="189050"/>
                    <a:pt x="83025" y="189191"/>
                    <a:pt x="82529" y="189489"/>
                  </a:cubicBezTo>
                  <a:cubicBezTo>
                    <a:pt x="81094" y="190337"/>
                    <a:pt x="80604" y="192196"/>
                    <a:pt x="81452" y="193664"/>
                  </a:cubicBezTo>
                  <a:lnTo>
                    <a:pt x="89477" y="207267"/>
                  </a:lnTo>
                  <a:cubicBezTo>
                    <a:pt x="90032" y="208180"/>
                    <a:pt x="91010" y="208767"/>
                    <a:pt x="92087" y="208767"/>
                  </a:cubicBezTo>
                  <a:cubicBezTo>
                    <a:pt x="93196" y="208767"/>
                    <a:pt x="94174" y="208180"/>
                    <a:pt x="94729" y="207267"/>
                  </a:cubicBezTo>
                  <a:lnTo>
                    <a:pt x="120759" y="163099"/>
                  </a:lnTo>
                  <a:cubicBezTo>
                    <a:pt x="122912" y="162349"/>
                    <a:pt x="125000" y="161468"/>
                    <a:pt x="127055" y="160522"/>
                  </a:cubicBezTo>
                  <a:lnTo>
                    <a:pt x="127055" y="184172"/>
                  </a:lnTo>
                  <a:cubicBezTo>
                    <a:pt x="127055" y="184955"/>
                    <a:pt x="127381" y="185705"/>
                    <a:pt x="127903" y="186259"/>
                  </a:cubicBezTo>
                  <a:lnTo>
                    <a:pt x="136906" y="195817"/>
                  </a:lnTo>
                  <a:cubicBezTo>
                    <a:pt x="136384" y="196991"/>
                    <a:pt x="136091" y="198264"/>
                    <a:pt x="136091" y="199601"/>
                  </a:cubicBezTo>
                  <a:cubicBezTo>
                    <a:pt x="136091" y="204657"/>
                    <a:pt x="140201" y="208767"/>
                    <a:pt x="145257" y="208767"/>
                  </a:cubicBezTo>
                  <a:cubicBezTo>
                    <a:pt x="150313" y="208767"/>
                    <a:pt x="154423" y="204657"/>
                    <a:pt x="154423" y="199601"/>
                  </a:cubicBezTo>
                  <a:cubicBezTo>
                    <a:pt x="154423" y="194545"/>
                    <a:pt x="150313" y="190435"/>
                    <a:pt x="145257" y="190435"/>
                  </a:cubicBezTo>
                  <a:cubicBezTo>
                    <a:pt x="143789" y="190435"/>
                    <a:pt x="142386" y="190794"/>
                    <a:pt x="141147" y="191413"/>
                  </a:cubicBezTo>
                  <a:lnTo>
                    <a:pt x="133188" y="182965"/>
                  </a:lnTo>
                  <a:lnTo>
                    <a:pt x="133188" y="157423"/>
                  </a:lnTo>
                  <a:cubicBezTo>
                    <a:pt x="159381" y="142745"/>
                    <a:pt x="176181" y="114822"/>
                    <a:pt x="176181" y="84061"/>
                  </a:cubicBezTo>
                  <a:cubicBezTo>
                    <a:pt x="176181" y="71209"/>
                    <a:pt x="173245" y="59009"/>
                    <a:pt x="168058" y="48082"/>
                  </a:cubicBezTo>
                  <a:lnTo>
                    <a:pt x="177224" y="38361"/>
                  </a:lnTo>
                  <a:cubicBezTo>
                    <a:pt x="177746" y="37806"/>
                    <a:pt x="178040" y="37056"/>
                    <a:pt x="178040" y="36273"/>
                  </a:cubicBezTo>
                  <a:lnTo>
                    <a:pt x="178040" y="17810"/>
                  </a:lnTo>
                  <a:cubicBezTo>
                    <a:pt x="181628" y="16538"/>
                    <a:pt x="184172" y="13146"/>
                    <a:pt x="184172" y="9166"/>
                  </a:cubicBezTo>
                  <a:cubicBezTo>
                    <a:pt x="184172" y="4110"/>
                    <a:pt x="180062" y="0"/>
                    <a:pt x="175006" y="0"/>
                  </a:cubicBezTo>
                  <a:cubicBezTo>
                    <a:pt x="169950" y="0"/>
                    <a:pt x="165807" y="4110"/>
                    <a:pt x="165807" y="9166"/>
                  </a:cubicBezTo>
                  <a:cubicBezTo>
                    <a:pt x="165807" y="13146"/>
                    <a:pt x="168384" y="16538"/>
                    <a:pt x="171940" y="17810"/>
                  </a:cubicBezTo>
                  <a:lnTo>
                    <a:pt x="171940" y="35034"/>
                  </a:lnTo>
                  <a:lnTo>
                    <a:pt x="165057" y="42341"/>
                  </a:lnTo>
                  <a:cubicBezTo>
                    <a:pt x="150541" y="17060"/>
                    <a:pt x="123271" y="0"/>
                    <a:pt x="92087" y="0"/>
                  </a:cubicBezTo>
                  <a:cubicBezTo>
                    <a:pt x="60902" y="0"/>
                    <a:pt x="33632" y="17060"/>
                    <a:pt x="19116" y="42373"/>
                  </a:cubicBezTo>
                  <a:lnTo>
                    <a:pt x="12233" y="35034"/>
                  </a:lnTo>
                  <a:lnTo>
                    <a:pt x="12233" y="17810"/>
                  </a:lnTo>
                  <a:cubicBezTo>
                    <a:pt x="15789" y="16538"/>
                    <a:pt x="18366" y="13146"/>
                    <a:pt x="18366" y="9166"/>
                  </a:cubicBezTo>
                  <a:cubicBezTo>
                    <a:pt x="18366" y="4110"/>
                    <a:pt x="14223" y="0"/>
                    <a:pt x="9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67"/>
            <p:cNvSpPr/>
            <p:nvPr/>
          </p:nvSpPr>
          <p:spPr>
            <a:xfrm>
              <a:off x="3276650" y="1744325"/>
              <a:ext cx="600225" cy="1198825"/>
            </a:xfrm>
            <a:custGeom>
              <a:avLst/>
              <a:gdLst/>
              <a:ahLst/>
              <a:cxnLst/>
              <a:rect l="l" t="t" r="r" b="b"/>
              <a:pathLst>
                <a:path w="24009" h="47953" extrusionOk="0">
                  <a:moveTo>
                    <a:pt x="17909" y="6101"/>
                  </a:moveTo>
                  <a:lnTo>
                    <a:pt x="17909" y="20910"/>
                  </a:lnTo>
                  <a:lnTo>
                    <a:pt x="6101" y="20910"/>
                  </a:lnTo>
                  <a:lnTo>
                    <a:pt x="6101" y="6101"/>
                  </a:lnTo>
                  <a:close/>
                  <a:moveTo>
                    <a:pt x="3034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44886"/>
                  </a:lnTo>
                  <a:cubicBezTo>
                    <a:pt x="1" y="46582"/>
                    <a:pt x="1371" y="47952"/>
                    <a:pt x="3034" y="47952"/>
                  </a:cubicBezTo>
                  <a:cubicBezTo>
                    <a:pt x="4730" y="47952"/>
                    <a:pt x="6101" y="46582"/>
                    <a:pt x="6101" y="44886"/>
                  </a:cubicBezTo>
                  <a:lnTo>
                    <a:pt x="6101" y="27043"/>
                  </a:lnTo>
                  <a:lnTo>
                    <a:pt x="17909" y="27043"/>
                  </a:lnTo>
                  <a:lnTo>
                    <a:pt x="17909" y="44886"/>
                  </a:lnTo>
                  <a:cubicBezTo>
                    <a:pt x="17909" y="46582"/>
                    <a:pt x="19279" y="47952"/>
                    <a:pt x="20943" y="47952"/>
                  </a:cubicBezTo>
                  <a:cubicBezTo>
                    <a:pt x="22639" y="47952"/>
                    <a:pt x="24009" y="46582"/>
                    <a:pt x="24009" y="44886"/>
                  </a:cubicBezTo>
                  <a:lnTo>
                    <a:pt x="24009" y="3067"/>
                  </a:lnTo>
                  <a:cubicBezTo>
                    <a:pt x="24009" y="1371"/>
                    <a:pt x="22639" y="1"/>
                    <a:pt x="209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7"/>
            <p:cNvSpPr/>
            <p:nvPr/>
          </p:nvSpPr>
          <p:spPr>
            <a:xfrm>
              <a:off x="4172075" y="1744325"/>
              <a:ext cx="152525" cy="1198825"/>
            </a:xfrm>
            <a:custGeom>
              <a:avLst/>
              <a:gdLst/>
              <a:ahLst/>
              <a:cxnLst/>
              <a:rect l="l" t="t" r="r" b="b"/>
              <a:pathLst>
                <a:path w="6101" h="47953" extrusionOk="0">
                  <a:moveTo>
                    <a:pt x="3066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44886"/>
                  </a:lnTo>
                  <a:cubicBezTo>
                    <a:pt x="0" y="46582"/>
                    <a:pt x="1370" y="47952"/>
                    <a:pt x="3066" y="47952"/>
                  </a:cubicBezTo>
                  <a:cubicBezTo>
                    <a:pt x="4730" y="47952"/>
                    <a:pt x="6100" y="46582"/>
                    <a:pt x="6100" y="44886"/>
                  </a:cubicBezTo>
                  <a:lnTo>
                    <a:pt x="6100" y="3067"/>
                  </a:lnTo>
                  <a:cubicBezTo>
                    <a:pt x="6100" y="1371"/>
                    <a:pt x="4730" y="1"/>
                    <a:pt x="3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67"/>
          <p:cNvGrpSpPr/>
          <p:nvPr/>
        </p:nvGrpSpPr>
        <p:grpSpPr>
          <a:xfrm>
            <a:off x="4312956" y="1903159"/>
            <a:ext cx="470294" cy="383871"/>
            <a:chOff x="1181650" y="712725"/>
            <a:chExt cx="5237125" cy="4269975"/>
          </a:xfrm>
        </p:grpSpPr>
        <p:sp>
          <p:nvSpPr>
            <p:cNvPr id="1150" name="Google Shape;1150;p67"/>
            <p:cNvSpPr/>
            <p:nvPr/>
          </p:nvSpPr>
          <p:spPr>
            <a:xfrm>
              <a:off x="2825675" y="712725"/>
              <a:ext cx="1919700" cy="2993725"/>
            </a:xfrm>
            <a:custGeom>
              <a:avLst/>
              <a:gdLst/>
              <a:ahLst/>
              <a:cxnLst/>
              <a:rect l="l" t="t" r="r" b="b"/>
              <a:pathLst>
                <a:path w="76788" h="119749" extrusionOk="0">
                  <a:moveTo>
                    <a:pt x="18255" y="0"/>
                  </a:moveTo>
                  <a:cubicBezTo>
                    <a:pt x="18216" y="0"/>
                    <a:pt x="18177" y="1"/>
                    <a:pt x="18137" y="1"/>
                  </a:cubicBezTo>
                  <a:cubicBezTo>
                    <a:pt x="11777" y="66"/>
                    <a:pt x="5579" y="3132"/>
                    <a:pt x="1110" y="8449"/>
                  </a:cubicBezTo>
                  <a:cubicBezTo>
                    <a:pt x="1" y="9721"/>
                    <a:pt x="164" y="11646"/>
                    <a:pt x="1469" y="12755"/>
                  </a:cubicBezTo>
                  <a:cubicBezTo>
                    <a:pt x="2031" y="13231"/>
                    <a:pt x="2727" y="13464"/>
                    <a:pt x="3422" y="13464"/>
                  </a:cubicBezTo>
                  <a:cubicBezTo>
                    <a:pt x="4299" y="13464"/>
                    <a:pt x="5174" y="13092"/>
                    <a:pt x="5775" y="12364"/>
                  </a:cubicBezTo>
                  <a:cubicBezTo>
                    <a:pt x="9102" y="8449"/>
                    <a:pt x="13603" y="6166"/>
                    <a:pt x="18170" y="6133"/>
                  </a:cubicBezTo>
                  <a:cubicBezTo>
                    <a:pt x="18243" y="6132"/>
                    <a:pt x="18317" y="6132"/>
                    <a:pt x="18390" y="6132"/>
                  </a:cubicBezTo>
                  <a:cubicBezTo>
                    <a:pt x="22779" y="6132"/>
                    <a:pt x="26966" y="8049"/>
                    <a:pt x="30174" y="11450"/>
                  </a:cubicBezTo>
                  <a:cubicBezTo>
                    <a:pt x="33436" y="14843"/>
                    <a:pt x="35296" y="19442"/>
                    <a:pt x="35328" y="24009"/>
                  </a:cubicBezTo>
                  <a:lnTo>
                    <a:pt x="35328" y="116715"/>
                  </a:lnTo>
                  <a:cubicBezTo>
                    <a:pt x="35328" y="118378"/>
                    <a:pt x="36698" y="119748"/>
                    <a:pt x="38394" y="119748"/>
                  </a:cubicBezTo>
                  <a:cubicBezTo>
                    <a:pt x="40091" y="119748"/>
                    <a:pt x="41461" y="118378"/>
                    <a:pt x="41461" y="116715"/>
                  </a:cubicBezTo>
                  <a:lnTo>
                    <a:pt x="41461" y="24009"/>
                  </a:lnTo>
                  <a:cubicBezTo>
                    <a:pt x="41493" y="19442"/>
                    <a:pt x="43385" y="14843"/>
                    <a:pt x="46615" y="11450"/>
                  </a:cubicBezTo>
                  <a:cubicBezTo>
                    <a:pt x="49877" y="7993"/>
                    <a:pt x="54085" y="6133"/>
                    <a:pt x="58488" y="6133"/>
                  </a:cubicBezTo>
                  <a:lnTo>
                    <a:pt x="58619" y="6133"/>
                  </a:lnTo>
                  <a:cubicBezTo>
                    <a:pt x="63186" y="6166"/>
                    <a:pt x="67720" y="8449"/>
                    <a:pt x="71014" y="12364"/>
                  </a:cubicBezTo>
                  <a:cubicBezTo>
                    <a:pt x="71633" y="13092"/>
                    <a:pt x="72506" y="13464"/>
                    <a:pt x="73384" y="13464"/>
                  </a:cubicBezTo>
                  <a:cubicBezTo>
                    <a:pt x="74078" y="13464"/>
                    <a:pt x="74776" y="13231"/>
                    <a:pt x="75353" y="12755"/>
                  </a:cubicBezTo>
                  <a:cubicBezTo>
                    <a:pt x="76625" y="11646"/>
                    <a:pt x="76788" y="9721"/>
                    <a:pt x="75712" y="8449"/>
                  </a:cubicBezTo>
                  <a:cubicBezTo>
                    <a:pt x="71243" y="3132"/>
                    <a:pt x="65012" y="66"/>
                    <a:pt x="58651" y="1"/>
                  </a:cubicBezTo>
                  <a:cubicBezTo>
                    <a:pt x="58612" y="1"/>
                    <a:pt x="58573" y="0"/>
                    <a:pt x="58534" y="0"/>
                  </a:cubicBezTo>
                  <a:cubicBezTo>
                    <a:pt x="52412" y="0"/>
                    <a:pt x="46619" y="2542"/>
                    <a:pt x="42178" y="7242"/>
                  </a:cubicBezTo>
                  <a:cubicBezTo>
                    <a:pt x="40710" y="8776"/>
                    <a:pt x="39438" y="10537"/>
                    <a:pt x="38394" y="12396"/>
                  </a:cubicBezTo>
                  <a:cubicBezTo>
                    <a:pt x="37383" y="10537"/>
                    <a:pt x="36111" y="8776"/>
                    <a:pt x="34611" y="7242"/>
                  </a:cubicBezTo>
                  <a:cubicBezTo>
                    <a:pt x="30170" y="2542"/>
                    <a:pt x="24377" y="0"/>
                    <a:pt x="182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7"/>
            <p:cNvSpPr/>
            <p:nvPr/>
          </p:nvSpPr>
          <p:spPr>
            <a:xfrm>
              <a:off x="2059125" y="1044650"/>
              <a:ext cx="1455675" cy="459150"/>
            </a:xfrm>
            <a:custGeom>
              <a:avLst/>
              <a:gdLst/>
              <a:ahLst/>
              <a:cxnLst/>
              <a:rect l="l" t="t" r="r" b="b"/>
              <a:pathLst>
                <a:path w="58227" h="18366" extrusionOk="0">
                  <a:moveTo>
                    <a:pt x="49060" y="6100"/>
                  </a:moveTo>
                  <a:cubicBezTo>
                    <a:pt x="50757" y="6100"/>
                    <a:pt x="52127" y="7470"/>
                    <a:pt x="52127" y="9166"/>
                  </a:cubicBezTo>
                  <a:cubicBezTo>
                    <a:pt x="52127" y="10862"/>
                    <a:pt x="50757" y="12232"/>
                    <a:pt x="49060" y="12232"/>
                  </a:cubicBezTo>
                  <a:cubicBezTo>
                    <a:pt x="47397" y="12232"/>
                    <a:pt x="46027" y="10862"/>
                    <a:pt x="46027" y="9166"/>
                  </a:cubicBezTo>
                  <a:cubicBezTo>
                    <a:pt x="46027" y="7470"/>
                    <a:pt x="47397" y="6100"/>
                    <a:pt x="49060" y="6100"/>
                  </a:cubicBezTo>
                  <a:close/>
                  <a:moveTo>
                    <a:pt x="49060" y="0"/>
                  </a:moveTo>
                  <a:cubicBezTo>
                    <a:pt x="45081" y="0"/>
                    <a:pt x="41688" y="2544"/>
                    <a:pt x="40449" y="6133"/>
                  </a:cubicBezTo>
                  <a:lnTo>
                    <a:pt x="3066" y="6133"/>
                  </a:lnTo>
                  <a:cubicBezTo>
                    <a:pt x="1370" y="6133"/>
                    <a:pt x="0" y="7470"/>
                    <a:pt x="0" y="9166"/>
                  </a:cubicBezTo>
                  <a:cubicBezTo>
                    <a:pt x="0" y="10862"/>
                    <a:pt x="1370" y="12232"/>
                    <a:pt x="3066" y="12232"/>
                  </a:cubicBezTo>
                  <a:lnTo>
                    <a:pt x="40449" y="12232"/>
                  </a:lnTo>
                  <a:cubicBezTo>
                    <a:pt x="41688" y="15788"/>
                    <a:pt x="45081" y="18365"/>
                    <a:pt x="49060" y="18365"/>
                  </a:cubicBezTo>
                  <a:cubicBezTo>
                    <a:pt x="54117" y="18365"/>
                    <a:pt x="58227" y="14222"/>
                    <a:pt x="58227" y="9166"/>
                  </a:cubicBezTo>
                  <a:cubicBezTo>
                    <a:pt x="58227" y="4110"/>
                    <a:pt x="54117" y="0"/>
                    <a:pt x="490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7"/>
            <p:cNvSpPr/>
            <p:nvPr/>
          </p:nvSpPr>
          <p:spPr>
            <a:xfrm>
              <a:off x="1181650" y="1008300"/>
              <a:ext cx="672800" cy="342175"/>
            </a:xfrm>
            <a:custGeom>
              <a:avLst/>
              <a:gdLst/>
              <a:ahLst/>
              <a:cxnLst/>
              <a:rect l="l" t="t" r="r" b="b"/>
              <a:pathLst>
                <a:path w="26912" h="13687" extrusionOk="0">
                  <a:moveTo>
                    <a:pt x="3397" y="0"/>
                  </a:moveTo>
                  <a:cubicBezTo>
                    <a:pt x="2529" y="0"/>
                    <a:pt x="1673" y="373"/>
                    <a:pt x="1077" y="1095"/>
                  </a:cubicBezTo>
                  <a:cubicBezTo>
                    <a:pt x="0" y="2400"/>
                    <a:pt x="163" y="4325"/>
                    <a:pt x="1435" y="5401"/>
                  </a:cubicBezTo>
                  <a:lnTo>
                    <a:pt x="10439" y="12969"/>
                  </a:lnTo>
                  <a:cubicBezTo>
                    <a:pt x="10993" y="13426"/>
                    <a:pt x="11678" y="13686"/>
                    <a:pt x="12396" y="13686"/>
                  </a:cubicBezTo>
                  <a:lnTo>
                    <a:pt x="23845" y="13686"/>
                  </a:lnTo>
                  <a:cubicBezTo>
                    <a:pt x="25542" y="13686"/>
                    <a:pt x="26912" y="12316"/>
                    <a:pt x="26912" y="10620"/>
                  </a:cubicBezTo>
                  <a:cubicBezTo>
                    <a:pt x="26912" y="8924"/>
                    <a:pt x="25542" y="7587"/>
                    <a:pt x="23845" y="7587"/>
                  </a:cubicBezTo>
                  <a:lnTo>
                    <a:pt x="13505" y="7587"/>
                  </a:lnTo>
                  <a:lnTo>
                    <a:pt x="5382" y="736"/>
                  </a:lnTo>
                  <a:cubicBezTo>
                    <a:pt x="4800" y="242"/>
                    <a:pt x="4095" y="0"/>
                    <a:pt x="3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7"/>
            <p:cNvSpPr/>
            <p:nvPr/>
          </p:nvSpPr>
          <p:spPr>
            <a:xfrm>
              <a:off x="1186525" y="4196525"/>
              <a:ext cx="2246725" cy="495050"/>
            </a:xfrm>
            <a:custGeom>
              <a:avLst/>
              <a:gdLst/>
              <a:ahLst/>
              <a:cxnLst/>
              <a:rect l="l" t="t" r="r" b="b"/>
              <a:pathLst>
                <a:path w="89869" h="19802" extrusionOk="0">
                  <a:moveTo>
                    <a:pt x="80702" y="6101"/>
                  </a:moveTo>
                  <a:cubicBezTo>
                    <a:pt x="82399" y="6101"/>
                    <a:pt x="83769" y="7471"/>
                    <a:pt x="83769" y="9167"/>
                  </a:cubicBezTo>
                  <a:cubicBezTo>
                    <a:pt x="83769" y="10863"/>
                    <a:pt x="82399" y="12233"/>
                    <a:pt x="80702" y="12233"/>
                  </a:cubicBezTo>
                  <a:cubicBezTo>
                    <a:pt x="79039" y="12233"/>
                    <a:pt x="77669" y="10863"/>
                    <a:pt x="77669" y="9167"/>
                  </a:cubicBezTo>
                  <a:cubicBezTo>
                    <a:pt x="77669" y="7471"/>
                    <a:pt x="79039" y="6101"/>
                    <a:pt x="80702" y="6101"/>
                  </a:cubicBezTo>
                  <a:close/>
                  <a:moveTo>
                    <a:pt x="80702" y="1"/>
                  </a:moveTo>
                  <a:cubicBezTo>
                    <a:pt x="76723" y="1"/>
                    <a:pt x="73330" y="2545"/>
                    <a:pt x="72091" y="6101"/>
                  </a:cubicBezTo>
                  <a:lnTo>
                    <a:pt x="12429" y="6101"/>
                  </a:lnTo>
                  <a:cubicBezTo>
                    <a:pt x="11711" y="6101"/>
                    <a:pt x="10994" y="6362"/>
                    <a:pt x="10439" y="6818"/>
                  </a:cubicBezTo>
                  <a:lnTo>
                    <a:pt x="1469" y="14386"/>
                  </a:lnTo>
                  <a:cubicBezTo>
                    <a:pt x="164" y="15463"/>
                    <a:pt x="1" y="17420"/>
                    <a:pt x="1077" y="18692"/>
                  </a:cubicBezTo>
                  <a:cubicBezTo>
                    <a:pt x="1697" y="19410"/>
                    <a:pt x="2545" y="19801"/>
                    <a:pt x="3426" y="19801"/>
                  </a:cubicBezTo>
                  <a:cubicBezTo>
                    <a:pt x="4111" y="19801"/>
                    <a:pt x="4829" y="19540"/>
                    <a:pt x="5383" y="19083"/>
                  </a:cubicBezTo>
                  <a:lnTo>
                    <a:pt x="13538" y="12233"/>
                  </a:lnTo>
                  <a:lnTo>
                    <a:pt x="72091" y="12233"/>
                  </a:lnTo>
                  <a:cubicBezTo>
                    <a:pt x="73330" y="15789"/>
                    <a:pt x="76723" y="18366"/>
                    <a:pt x="80702" y="18366"/>
                  </a:cubicBezTo>
                  <a:cubicBezTo>
                    <a:pt x="85759" y="18366"/>
                    <a:pt x="89869" y="14223"/>
                    <a:pt x="89869" y="9167"/>
                  </a:cubicBezTo>
                  <a:cubicBezTo>
                    <a:pt x="89869" y="4111"/>
                    <a:pt x="85759" y="1"/>
                    <a:pt x="80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67"/>
            <p:cNvSpPr/>
            <p:nvPr/>
          </p:nvSpPr>
          <p:spPr>
            <a:xfrm>
              <a:off x="1195500" y="2574500"/>
              <a:ext cx="1850400" cy="459150"/>
            </a:xfrm>
            <a:custGeom>
              <a:avLst/>
              <a:gdLst/>
              <a:ahLst/>
              <a:cxnLst/>
              <a:rect l="l" t="t" r="r" b="b"/>
              <a:pathLst>
                <a:path w="74016" h="18366" extrusionOk="0">
                  <a:moveTo>
                    <a:pt x="64849" y="6133"/>
                  </a:moveTo>
                  <a:cubicBezTo>
                    <a:pt x="66545" y="6133"/>
                    <a:pt x="67915" y="7503"/>
                    <a:pt x="67915" y="9200"/>
                  </a:cubicBezTo>
                  <a:cubicBezTo>
                    <a:pt x="67915" y="10896"/>
                    <a:pt x="66545" y="12266"/>
                    <a:pt x="64849" y="12266"/>
                  </a:cubicBezTo>
                  <a:cubicBezTo>
                    <a:pt x="63185" y="12266"/>
                    <a:pt x="61815" y="10896"/>
                    <a:pt x="61815" y="9200"/>
                  </a:cubicBezTo>
                  <a:cubicBezTo>
                    <a:pt x="61815" y="7503"/>
                    <a:pt x="63185" y="6133"/>
                    <a:pt x="64849" y="6133"/>
                  </a:cubicBezTo>
                  <a:close/>
                  <a:moveTo>
                    <a:pt x="64849" y="1"/>
                  </a:moveTo>
                  <a:cubicBezTo>
                    <a:pt x="60869" y="1"/>
                    <a:pt x="57477" y="2578"/>
                    <a:pt x="56237" y="6133"/>
                  </a:cubicBezTo>
                  <a:lnTo>
                    <a:pt x="3067" y="6133"/>
                  </a:lnTo>
                  <a:cubicBezTo>
                    <a:pt x="1371" y="6133"/>
                    <a:pt x="1" y="7503"/>
                    <a:pt x="1" y="9200"/>
                  </a:cubicBezTo>
                  <a:cubicBezTo>
                    <a:pt x="1" y="10896"/>
                    <a:pt x="1371" y="12266"/>
                    <a:pt x="3067" y="12266"/>
                  </a:cubicBezTo>
                  <a:lnTo>
                    <a:pt x="56237" y="12266"/>
                  </a:lnTo>
                  <a:cubicBezTo>
                    <a:pt x="57477" y="15822"/>
                    <a:pt x="60869" y="18366"/>
                    <a:pt x="64849" y="18366"/>
                  </a:cubicBezTo>
                  <a:cubicBezTo>
                    <a:pt x="69905" y="18366"/>
                    <a:pt x="74015" y="14256"/>
                    <a:pt x="74015" y="9200"/>
                  </a:cubicBezTo>
                  <a:cubicBezTo>
                    <a:pt x="74015" y="4144"/>
                    <a:pt x="69905" y="1"/>
                    <a:pt x="648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67"/>
            <p:cNvSpPr/>
            <p:nvPr/>
          </p:nvSpPr>
          <p:spPr>
            <a:xfrm>
              <a:off x="1190625" y="1490725"/>
              <a:ext cx="1350475" cy="1078925"/>
            </a:xfrm>
            <a:custGeom>
              <a:avLst/>
              <a:gdLst/>
              <a:ahLst/>
              <a:cxnLst/>
              <a:rect l="l" t="t" r="r" b="b"/>
              <a:pathLst>
                <a:path w="54019" h="43157" extrusionOk="0">
                  <a:moveTo>
                    <a:pt x="9166" y="13994"/>
                  </a:moveTo>
                  <a:cubicBezTo>
                    <a:pt x="10830" y="13994"/>
                    <a:pt x="12200" y="15364"/>
                    <a:pt x="12200" y="17060"/>
                  </a:cubicBezTo>
                  <a:cubicBezTo>
                    <a:pt x="12200" y="18724"/>
                    <a:pt x="10830" y="20127"/>
                    <a:pt x="9166" y="20127"/>
                  </a:cubicBezTo>
                  <a:cubicBezTo>
                    <a:pt x="7470" y="20127"/>
                    <a:pt x="6100" y="18724"/>
                    <a:pt x="6100" y="17060"/>
                  </a:cubicBezTo>
                  <a:cubicBezTo>
                    <a:pt x="6100" y="15364"/>
                    <a:pt x="7470" y="13994"/>
                    <a:pt x="9166" y="13994"/>
                  </a:cubicBezTo>
                  <a:close/>
                  <a:moveTo>
                    <a:pt x="50365" y="0"/>
                  </a:moveTo>
                  <a:cubicBezTo>
                    <a:pt x="48669" y="0"/>
                    <a:pt x="47299" y="1370"/>
                    <a:pt x="47299" y="3066"/>
                  </a:cubicBezTo>
                  <a:cubicBezTo>
                    <a:pt x="47299" y="4110"/>
                    <a:pt x="47364" y="5056"/>
                    <a:pt x="47462" y="5872"/>
                  </a:cubicBezTo>
                  <a:cubicBezTo>
                    <a:pt x="43776" y="7731"/>
                    <a:pt x="40612" y="10569"/>
                    <a:pt x="38296" y="13994"/>
                  </a:cubicBezTo>
                  <a:lnTo>
                    <a:pt x="17810" y="13994"/>
                  </a:lnTo>
                  <a:cubicBezTo>
                    <a:pt x="16538" y="10438"/>
                    <a:pt x="13146" y="7862"/>
                    <a:pt x="9166" y="7862"/>
                  </a:cubicBezTo>
                  <a:cubicBezTo>
                    <a:pt x="4110" y="7862"/>
                    <a:pt x="0" y="12004"/>
                    <a:pt x="0" y="17060"/>
                  </a:cubicBezTo>
                  <a:cubicBezTo>
                    <a:pt x="0" y="22116"/>
                    <a:pt x="4110" y="26226"/>
                    <a:pt x="9166" y="26226"/>
                  </a:cubicBezTo>
                  <a:cubicBezTo>
                    <a:pt x="13146" y="26226"/>
                    <a:pt x="16538" y="23682"/>
                    <a:pt x="17810" y="20094"/>
                  </a:cubicBezTo>
                  <a:lnTo>
                    <a:pt x="35327" y="20094"/>
                  </a:lnTo>
                  <a:cubicBezTo>
                    <a:pt x="34479" y="22573"/>
                    <a:pt x="34055" y="25215"/>
                    <a:pt x="34088" y="27890"/>
                  </a:cubicBezTo>
                  <a:cubicBezTo>
                    <a:pt x="34120" y="30924"/>
                    <a:pt x="34740" y="33892"/>
                    <a:pt x="36012" y="36763"/>
                  </a:cubicBezTo>
                  <a:cubicBezTo>
                    <a:pt x="35556" y="37122"/>
                    <a:pt x="35132" y="37480"/>
                    <a:pt x="34740" y="37872"/>
                  </a:cubicBezTo>
                  <a:cubicBezTo>
                    <a:pt x="33501" y="39046"/>
                    <a:pt x="33468" y="40971"/>
                    <a:pt x="34642" y="42210"/>
                  </a:cubicBezTo>
                  <a:cubicBezTo>
                    <a:pt x="35229" y="42830"/>
                    <a:pt x="36045" y="43156"/>
                    <a:pt x="36828" y="43156"/>
                  </a:cubicBezTo>
                  <a:cubicBezTo>
                    <a:pt x="37611" y="43156"/>
                    <a:pt x="38361" y="42863"/>
                    <a:pt x="38948" y="42308"/>
                  </a:cubicBezTo>
                  <a:cubicBezTo>
                    <a:pt x="39764" y="41525"/>
                    <a:pt x="40612" y="40840"/>
                    <a:pt x="41558" y="40253"/>
                  </a:cubicBezTo>
                  <a:cubicBezTo>
                    <a:pt x="42928" y="39372"/>
                    <a:pt x="43352" y="37578"/>
                    <a:pt x="42536" y="36143"/>
                  </a:cubicBezTo>
                  <a:cubicBezTo>
                    <a:pt x="41003" y="33501"/>
                    <a:pt x="40220" y="30695"/>
                    <a:pt x="40188" y="27825"/>
                  </a:cubicBezTo>
                  <a:cubicBezTo>
                    <a:pt x="40155" y="20322"/>
                    <a:pt x="45113" y="13048"/>
                    <a:pt x="51996" y="10602"/>
                  </a:cubicBezTo>
                  <a:cubicBezTo>
                    <a:pt x="53203" y="10145"/>
                    <a:pt x="54018" y="9003"/>
                    <a:pt x="54018" y="7698"/>
                  </a:cubicBezTo>
                  <a:cubicBezTo>
                    <a:pt x="54018" y="7405"/>
                    <a:pt x="53953" y="7111"/>
                    <a:pt x="53888" y="6818"/>
                  </a:cubicBezTo>
                  <a:cubicBezTo>
                    <a:pt x="53758" y="6426"/>
                    <a:pt x="53399" y="5024"/>
                    <a:pt x="53431" y="3099"/>
                  </a:cubicBezTo>
                  <a:cubicBezTo>
                    <a:pt x="53431" y="1403"/>
                    <a:pt x="52061" y="33"/>
                    <a:pt x="503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67"/>
            <p:cNvSpPr/>
            <p:nvPr/>
          </p:nvSpPr>
          <p:spPr>
            <a:xfrm>
              <a:off x="1190625" y="3031400"/>
              <a:ext cx="1038150" cy="1182275"/>
            </a:xfrm>
            <a:custGeom>
              <a:avLst/>
              <a:gdLst/>
              <a:ahLst/>
              <a:cxnLst/>
              <a:rect l="l" t="t" r="r" b="b"/>
              <a:pathLst>
                <a:path w="41526" h="47291" extrusionOk="0">
                  <a:moveTo>
                    <a:pt x="9166" y="23348"/>
                  </a:moveTo>
                  <a:cubicBezTo>
                    <a:pt x="10830" y="23348"/>
                    <a:pt x="12200" y="24718"/>
                    <a:pt x="12200" y="26414"/>
                  </a:cubicBezTo>
                  <a:cubicBezTo>
                    <a:pt x="12200" y="28110"/>
                    <a:pt x="10830" y="29480"/>
                    <a:pt x="9166" y="29480"/>
                  </a:cubicBezTo>
                  <a:cubicBezTo>
                    <a:pt x="7470" y="29480"/>
                    <a:pt x="6100" y="28110"/>
                    <a:pt x="6100" y="26414"/>
                  </a:cubicBezTo>
                  <a:cubicBezTo>
                    <a:pt x="6100" y="24718"/>
                    <a:pt x="7470" y="23348"/>
                    <a:pt x="9166" y="23348"/>
                  </a:cubicBezTo>
                  <a:close/>
                  <a:moveTo>
                    <a:pt x="33070" y="0"/>
                  </a:moveTo>
                  <a:cubicBezTo>
                    <a:pt x="32613" y="0"/>
                    <a:pt x="32147" y="102"/>
                    <a:pt x="31707" y="318"/>
                  </a:cubicBezTo>
                  <a:cubicBezTo>
                    <a:pt x="30206" y="1068"/>
                    <a:pt x="29586" y="2895"/>
                    <a:pt x="30336" y="4428"/>
                  </a:cubicBezTo>
                  <a:cubicBezTo>
                    <a:pt x="30858" y="5472"/>
                    <a:pt x="31446" y="6483"/>
                    <a:pt x="32065" y="7397"/>
                  </a:cubicBezTo>
                  <a:cubicBezTo>
                    <a:pt x="29260" y="11344"/>
                    <a:pt x="27760" y="16041"/>
                    <a:pt x="27825" y="20836"/>
                  </a:cubicBezTo>
                  <a:cubicBezTo>
                    <a:pt x="27825" y="21684"/>
                    <a:pt x="27857" y="22532"/>
                    <a:pt x="27955" y="23348"/>
                  </a:cubicBezTo>
                  <a:lnTo>
                    <a:pt x="17810" y="23348"/>
                  </a:lnTo>
                  <a:cubicBezTo>
                    <a:pt x="16538" y="19792"/>
                    <a:pt x="13146" y="17215"/>
                    <a:pt x="9166" y="17215"/>
                  </a:cubicBezTo>
                  <a:cubicBezTo>
                    <a:pt x="4110" y="17215"/>
                    <a:pt x="0" y="21358"/>
                    <a:pt x="0" y="26414"/>
                  </a:cubicBezTo>
                  <a:cubicBezTo>
                    <a:pt x="0" y="31470"/>
                    <a:pt x="4110" y="35580"/>
                    <a:pt x="9166" y="35580"/>
                  </a:cubicBezTo>
                  <a:cubicBezTo>
                    <a:pt x="13146" y="35580"/>
                    <a:pt x="16538" y="33036"/>
                    <a:pt x="17810" y="29480"/>
                  </a:cubicBezTo>
                  <a:lnTo>
                    <a:pt x="29586" y="29480"/>
                  </a:lnTo>
                  <a:cubicBezTo>
                    <a:pt x="30793" y="32384"/>
                    <a:pt x="32620" y="35026"/>
                    <a:pt x="34968" y="37277"/>
                  </a:cubicBezTo>
                  <a:cubicBezTo>
                    <a:pt x="34740" y="38516"/>
                    <a:pt x="34642" y="39723"/>
                    <a:pt x="34675" y="40865"/>
                  </a:cubicBezTo>
                  <a:cubicBezTo>
                    <a:pt x="34675" y="42170"/>
                    <a:pt x="34773" y="43474"/>
                    <a:pt x="35001" y="44746"/>
                  </a:cubicBezTo>
                  <a:cubicBezTo>
                    <a:pt x="35262" y="46247"/>
                    <a:pt x="36567" y="47291"/>
                    <a:pt x="38002" y="47291"/>
                  </a:cubicBezTo>
                  <a:cubicBezTo>
                    <a:pt x="38198" y="47291"/>
                    <a:pt x="38361" y="47291"/>
                    <a:pt x="38557" y="47258"/>
                  </a:cubicBezTo>
                  <a:cubicBezTo>
                    <a:pt x="40220" y="46965"/>
                    <a:pt x="41329" y="45366"/>
                    <a:pt x="41036" y="43703"/>
                  </a:cubicBezTo>
                  <a:cubicBezTo>
                    <a:pt x="40873" y="42757"/>
                    <a:pt x="40775" y="41778"/>
                    <a:pt x="40775" y="40832"/>
                  </a:cubicBezTo>
                  <a:cubicBezTo>
                    <a:pt x="40775" y="39593"/>
                    <a:pt x="40938" y="38320"/>
                    <a:pt x="41264" y="36852"/>
                  </a:cubicBezTo>
                  <a:cubicBezTo>
                    <a:pt x="41525" y="35711"/>
                    <a:pt x="41134" y="34504"/>
                    <a:pt x="40220" y="33786"/>
                  </a:cubicBezTo>
                  <a:cubicBezTo>
                    <a:pt x="36273" y="30524"/>
                    <a:pt x="33957" y="25794"/>
                    <a:pt x="33925" y="20804"/>
                  </a:cubicBezTo>
                  <a:cubicBezTo>
                    <a:pt x="33892" y="16661"/>
                    <a:pt x="35425" y="12616"/>
                    <a:pt x="38263" y="9419"/>
                  </a:cubicBezTo>
                  <a:cubicBezTo>
                    <a:pt x="39307" y="8245"/>
                    <a:pt x="39274" y="6483"/>
                    <a:pt x="38230" y="5342"/>
                  </a:cubicBezTo>
                  <a:cubicBezTo>
                    <a:pt x="37317" y="4330"/>
                    <a:pt x="36502" y="3124"/>
                    <a:pt x="35817" y="1721"/>
                  </a:cubicBezTo>
                  <a:cubicBezTo>
                    <a:pt x="35282" y="629"/>
                    <a:pt x="34201" y="0"/>
                    <a:pt x="330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7"/>
            <p:cNvSpPr/>
            <p:nvPr/>
          </p:nvSpPr>
          <p:spPr>
            <a:xfrm>
              <a:off x="4085625" y="1008550"/>
              <a:ext cx="2333150" cy="495250"/>
            </a:xfrm>
            <a:custGeom>
              <a:avLst/>
              <a:gdLst/>
              <a:ahLst/>
              <a:cxnLst/>
              <a:rect l="l" t="t" r="r" b="b"/>
              <a:pathLst>
                <a:path w="93326" h="19810" extrusionOk="0">
                  <a:moveTo>
                    <a:pt x="9167" y="7544"/>
                  </a:moveTo>
                  <a:cubicBezTo>
                    <a:pt x="10830" y="7544"/>
                    <a:pt x="12200" y="8914"/>
                    <a:pt x="12200" y="10610"/>
                  </a:cubicBezTo>
                  <a:cubicBezTo>
                    <a:pt x="12200" y="12306"/>
                    <a:pt x="10830" y="13676"/>
                    <a:pt x="9167" y="13676"/>
                  </a:cubicBezTo>
                  <a:cubicBezTo>
                    <a:pt x="7470" y="13676"/>
                    <a:pt x="6100" y="12306"/>
                    <a:pt x="6100" y="10610"/>
                  </a:cubicBezTo>
                  <a:cubicBezTo>
                    <a:pt x="6100" y="8914"/>
                    <a:pt x="7470" y="7544"/>
                    <a:pt x="9167" y="7544"/>
                  </a:cubicBezTo>
                  <a:close/>
                  <a:moveTo>
                    <a:pt x="89911" y="1"/>
                  </a:moveTo>
                  <a:cubicBezTo>
                    <a:pt x="89219" y="1"/>
                    <a:pt x="88521" y="236"/>
                    <a:pt x="87944" y="726"/>
                  </a:cubicBezTo>
                  <a:lnTo>
                    <a:pt x="79789" y="7577"/>
                  </a:lnTo>
                  <a:lnTo>
                    <a:pt x="17778" y="7577"/>
                  </a:lnTo>
                  <a:cubicBezTo>
                    <a:pt x="16539" y="3988"/>
                    <a:pt x="13146" y="1444"/>
                    <a:pt x="9167" y="1444"/>
                  </a:cubicBezTo>
                  <a:cubicBezTo>
                    <a:pt x="4111" y="1444"/>
                    <a:pt x="1" y="5554"/>
                    <a:pt x="1" y="10610"/>
                  </a:cubicBezTo>
                  <a:cubicBezTo>
                    <a:pt x="1" y="15666"/>
                    <a:pt x="4111" y="19809"/>
                    <a:pt x="9167" y="19809"/>
                  </a:cubicBezTo>
                  <a:cubicBezTo>
                    <a:pt x="13146" y="19809"/>
                    <a:pt x="16539" y="17232"/>
                    <a:pt x="17778" y="13676"/>
                  </a:cubicBezTo>
                  <a:lnTo>
                    <a:pt x="80930" y="13676"/>
                  </a:lnTo>
                  <a:cubicBezTo>
                    <a:pt x="81648" y="13676"/>
                    <a:pt x="82333" y="13416"/>
                    <a:pt x="82888" y="12959"/>
                  </a:cubicBezTo>
                  <a:lnTo>
                    <a:pt x="91891" y="5391"/>
                  </a:lnTo>
                  <a:cubicBezTo>
                    <a:pt x="93163" y="4315"/>
                    <a:pt x="93326" y="2390"/>
                    <a:pt x="92249" y="1085"/>
                  </a:cubicBezTo>
                  <a:cubicBezTo>
                    <a:pt x="91649" y="375"/>
                    <a:pt x="90784" y="1"/>
                    <a:pt x="89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7"/>
            <p:cNvSpPr/>
            <p:nvPr/>
          </p:nvSpPr>
          <p:spPr>
            <a:xfrm>
              <a:off x="4167175" y="4196525"/>
              <a:ext cx="2246725" cy="495050"/>
            </a:xfrm>
            <a:custGeom>
              <a:avLst/>
              <a:gdLst/>
              <a:ahLst/>
              <a:cxnLst/>
              <a:rect l="l" t="t" r="r" b="b"/>
              <a:pathLst>
                <a:path w="89869" h="19802" extrusionOk="0">
                  <a:moveTo>
                    <a:pt x="9167" y="6101"/>
                  </a:moveTo>
                  <a:cubicBezTo>
                    <a:pt x="10830" y="6101"/>
                    <a:pt x="12200" y="7471"/>
                    <a:pt x="12200" y="9167"/>
                  </a:cubicBezTo>
                  <a:cubicBezTo>
                    <a:pt x="12200" y="10863"/>
                    <a:pt x="10830" y="12233"/>
                    <a:pt x="9167" y="12233"/>
                  </a:cubicBezTo>
                  <a:cubicBezTo>
                    <a:pt x="7470" y="12233"/>
                    <a:pt x="6100" y="10863"/>
                    <a:pt x="6100" y="9167"/>
                  </a:cubicBezTo>
                  <a:cubicBezTo>
                    <a:pt x="6100" y="7471"/>
                    <a:pt x="7470" y="6101"/>
                    <a:pt x="9167" y="6101"/>
                  </a:cubicBezTo>
                  <a:close/>
                  <a:moveTo>
                    <a:pt x="9167" y="1"/>
                  </a:moveTo>
                  <a:cubicBezTo>
                    <a:pt x="4111" y="1"/>
                    <a:pt x="1" y="4111"/>
                    <a:pt x="1" y="9167"/>
                  </a:cubicBezTo>
                  <a:cubicBezTo>
                    <a:pt x="1" y="14223"/>
                    <a:pt x="4111" y="18366"/>
                    <a:pt x="9167" y="18366"/>
                  </a:cubicBezTo>
                  <a:cubicBezTo>
                    <a:pt x="13146" y="18366"/>
                    <a:pt x="16539" y="15789"/>
                    <a:pt x="17778" y="12233"/>
                  </a:cubicBezTo>
                  <a:lnTo>
                    <a:pt x="76331" y="12233"/>
                  </a:lnTo>
                  <a:lnTo>
                    <a:pt x="84486" y="19083"/>
                  </a:lnTo>
                  <a:cubicBezTo>
                    <a:pt x="85040" y="19540"/>
                    <a:pt x="85758" y="19801"/>
                    <a:pt x="86443" y="19801"/>
                  </a:cubicBezTo>
                  <a:cubicBezTo>
                    <a:pt x="87324" y="19801"/>
                    <a:pt x="88172" y="19410"/>
                    <a:pt x="88792" y="18692"/>
                  </a:cubicBezTo>
                  <a:cubicBezTo>
                    <a:pt x="89868" y="17420"/>
                    <a:pt x="89705" y="15463"/>
                    <a:pt x="88400" y="14386"/>
                  </a:cubicBezTo>
                  <a:lnTo>
                    <a:pt x="79430" y="6818"/>
                  </a:lnTo>
                  <a:cubicBezTo>
                    <a:pt x="78875" y="6362"/>
                    <a:pt x="78158" y="6101"/>
                    <a:pt x="77440" y="6101"/>
                  </a:cubicBezTo>
                  <a:lnTo>
                    <a:pt x="17778" y="6101"/>
                  </a:lnTo>
                  <a:cubicBezTo>
                    <a:pt x="16539" y="2545"/>
                    <a:pt x="13146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7"/>
            <p:cNvSpPr/>
            <p:nvPr/>
          </p:nvSpPr>
          <p:spPr>
            <a:xfrm>
              <a:off x="4554525" y="2574500"/>
              <a:ext cx="1850400" cy="459150"/>
            </a:xfrm>
            <a:custGeom>
              <a:avLst/>
              <a:gdLst/>
              <a:ahLst/>
              <a:cxnLst/>
              <a:rect l="l" t="t" r="r" b="b"/>
              <a:pathLst>
                <a:path w="74016" h="18366" extrusionOk="0">
                  <a:moveTo>
                    <a:pt x="9167" y="6133"/>
                  </a:moveTo>
                  <a:cubicBezTo>
                    <a:pt x="10831" y="6133"/>
                    <a:pt x="12201" y="7503"/>
                    <a:pt x="12201" y="9200"/>
                  </a:cubicBezTo>
                  <a:cubicBezTo>
                    <a:pt x="12201" y="10896"/>
                    <a:pt x="10831" y="12266"/>
                    <a:pt x="9167" y="12266"/>
                  </a:cubicBezTo>
                  <a:cubicBezTo>
                    <a:pt x="7471" y="12266"/>
                    <a:pt x="6101" y="10896"/>
                    <a:pt x="6101" y="9200"/>
                  </a:cubicBezTo>
                  <a:cubicBezTo>
                    <a:pt x="6101" y="7503"/>
                    <a:pt x="7471" y="6133"/>
                    <a:pt x="9167" y="6133"/>
                  </a:cubicBezTo>
                  <a:close/>
                  <a:moveTo>
                    <a:pt x="9167" y="1"/>
                  </a:moveTo>
                  <a:cubicBezTo>
                    <a:pt x="4111" y="1"/>
                    <a:pt x="1" y="4144"/>
                    <a:pt x="1" y="9200"/>
                  </a:cubicBezTo>
                  <a:cubicBezTo>
                    <a:pt x="1" y="14256"/>
                    <a:pt x="4111" y="18366"/>
                    <a:pt x="9167" y="18366"/>
                  </a:cubicBezTo>
                  <a:cubicBezTo>
                    <a:pt x="13147" y="18366"/>
                    <a:pt x="16539" y="15822"/>
                    <a:pt x="17779" y="12266"/>
                  </a:cubicBezTo>
                  <a:lnTo>
                    <a:pt x="70949" y="12266"/>
                  </a:lnTo>
                  <a:cubicBezTo>
                    <a:pt x="72645" y="12266"/>
                    <a:pt x="74015" y="10896"/>
                    <a:pt x="74015" y="9200"/>
                  </a:cubicBezTo>
                  <a:cubicBezTo>
                    <a:pt x="74015" y="7503"/>
                    <a:pt x="72645" y="6133"/>
                    <a:pt x="70949" y="6133"/>
                  </a:cubicBezTo>
                  <a:lnTo>
                    <a:pt x="17779" y="6133"/>
                  </a:lnTo>
                  <a:cubicBezTo>
                    <a:pt x="16539" y="2578"/>
                    <a:pt x="13147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7"/>
            <p:cNvSpPr/>
            <p:nvPr/>
          </p:nvSpPr>
          <p:spPr>
            <a:xfrm>
              <a:off x="5029975" y="1490725"/>
              <a:ext cx="1379850" cy="1078925"/>
            </a:xfrm>
            <a:custGeom>
              <a:avLst/>
              <a:gdLst/>
              <a:ahLst/>
              <a:cxnLst/>
              <a:rect l="l" t="t" r="r" b="b"/>
              <a:pathLst>
                <a:path w="55194" h="43157" extrusionOk="0">
                  <a:moveTo>
                    <a:pt x="46027" y="13994"/>
                  </a:moveTo>
                  <a:cubicBezTo>
                    <a:pt x="47723" y="13994"/>
                    <a:pt x="49093" y="15364"/>
                    <a:pt x="49093" y="17060"/>
                  </a:cubicBezTo>
                  <a:cubicBezTo>
                    <a:pt x="49093" y="18724"/>
                    <a:pt x="47723" y="20127"/>
                    <a:pt x="46027" y="20127"/>
                  </a:cubicBezTo>
                  <a:cubicBezTo>
                    <a:pt x="44363" y="20127"/>
                    <a:pt x="42993" y="18724"/>
                    <a:pt x="42993" y="17060"/>
                  </a:cubicBezTo>
                  <a:cubicBezTo>
                    <a:pt x="42993" y="15364"/>
                    <a:pt x="44363" y="13994"/>
                    <a:pt x="46027" y="13994"/>
                  </a:cubicBezTo>
                  <a:close/>
                  <a:moveTo>
                    <a:pt x="3654" y="0"/>
                  </a:moveTo>
                  <a:cubicBezTo>
                    <a:pt x="1958" y="33"/>
                    <a:pt x="620" y="1403"/>
                    <a:pt x="620" y="3099"/>
                  </a:cubicBezTo>
                  <a:cubicBezTo>
                    <a:pt x="620" y="5024"/>
                    <a:pt x="261" y="6426"/>
                    <a:pt x="131" y="6818"/>
                  </a:cubicBezTo>
                  <a:cubicBezTo>
                    <a:pt x="66" y="7111"/>
                    <a:pt x="0" y="7405"/>
                    <a:pt x="0" y="7698"/>
                  </a:cubicBezTo>
                  <a:cubicBezTo>
                    <a:pt x="0" y="9003"/>
                    <a:pt x="816" y="10145"/>
                    <a:pt x="2055" y="10602"/>
                  </a:cubicBezTo>
                  <a:cubicBezTo>
                    <a:pt x="8938" y="13048"/>
                    <a:pt x="13896" y="20322"/>
                    <a:pt x="13831" y="27825"/>
                  </a:cubicBezTo>
                  <a:cubicBezTo>
                    <a:pt x="13799" y="30695"/>
                    <a:pt x="13016" y="33501"/>
                    <a:pt x="11483" y="36143"/>
                  </a:cubicBezTo>
                  <a:cubicBezTo>
                    <a:pt x="10667" y="37578"/>
                    <a:pt x="11124" y="39372"/>
                    <a:pt x="12494" y="40253"/>
                  </a:cubicBezTo>
                  <a:cubicBezTo>
                    <a:pt x="13407" y="40840"/>
                    <a:pt x="14288" y="41525"/>
                    <a:pt x="15071" y="42308"/>
                  </a:cubicBezTo>
                  <a:cubicBezTo>
                    <a:pt x="15658" y="42863"/>
                    <a:pt x="16441" y="43156"/>
                    <a:pt x="17191" y="43156"/>
                  </a:cubicBezTo>
                  <a:cubicBezTo>
                    <a:pt x="18006" y="43156"/>
                    <a:pt x="18789" y="42830"/>
                    <a:pt x="19409" y="42210"/>
                  </a:cubicBezTo>
                  <a:cubicBezTo>
                    <a:pt x="20583" y="40971"/>
                    <a:pt x="20518" y="39046"/>
                    <a:pt x="19311" y="37872"/>
                  </a:cubicBezTo>
                  <a:cubicBezTo>
                    <a:pt x="18887" y="37480"/>
                    <a:pt x="18463" y="37122"/>
                    <a:pt x="18039" y="36763"/>
                  </a:cubicBezTo>
                  <a:cubicBezTo>
                    <a:pt x="19279" y="33892"/>
                    <a:pt x="19931" y="30924"/>
                    <a:pt x="19964" y="27890"/>
                  </a:cubicBezTo>
                  <a:cubicBezTo>
                    <a:pt x="19964" y="25215"/>
                    <a:pt x="19540" y="22573"/>
                    <a:pt x="18724" y="20094"/>
                  </a:cubicBezTo>
                  <a:lnTo>
                    <a:pt x="37415" y="20094"/>
                  </a:lnTo>
                  <a:cubicBezTo>
                    <a:pt x="38655" y="23682"/>
                    <a:pt x="42047" y="26226"/>
                    <a:pt x="46027" y="26226"/>
                  </a:cubicBezTo>
                  <a:cubicBezTo>
                    <a:pt x="51083" y="26226"/>
                    <a:pt x="55193" y="22116"/>
                    <a:pt x="55193" y="17060"/>
                  </a:cubicBezTo>
                  <a:cubicBezTo>
                    <a:pt x="55193" y="12004"/>
                    <a:pt x="51083" y="7862"/>
                    <a:pt x="46027" y="7862"/>
                  </a:cubicBezTo>
                  <a:cubicBezTo>
                    <a:pt x="42047" y="7862"/>
                    <a:pt x="38655" y="10438"/>
                    <a:pt x="37415" y="13994"/>
                  </a:cubicBezTo>
                  <a:lnTo>
                    <a:pt x="15723" y="13994"/>
                  </a:lnTo>
                  <a:cubicBezTo>
                    <a:pt x="13407" y="10569"/>
                    <a:pt x="10276" y="7731"/>
                    <a:pt x="6557" y="5872"/>
                  </a:cubicBezTo>
                  <a:cubicBezTo>
                    <a:pt x="6655" y="5056"/>
                    <a:pt x="6753" y="4110"/>
                    <a:pt x="6720" y="3066"/>
                  </a:cubicBezTo>
                  <a:cubicBezTo>
                    <a:pt x="6720" y="1370"/>
                    <a:pt x="5350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7"/>
            <p:cNvSpPr/>
            <p:nvPr/>
          </p:nvSpPr>
          <p:spPr>
            <a:xfrm>
              <a:off x="5342300" y="3031400"/>
              <a:ext cx="1067525" cy="1182275"/>
            </a:xfrm>
            <a:custGeom>
              <a:avLst/>
              <a:gdLst/>
              <a:ahLst/>
              <a:cxnLst/>
              <a:rect l="l" t="t" r="r" b="b"/>
              <a:pathLst>
                <a:path w="42701" h="47291" extrusionOk="0">
                  <a:moveTo>
                    <a:pt x="33534" y="23348"/>
                  </a:moveTo>
                  <a:cubicBezTo>
                    <a:pt x="35230" y="23348"/>
                    <a:pt x="36600" y="24718"/>
                    <a:pt x="36600" y="26414"/>
                  </a:cubicBezTo>
                  <a:cubicBezTo>
                    <a:pt x="36600" y="28110"/>
                    <a:pt x="35230" y="29480"/>
                    <a:pt x="33534" y="29480"/>
                  </a:cubicBezTo>
                  <a:cubicBezTo>
                    <a:pt x="31870" y="29480"/>
                    <a:pt x="30500" y="28110"/>
                    <a:pt x="30500" y="26414"/>
                  </a:cubicBezTo>
                  <a:cubicBezTo>
                    <a:pt x="30500" y="24718"/>
                    <a:pt x="31870" y="23348"/>
                    <a:pt x="33534" y="23348"/>
                  </a:cubicBezTo>
                  <a:close/>
                  <a:moveTo>
                    <a:pt x="8471" y="0"/>
                  </a:moveTo>
                  <a:cubicBezTo>
                    <a:pt x="7344" y="0"/>
                    <a:pt x="6253" y="629"/>
                    <a:pt x="5742" y="1721"/>
                  </a:cubicBezTo>
                  <a:cubicBezTo>
                    <a:pt x="5024" y="3124"/>
                    <a:pt x="4209" y="4330"/>
                    <a:pt x="3295" y="5342"/>
                  </a:cubicBezTo>
                  <a:cubicBezTo>
                    <a:pt x="2252" y="6483"/>
                    <a:pt x="2252" y="8245"/>
                    <a:pt x="3263" y="9419"/>
                  </a:cubicBezTo>
                  <a:cubicBezTo>
                    <a:pt x="6101" y="12616"/>
                    <a:pt x="7634" y="16661"/>
                    <a:pt x="7601" y="20804"/>
                  </a:cubicBezTo>
                  <a:cubicBezTo>
                    <a:pt x="7569" y="25794"/>
                    <a:pt x="5285" y="30524"/>
                    <a:pt x="1306" y="33786"/>
                  </a:cubicBezTo>
                  <a:cubicBezTo>
                    <a:pt x="392" y="34504"/>
                    <a:pt x="1" y="35711"/>
                    <a:pt x="262" y="36852"/>
                  </a:cubicBezTo>
                  <a:cubicBezTo>
                    <a:pt x="621" y="38353"/>
                    <a:pt x="784" y="39593"/>
                    <a:pt x="751" y="40832"/>
                  </a:cubicBezTo>
                  <a:cubicBezTo>
                    <a:pt x="751" y="41778"/>
                    <a:pt x="653" y="42757"/>
                    <a:pt x="490" y="43703"/>
                  </a:cubicBezTo>
                  <a:cubicBezTo>
                    <a:pt x="229" y="45366"/>
                    <a:pt x="1338" y="46965"/>
                    <a:pt x="3002" y="47258"/>
                  </a:cubicBezTo>
                  <a:cubicBezTo>
                    <a:pt x="3165" y="47291"/>
                    <a:pt x="3361" y="47291"/>
                    <a:pt x="3524" y="47291"/>
                  </a:cubicBezTo>
                  <a:cubicBezTo>
                    <a:pt x="4992" y="47291"/>
                    <a:pt x="6264" y="46247"/>
                    <a:pt x="6525" y="44746"/>
                  </a:cubicBezTo>
                  <a:cubicBezTo>
                    <a:pt x="6753" y="43474"/>
                    <a:pt x="6884" y="42170"/>
                    <a:pt x="6884" y="40865"/>
                  </a:cubicBezTo>
                  <a:cubicBezTo>
                    <a:pt x="6884" y="39723"/>
                    <a:pt x="6786" y="38516"/>
                    <a:pt x="6590" y="37277"/>
                  </a:cubicBezTo>
                  <a:cubicBezTo>
                    <a:pt x="8906" y="35026"/>
                    <a:pt x="10733" y="32384"/>
                    <a:pt x="11940" y="29480"/>
                  </a:cubicBezTo>
                  <a:lnTo>
                    <a:pt x="24890" y="29480"/>
                  </a:lnTo>
                  <a:cubicBezTo>
                    <a:pt x="26162" y="33036"/>
                    <a:pt x="29554" y="35580"/>
                    <a:pt x="33534" y="35580"/>
                  </a:cubicBezTo>
                  <a:cubicBezTo>
                    <a:pt x="38590" y="35580"/>
                    <a:pt x="42700" y="31470"/>
                    <a:pt x="42700" y="26414"/>
                  </a:cubicBezTo>
                  <a:cubicBezTo>
                    <a:pt x="42700" y="21358"/>
                    <a:pt x="38590" y="17215"/>
                    <a:pt x="33534" y="17215"/>
                  </a:cubicBezTo>
                  <a:cubicBezTo>
                    <a:pt x="29554" y="17215"/>
                    <a:pt x="26162" y="19792"/>
                    <a:pt x="24922" y="23348"/>
                  </a:cubicBezTo>
                  <a:lnTo>
                    <a:pt x="13571" y="23348"/>
                  </a:lnTo>
                  <a:cubicBezTo>
                    <a:pt x="13668" y="22532"/>
                    <a:pt x="13734" y="21684"/>
                    <a:pt x="13734" y="20836"/>
                  </a:cubicBezTo>
                  <a:cubicBezTo>
                    <a:pt x="13766" y="16041"/>
                    <a:pt x="12266" y="11344"/>
                    <a:pt x="9460" y="7397"/>
                  </a:cubicBezTo>
                  <a:cubicBezTo>
                    <a:pt x="10113" y="6483"/>
                    <a:pt x="10700" y="5472"/>
                    <a:pt x="11222" y="4428"/>
                  </a:cubicBezTo>
                  <a:cubicBezTo>
                    <a:pt x="11972" y="2895"/>
                    <a:pt x="11320" y="1068"/>
                    <a:pt x="9819" y="318"/>
                  </a:cubicBezTo>
                  <a:cubicBezTo>
                    <a:pt x="9388" y="102"/>
                    <a:pt x="8927" y="0"/>
                    <a:pt x="8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7"/>
            <p:cNvSpPr/>
            <p:nvPr/>
          </p:nvSpPr>
          <p:spPr>
            <a:xfrm>
              <a:off x="2718050" y="3907025"/>
              <a:ext cx="2134975" cy="1075675"/>
            </a:xfrm>
            <a:custGeom>
              <a:avLst/>
              <a:gdLst/>
              <a:ahLst/>
              <a:cxnLst/>
              <a:rect l="l" t="t" r="r" b="b"/>
              <a:pathLst>
                <a:path w="85399" h="43027" extrusionOk="0">
                  <a:moveTo>
                    <a:pt x="42699" y="1"/>
                  </a:moveTo>
                  <a:cubicBezTo>
                    <a:pt x="41003" y="1"/>
                    <a:pt x="39633" y="1371"/>
                    <a:pt x="39633" y="3067"/>
                  </a:cubicBezTo>
                  <a:lnTo>
                    <a:pt x="39633" y="15724"/>
                  </a:lnTo>
                  <a:cubicBezTo>
                    <a:pt x="39568" y="27140"/>
                    <a:pt x="30369" y="36829"/>
                    <a:pt x="19441" y="36894"/>
                  </a:cubicBezTo>
                  <a:lnTo>
                    <a:pt x="19278" y="36894"/>
                  </a:lnTo>
                  <a:cubicBezTo>
                    <a:pt x="13961" y="36894"/>
                    <a:pt x="9264" y="34839"/>
                    <a:pt x="5643" y="30924"/>
                  </a:cubicBezTo>
                  <a:cubicBezTo>
                    <a:pt x="5037" y="30266"/>
                    <a:pt x="4211" y="29930"/>
                    <a:pt x="3383" y="29930"/>
                  </a:cubicBezTo>
                  <a:cubicBezTo>
                    <a:pt x="2651" y="29930"/>
                    <a:pt x="1919" y="30193"/>
                    <a:pt x="1337" y="30729"/>
                  </a:cubicBezTo>
                  <a:cubicBezTo>
                    <a:pt x="98" y="31870"/>
                    <a:pt x="0" y="33828"/>
                    <a:pt x="1142" y="35067"/>
                  </a:cubicBezTo>
                  <a:cubicBezTo>
                    <a:pt x="5937" y="40286"/>
                    <a:pt x="12200" y="43026"/>
                    <a:pt x="19278" y="43026"/>
                  </a:cubicBezTo>
                  <a:lnTo>
                    <a:pt x="19507" y="43026"/>
                  </a:lnTo>
                  <a:cubicBezTo>
                    <a:pt x="29423" y="42961"/>
                    <a:pt x="38263" y="36829"/>
                    <a:pt x="42699" y="28152"/>
                  </a:cubicBezTo>
                  <a:cubicBezTo>
                    <a:pt x="47168" y="36829"/>
                    <a:pt x="55976" y="42961"/>
                    <a:pt x="65925" y="43026"/>
                  </a:cubicBezTo>
                  <a:lnTo>
                    <a:pt x="66120" y="43026"/>
                  </a:lnTo>
                  <a:cubicBezTo>
                    <a:pt x="73199" y="43026"/>
                    <a:pt x="79462" y="40286"/>
                    <a:pt x="84257" y="35067"/>
                  </a:cubicBezTo>
                  <a:cubicBezTo>
                    <a:pt x="85399" y="33828"/>
                    <a:pt x="85334" y="31870"/>
                    <a:pt x="84094" y="30729"/>
                  </a:cubicBezTo>
                  <a:cubicBezTo>
                    <a:pt x="83512" y="30193"/>
                    <a:pt x="82773" y="29930"/>
                    <a:pt x="82034" y="29930"/>
                  </a:cubicBezTo>
                  <a:cubicBezTo>
                    <a:pt x="81197" y="29930"/>
                    <a:pt x="80362" y="30266"/>
                    <a:pt x="79756" y="30924"/>
                  </a:cubicBezTo>
                  <a:cubicBezTo>
                    <a:pt x="76131" y="34841"/>
                    <a:pt x="71414" y="36894"/>
                    <a:pt x="66083" y="36894"/>
                  </a:cubicBezTo>
                  <a:cubicBezTo>
                    <a:pt x="66041" y="36894"/>
                    <a:pt x="65999" y="36894"/>
                    <a:pt x="65957" y="36894"/>
                  </a:cubicBezTo>
                  <a:cubicBezTo>
                    <a:pt x="55030" y="36829"/>
                    <a:pt x="45864" y="27140"/>
                    <a:pt x="45766" y="15724"/>
                  </a:cubicBezTo>
                  <a:lnTo>
                    <a:pt x="45766" y="3067"/>
                  </a:lnTo>
                  <a:cubicBezTo>
                    <a:pt x="45766" y="1371"/>
                    <a:pt x="44396" y="1"/>
                    <a:pt x="42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7"/>
            <p:cNvSpPr/>
            <p:nvPr/>
          </p:nvSpPr>
          <p:spPr>
            <a:xfrm>
              <a:off x="2733525" y="3400600"/>
              <a:ext cx="445300" cy="446100"/>
            </a:xfrm>
            <a:custGeom>
              <a:avLst/>
              <a:gdLst/>
              <a:ahLst/>
              <a:cxnLst/>
              <a:rect l="l" t="t" r="r" b="b"/>
              <a:pathLst>
                <a:path w="17812" h="17844" extrusionOk="0">
                  <a:moveTo>
                    <a:pt x="14778" y="1"/>
                  </a:moveTo>
                  <a:cubicBezTo>
                    <a:pt x="13081" y="1"/>
                    <a:pt x="11711" y="1371"/>
                    <a:pt x="11711" y="3067"/>
                  </a:cubicBezTo>
                  <a:cubicBezTo>
                    <a:pt x="11711" y="7862"/>
                    <a:pt x="7830" y="11744"/>
                    <a:pt x="3034" y="11744"/>
                  </a:cubicBezTo>
                  <a:cubicBezTo>
                    <a:pt x="1371" y="11744"/>
                    <a:pt x="1" y="13114"/>
                    <a:pt x="1" y="14810"/>
                  </a:cubicBezTo>
                  <a:cubicBezTo>
                    <a:pt x="1" y="16474"/>
                    <a:pt x="1371" y="17844"/>
                    <a:pt x="3034" y="17844"/>
                  </a:cubicBezTo>
                  <a:cubicBezTo>
                    <a:pt x="11189" y="17844"/>
                    <a:pt x="17811" y="11222"/>
                    <a:pt x="17811" y="3067"/>
                  </a:cubicBezTo>
                  <a:cubicBezTo>
                    <a:pt x="17811" y="1371"/>
                    <a:pt x="16441" y="1"/>
                    <a:pt x="147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7"/>
            <p:cNvSpPr/>
            <p:nvPr/>
          </p:nvSpPr>
          <p:spPr>
            <a:xfrm>
              <a:off x="2937400" y="1874000"/>
              <a:ext cx="445300" cy="445275"/>
            </a:xfrm>
            <a:custGeom>
              <a:avLst/>
              <a:gdLst/>
              <a:ahLst/>
              <a:cxnLst/>
              <a:rect l="l" t="t" r="r" b="b"/>
              <a:pathLst>
                <a:path w="17812" h="17811" extrusionOk="0">
                  <a:moveTo>
                    <a:pt x="3034" y="0"/>
                  </a:moveTo>
                  <a:cubicBezTo>
                    <a:pt x="1371" y="0"/>
                    <a:pt x="1" y="1370"/>
                    <a:pt x="1" y="3034"/>
                  </a:cubicBezTo>
                  <a:cubicBezTo>
                    <a:pt x="1" y="11189"/>
                    <a:pt x="6623" y="17811"/>
                    <a:pt x="14778" y="17811"/>
                  </a:cubicBezTo>
                  <a:cubicBezTo>
                    <a:pt x="16441" y="17811"/>
                    <a:pt x="17811" y="16441"/>
                    <a:pt x="17811" y="14777"/>
                  </a:cubicBezTo>
                  <a:cubicBezTo>
                    <a:pt x="17811" y="13081"/>
                    <a:pt x="16441" y="11711"/>
                    <a:pt x="14778" y="11711"/>
                  </a:cubicBezTo>
                  <a:cubicBezTo>
                    <a:pt x="9982" y="11711"/>
                    <a:pt x="6101" y="7829"/>
                    <a:pt x="6101" y="3034"/>
                  </a:cubicBezTo>
                  <a:cubicBezTo>
                    <a:pt x="6101" y="1370"/>
                    <a:pt x="4731" y="0"/>
                    <a:pt x="3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7"/>
            <p:cNvSpPr/>
            <p:nvPr/>
          </p:nvSpPr>
          <p:spPr>
            <a:xfrm>
              <a:off x="4392250" y="3400600"/>
              <a:ext cx="446100" cy="446100"/>
            </a:xfrm>
            <a:custGeom>
              <a:avLst/>
              <a:gdLst/>
              <a:ahLst/>
              <a:cxnLst/>
              <a:rect l="l" t="t" r="r" b="b"/>
              <a:pathLst>
                <a:path w="17844" h="1784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11222"/>
                    <a:pt x="6622" y="17844"/>
                    <a:pt x="14777" y="17844"/>
                  </a:cubicBezTo>
                  <a:cubicBezTo>
                    <a:pt x="16474" y="17844"/>
                    <a:pt x="17844" y="16474"/>
                    <a:pt x="17844" y="14810"/>
                  </a:cubicBezTo>
                  <a:cubicBezTo>
                    <a:pt x="17844" y="13114"/>
                    <a:pt x="16474" y="11744"/>
                    <a:pt x="14777" y="11744"/>
                  </a:cubicBezTo>
                  <a:cubicBezTo>
                    <a:pt x="10015" y="11744"/>
                    <a:pt x="6101" y="7862"/>
                    <a:pt x="6101" y="3067"/>
                  </a:cubicBezTo>
                  <a:cubicBezTo>
                    <a:pt x="6101" y="1371"/>
                    <a:pt x="4730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7"/>
            <p:cNvSpPr/>
            <p:nvPr/>
          </p:nvSpPr>
          <p:spPr>
            <a:xfrm>
              <a:off x="4188375" y="1874000"/>
              <a:ext cx="446100" cy="445275"/>
            </a:xfrm>
            <a:custGeom>
              <a:avLst/>
              <a:gdLst/>
              <a:ahLst/>
              <a:cxnLst/>
              <a:rect l="l" t="t" r="r" b="b"/>
              <a:pathLst>
                <a:path w="17844" h="17811" extrusionOk="0">
                  <a:moveTo>
                    <a:pt x="14777" y="0"/>
                  </a:moveTo>
                  <a:cubicBezTo>
                    <a:pt x="13081" y="0"/>
                    <a:pt x="11711" y="1370"/>
                    <a:pt x="11711" y="3034"/>
                  </a:cubicBezTo>
                  <a:cubicBezTo>
                    <a:pt x="11711" y="7829"/>
                    <a:pt x="7829" y="11711"/>
                    <a:pt x="3067" y="11711"/>
                  </a:cubicBezTo>
                  <a:cubicBezTo>
                    <a:pt x="1371" y="11711"/>
                    <a:pt x="1" y="13081"/>
                    <a:pt x="1" y="14777"/>
                  </a:cubicBezTo>
                  <a:cubicBezTo>
                    <a:pt x="1" y="16441"/>
                    <a:pt x="1371" y="17811"/>
                    <a:pt x="3067" y="17811"/>
                  </a:cubicBezTo>
                  <a:cubicBezTo>
                    <a:pt x="11189" y="17811"/>
                    <a:pt x="17844" y="11189"/>
                    <a:pt x="17844" y="3034"/>
                  </a:cubicBezTo>
                  <a:cubicBezTo>
                    <a:pt x="17844" y="1370"/>
                    <a:pt x="16474" y="0"/>
                    <a:pt x="147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" name="Google Shape;1167;p67"/>
          <p:cNvGrpSpPr/>
          <p:nvPr/>
        </p:nvGrpSpPr>
        <p:grpSpPr>
          <a:xfrm>
            <a:off x="6850943" y="1903027"/>
            <a:ext cx="384133" cy="384133"/>
            <a:chOff x="1190625" y="238125"/>
            <a:chExt cx="5219200" cy="5219200"/>
          </a:xfrm>
        </p:grpSpPr>
        <p:sp>
          <p:nvSpPr>
            <p:cNvPr id="1168" name="Google Shape;1168;p67"/>
            <p:cNvSpPr/>
            <p:nvPr/>
          </p:nvSpPr>
          <p:spPr>
            <a:xfrm>
              <a:off x="4046475" y="645050"/>
              <a:ext cx="1958050" cy="1958025"/>
            </a:xfrm>
            <a:custGeom>
              <a:avLst/>
              <a:gdLst/>
              <a:ahLst/>
              <a:cxnLst/>
              <a:rect l="l" t="t" r="r" b="b"/>
              <a:pathLst>
                <a:path w="78322" h="78321" extrusionOk="0">
                  <a:moveTo>
                    <a:pt x="3034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22802"/>
                  </a:lnTo>
                  <a:cubicBezTo>
                    <a:pt x="1" y="24269"/>
                    <a:pt x="1045" y="25542"/>
                    <a:pt x="2512" y="25835"/>
                  </a:cubicBezTo>
                  <a:cubicBezTo>
                    <a:pt x="9982" y="27271"/>
                    <a:pt x="17061" y="29978"/>
                    <a:pt x="23618" y="33892"/>
                  </a:cubicBezTo>
                  <a:cubicBezTo>
                    <a:pt x="24632" y="34512"/>
                    <a:pt x="25769" y="34812"/>
                    <a:pt x="26901" y="34812"/>
                  </a:cubicBezTo>
                  <a:cubicBezTo>
                    <a:pt x="28573" y="34812"/>
                    <a:pt x="30234" y="34158"/>
                    <a:pt x="31479" y="32914"/>
                  </a:cubicBezTo>
                  <a:lnTo>
                    <a:pt x="41200" y="23193"/>
                  </a:lnTo>
                  <a:lnTo>
                    <a:pt x="55128" y="37089"/>
                  </a:lnTo>
                  <a:lnTo>
                    <a:pt x="45799" y="46418"/>
                  </a:lnTo>
                  <a:cubicBezTo>
                    <a:pt x="43646" y="48571"/>
                    <a:pt x="43287" y="51964"/>
                    <a:pt x="44918" y="54475"/>
                  </a:cubicBezTo>
                  <a:cubicBezTo>
                    <a:pt x="49159" y="61065"/>
                    <a:pt x="52160" y="68274"/>
                    <a:pt x="53824" y="75907"/>
                  </a:cubicBezTo>
                  <a:cubicBezTo>
                    <a:pt x="54150" y="77309"/>
                    <a:pt x="55389" y="78321"/>
                    <a:pt x="56825" y="78321"/>
                  </a:cubicBezTo>
                  <a:lnTo>
                    <a:pt x="75255" y="78321"/>
                  </a:lnTo>
                  <a:cubicBezTo>
                    <a:pt x="76951" y="78321"/>
                    <a:pt x="78321" y="76951"/>
                    <a:pt x="78321" y="75254"/>
                  </a:cubicBezTo>
                  <a:cubicBezTo>
                    <a:pt x="78321" y="73558"/>
                    <a:pt x="76951" y="72188"/>
                    <a:pt x="75255" y="72188"/>
                  </a:cubicBezTo>
                  <a:lnTo>
                    <a:pt x="59238" y="72188"/>
                  </a:lnTo>
                  <a:cubicBezTo>
                    <a:pt x="57346" y="64718"/>
                    <a:pt x="54248" y="57672"/>
                    <a:pt x="50040" y="51148"/>
                  </a:cubicBezTo>
                  <a:cubicBezTo>
                    <a:pt x="49974" y="51050"/>
                    <a:pt x="50007" y="50855"/>
                    <a:pt x="50105" y="50757"/>
                  </a:cubicBezTo>
                  <a:lnTo>
                    <a:pt x="61620" y="39242"/>
                  </a:lnTo>
                  <a:cubicBezTo>
                    <a:pt x="62794" y="38068"/>
                    <a:pt x="62794" y="36111"/>
                    <a:pt x="61620" y="34936"/>
                  </a:cubicBezTo>
                  <a:lnTo>
                    <a:pt x="43385" y="16702"/>
                  </a:lnTo>
                  <a:cubicBezTo>
                    <a:pt x="42798" y="16115"/>
                    <a:pt x="42015" y="15788"/>
                    <a:pt x="41200" y="15788"/>
                  </a:cubicBezTo>
                  <a:cubicBezTo>
                    <a:pt x="40384" y="15788"/>
                    <a:pt x="39634" y="16115"/>
                    <a:pt x="39047" y="16702"/>
                  </a:cubicBezTo>
                  <a:lnTo>
                    <a:pt x="27173" y="28575"/>
                  </a:lnTo>
                  <a:cubicBezTo>
                    <a:pt x="27097" y="28652"/>
                    <a:pt x="27009" y="28683"/>
                    <a:pt x="26923" y="28683"/>
                  </a:cubicBezTo>
                  <a:cubicBezTo>
                    <a:pt x="26863" y="28683"/>
                    <a:pt x="26803" y="28668"/>
                    <a:pt x="26749" y="28641"/>
                  </a:cubicBezTo>
                  <a:cubicBezTo>
                    <a:pt x="20323" y="24791"/>
                    <a:pt x="13375" y="21986"/>
                    <a:pt x="6101" y="20322"/>
                  </a:cubicBezTo>
                  <a:lnTo>
                    <a:pt x="6101" y="3034"/>
                  </a:lnTo>
                  <a:cubicBezTo>
                    <a:pt x="6101" y="1370"/>
                    <a:pt x="4731" y="0"/>
                    <a:pt x="3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7"/>
            <p:cNvSpPr/>
            <p:nvPr/>
          </p:nvSpPr>
          <p:spPr>
            <a:xfrm>
              <a:off x="4046475" y="3094800"/>
              <a:ext cx="1958050" cy="1958025"/>
            </a:xfrm>
            <a:custGeom>
              <a:avLst/>
              <a:gdLst/>
              <a:ahLst/>
              <a:cxnLst/>
              <a:rect l="l" t="t" r="r" b="b"/>
              <a:pathLst>
                <a:path w="78322" h="78321" extrusionOk="0">
                  <a:moveTo>
                    <a:pt x="57477" y="0"/>
                  </a:moveTo>
                  <a:cubicBezTo>
                    <a:pt x="55976" y="0"/>
                    <a:pt x="54704" y="1077"/>
                    <a:pt x="54443" y="2545"/>
                  </a:cubicBezTo>
                  <a:cubicBezTo>
                    <a:pt x="52975" y="11483"/>
                    <a:pt x="49713" y="19833"/>
                    <a:pt x="44755" y="27434"/>
                  </a:cubicBezTo>
                  <a:cubicBezTo>
                    <a:pt x="43972" y="28641"/>
                    <a:pt x="44135" y="30239"/>
                    <a:pt x="45179" y="31250"/>
                  </a:cubicBezTo>
                  <a:lnTo>
                    <a:pt x="55128" y="41232"/>
                  </a:lnTo>
                  <a:lnTo>
                    <a:pt x="41200" y="55128"/>
                  </a:lnTo>
                  <a:lnTo>
                    <a:pt x="31577" y="45505"/>
                  </a:lnTo>
                  <a:cubicBezTo>
                    <a:pt x="30989" y="44917"/>
                    <a:pt x="30204" y="44609"/>
                    <a:pt x="29416" y="44609"/>
                  </a:cubicBezTo>
                  <a:cubicBezTo>
                    <a:pt x="28804" y="44609"/>
                    <a:pt x="28190" y="44794"/>
                    <a:pt x="27662" y="45179"/>
                  </a:cubicBezTo>
                  <a:cubicBezTo>
                    <a:pt x="20062" y="50529"/>
                    <a:pt x="11581" y="54117"/>
                    <a:pt x="2480" y="55878"/>
                  </a:cubicBezTo>
                  <a:cubicBezTo>
                    <a:pt x="1860" y="55976"/>
                    <a:pt x="1306" y="56270"/>
                    <a:pt x="882" y="56694"/>
                  </a:cubicBezTo>
                  <a:cubicBezTo>
                    <a:pt x="294" y="57281"/>
                    <a:pt x="1" y="58064"/>
                    <a:pt x="1" y="58879"/>
                  </a:cubicBezTo>
                  <a:lnTo>
                    <a:pt x="1" y="75254"/>
                  </a:lnTo>
                  <a:cubicBezTo>
                    <a:pt x="1" y="76951"/>
                    <a:pt x="1371" y="78321"/>
                    <a:pt x="3034" y="78321"/>
                  </a:cubicBezTo>
                  <a:cubicBezTo>
                    <a:pt x="4731" y="78321"/>
                    <a:pt x="6101" y="76951"/>
                    <a:pt x="6101" y="75254"/>
                  </a:cubicBezTo>
                  <a:lnTo>
                    <a:pt x="6101" y="61358"/>
                  </a:lnTo>
                  <a:cubicBezTo>
                    <a:pt x="14288" y="59499"/>
                    <a:pt x="21987" y="56204"/>
                    <a:pt x="29032" y="51605"/>
                  </a:cubicBezTo>
                  <a:lnTo>
                    <a:pt x="39047" y="61619"/>
                  </a:lnTo>
                  <a:cubicBezTo>
                    <a:pt x="39650" y="62223"/>
                    <a:pt x="40433" y="62525"/>
                    <a:pt x="41216" y="62525"/>
                  </a:cubicBezTo>
                  <a:cubicBezTo>
                    <a:pt x="41999" y="62525"/>
                    <a:pt x="42782" y="62223"/>
                    <a:pt x="43385" y="61619"/>
                  </a:cubicBezTo>
                  <a:lnTo>
                    <a:pt x="61620" y="43385"/>
                  </a:lnTo>
                  <a:cubicBezTo>
                    <a:pt x="62794" y="42178"/>
                    <a:pt x="62794" y="40253"/>
                    <a:pt x="61620" y="39046"/>
                  </a:cubicBezTo>
                  <a:lnTo>
                    <a:pt x="51214" y="28673"/>
                  </a:lnTo>
                  <a:cubicBezTo>
                    <a:pt x="55455" y="21660"/>
                    <a:pt x="58390" y="14092"/>
                    <a:pt x="60021" y="6100"/>
                  </a:cubicBezTo>
                  <a:lnTo>
                    <a:pt x="75255" y="6100"/>
                  </a:lnTo>
                  <a:cubicBezTo>
                    <a:pt x="76951" y="6100"/>
                    <a:pt x="78321" y="4730"/>
                    <a:pt x="78321" y="3067"/>
                  </a:cubicBezTo>
                  <a:cubicBezTo>
                    <a:pt x="78321" y="1370"/>
                    <a:pt x="76951" y="0"/>
                    <a:pt x="752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7"/>
            <p:cNvSpPr/>
            <p:nvPr/>
          </p:nvSpPr>
          <p:spPr>
            <a:xfrm>
              <a:off x="1595925" y="3094800"/>
              <a:ext cx="1958025" cy="1958025"/>
            </a:xfrm>
            <a:custGeom>
              <a:avLst/>
              <a:gdLst/>
              <a:ahLst/>
              <a:cxnLst/>
              <a:rect l="l" t="t" r="r" b="b"/>
              <a:pathLst>
                <a:path w="78321" h="78321" extrusionOk="0">
                  <a:moveTo>
                    <a:pt x="3066" y="0"/>
                  </a:moveTo>
                  <a:cubicBezTo>
                    <a:pt x="1370" y="0"/>
                    <a:pt x="0" y="1370"/>
                    <a:pt x="0" y="3067"/>
                  </a:cubicBezTo>
                  <a:cubicBezTo>
                    <a:pt x="0" y="4730"/>
                    <a:pt x="1370" y="6100"/>
                    <a:pt x="3066" y="6100"/>
                  </a:cubicBezTo>
                  <a:lnTo>
                    <a:pt x="18300" y="6100"/>
                  </a:lnTo>
                  <a:cubicBezTo>
                    <a:pt x="19931" y="14092"/>
                    <a:pt x="22867" y="21660"/>
                    <a:pt x="27107" y="28673"/>
                  </a:cubicBezTo>
                  <a:lnTo>
                    <a:pt x="16701" y="39046"/>
                  </a:lnTo>
                  <a:cubicBezTo>
                    <a:pt x="15527" y="40253"/>
                    <a:pt x="15527" y="42178"/>
                    <a:pt x="16701" y="43385"/>
                  </a:cubicBezTo>
                  <a:lnTo>
                    <a:pt x="34936" y="61619"/>
                  </a:lnTo>
                  <a:cubicBezTo>
                    <a:pt x="35539" y="62223"/>
                    <a:pt x="36322" y="62525"/>
                    <a:pt x="37105" y="62525"/>
                  </a:cubicBezTo>
                  <a:cubicBezTo>
                    <a:pt x="37888" y="62525"/>
                    <a:pt x="38671" y="62223"/>
                    <a:pt x="39274" y="61619"/>
                  </a:cubicBezTo>
                  <a:lnTo>
                    <a:pt x="49289" y="51605"/>
                  </a:lnTo>
                  <a:cubicBezTo>
                    <a:pt x="56335" y="56204"/>
                    <a:pt x="64033" y="59466"/>
                    <a:pt x="72220" y="61358"/>
                  </a:cubicBezTo>
                  <a:lnTo>
                    <a:pt x="72220" y="75254"/>
                  </a:lnTo>
                  <a:cubicBezTo>
                    <a:pt x="72220" y="76951"/>
                    <a:pt x="73590" y="78321"/>
                    <a:pt x="75287" y="78321"/>
                  </a:cubicBezTo>
                  <a:cubicBezTo>
                    <a:pt x="76950" y="78321"/>
                    <a:pt x="78320" y="76951"/>
                    <a:pt x="78320" y="75254"/>
                  </a:cubicBezTo>
                  <a:lnTo>
                    <a:pt x="78320" y="58879"/>
                  </a:lnTo>
                  <a:cubicBezTo>
                    <a:pt x="78320" y="58259"/>
                    <a:pt x="78157" y="57672"/>
                    <a:pt x="77831" y="57183"/>
                  </a:cubicBezTo>
                  <a:cubicBezTo>
                    <a:pt x="77798" y="57118"/>
                    <a:pt x="77766" y="57085"/>
                    <a:pt x="77701" y="57020"/>
                  </a:cubicBezTo>
                  <a:cubicBezTo>
                    <a:pt x="77244" y="56433"/>
                    <a:pt x="76592" y="56009"/>
                    <a:pt x="75841" y="55878"/>
                  </a:cubicBezTo>
                  <a:cubicBezTo>
                    <a:pt x="66740" y="54117"/>
                    <a:pt x="58259" y="50529"/>
                    <a:pt x="50659" y="45179"/>
                  </a:cubicBezTo>
                  <a:cubicBezTo>
                    <a:pt x="50132" y="44794"/>
                    <a:pt x="49517" y="44609"/>
                    <a:pt x="48906" y="44609"/>
                  </a:cubicBezTo>
                  <a:cubicBezTo>
                    <a:pt x="48117" y="44609"/>
                    <a:pt x="47332" y="44917"/>
                    <a:pt x="46744" y="45505"/>
                  </a:cubicBezTo>
                  <a:lnTo>
                    <a:pt x="37121" y="55128"/>
                  </a:lnTo>
                  <a:lnTo>
                    <a:pt x="23193" y="41232"/>
                  </a:lnTo>
                  <a:lnTo>
                    <a:pt x="33142" y="31250"/>
                  </a:lnTo>
                  <a:cubicBezTo>
                    <a:pt x="34186" y="30239"/>
                    <a:pt x="34349" y="28641"/>
                    <a:pt x="33566" y="27434"/>
                  </a:cubicBezTo>
                  <a:cubicBezTo>
                    <a:pt x="28608" y="19833"/>
                    <a:pt x="25346" y="11483"/>
                    <a:pt x="23878" y="2545"/>
                  </a:cubicBezTo>
                  <a:cubicBezTo>
                    <a:pt x="23617" y="1077"/>
                    <a:pt x="22345" y="0"/>
                    <a:pt x="20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7"/>
            <p:cNvSpPr/>
            <p:nvPr/>
          </p:nvSpPr>
          <p:spPr>
            <a:xfrm>
              <a:off x="1595925" y="645050"/>
              <a:ext cx="1958025" cy="1958025"/>
            </a:xfrm>
            <a:custGeom>
              <a:avLst/>
              <a:gdLst/>
              <a:ahLst/>
              <a:cxnLst/>
              <a:rect l="l" t="t" r="r" b="b"/>
              <a:pathLst>
                <a:path w="78321" h="78321" extrusionOk="0">
                  <a:moveTo>
                    <a:pt x="75287" y="0"/>
                  </a:moveTo>
                  <a:cubicBezTo>
                    <a:pt x="73590" y="0"/>
                    <a:pt x="72220" y="1370"/>
                    <a:pt x="72220" y="3034"/>
                  </a:cubicBezTo>
                  <a:lnTo>
                    <a:pt x="72220" y="20355"/>
                  </a:lnTo>
                  <a:cubicBezTo>
                    <a:pt x="64848" y="22019"/>
                    <a:pt x="57835" y="24857"/>
                    <a:pt x="51344" y="28771"/>
                  </a:cubicBezTo>
                  <a:lnTo>
                    <a:pt x="39274" y="16702"/>
                  </a:lnTo>
                  <a:cubicBezTo>
                    <a:pt x="38671" y="16098"/>
                    <a:pt x="37888" y="15796"/>
                    <a:pt x="37105" y="15796"/>
                  </a:cubicBezTo>
                  <a:cubicBezTo>
                    <a:pt x="36322" y="15796"/>
                    <a:pt x="35539" y="16098"/>
                    <a:pt x="34936" y="16702"/>
                  </a:cubicBezTo>
                  <a:lnTo>
                    <a:pt x="16701" y="34936"/>
                  </a:lnTo>
                  <a:cubicBezTo>
                    <a:pt x="16147" y="35491"/>
                    <a:pt x="15821" y="36274"/>
                    <a:pt x="15821" y="37089"/>
                  </a:cubicBezTo>
                  <a:cubicBezTo>
                    <a:pt x="15821" y="37905"/>
                    <a:pt x="16147" y="38687"/>
                    <a:pt x="16701" y="39242"/>
                  </a:cubicBezTo>
                  <a:lnTo>
                    <a:pt x="28412" y="50953"/>
                  </a:lnTo>
                  <a:cubicBezTo>
                    <a:pt x="24139" y="57509"/>
                    <a:pt x="21007" y="64620"/>
                    <a:pt x="19083" y="72188"/>
                  </a:cubicBezTo>
                  <a:lnTo>
                    <a:pt x="3066" y="72188"/>
                  </a:lnTo>
                  <a:cubicBezTo>
                    <a:pt x="1370" y="72188"/>
                    <a:pt x="0" y="73558"/>
                    <a:pt x="0" y="75254"/>
                  </a:cubicBezTo>
                  <a:cubicBezTo>
                    <a:pt x="0" y="76951"/>
                    <a:pt x="1370" y="78321"/>
                    <a:pt x="3066" y="78321"/>
                  </a:cubicBezTo>
                  <a:lnTo>
                    <a:pt x="21497" y="78321"/>
                  </a:lnTo>
                  <a:cubicBezTo>
                    <a:pt x="21986" y="78321"/>
                    <a:pt x="22443" y="78190"/>
                    <a:pt x="22867" y="77994"/>
                  </a:cubicBezTo>
                  <a:cubicBezTo>
                    <a:pt x="23160" y="77831"/>
                    <a:pt x="23421" y="77636"/>
                    <a:pt x="23649" y="77407"/>
                  </a:cubicBezTo>
                  <a:cubicBezTo>
                    <a:pt x="24074" y="77016"/>
                    <a:pt x="24367" y="76494"/>
                    <a:pt x="24498" y="75907"/>
                  </a:cubicBezTo>
                  <a:cubicBezTo>
                    <a:pt x="26324" y="67393"/>
                    <a:pt x="29815" y="59466"/>
                    <a:pt x="34871" y="52323"/>
                  </a:cubicBezTo>
                  <a:cubicBezTo>
                    <a:pt x="35230" y="51833"/>
                    <a:pt x="35425" y="51214"/>
                    <a:pt x="35425" y="50561"/>
                  </a:cubicBezTo>
                  <a:cubicBezTo>
                    <a:pt x="35425" y="50496"/>
                    <a:pt x="35425" y="50398"/>
                    <a:pt x="35393" y="50300"/>
                  </a:cubicBezTo>
                  <a:cubicBezTo>
                    <a:pt x="35327" y="49583"/>
                    <a:pt x="35034" y="48930"/>
                    <a:pt x="34512" y="48408"/>
                  </a:cubicBezTo>
                  <a:lnTo>
                    <a:pt x="23193" y="37089"/>
                  </a:lnTo>
                  <a:lnTo>
                    <a:pt x="37121" y="23193"/>
                  </a:lnTo>
                  <a:lnTo>
                    <a:pt x="48767" y="34838"/>
                  </a:lnTo>
                  <a:cubicBezTo>
                    <a:pt x="49321" y="35393"/>
                    <a:pt x="50104" y="35719"/>
                    <a:pt x="50920" y="35719"/>
                  </a:cubicBezTo>
                  <a:cubicBezTo>
                    <a:pt x="51507" y="35719"/>
                    <a:pt x="52094" y="35556"/>
                    <a:pt x="52583" y="35230"/>
                  </a:cubicBezTo>
                  <a:cubicBezTo>
                    <a:pt x="59694" y="30598"/>
                    <a:pt x="67523" y="27434"/>
                    <a:pt x="75841" y="25835"/>
                  </a:cubicBezTo>
                  <a:cubicBezTo>
                    <a:pt x="77277" y="25542"/>
                    <a:pt x="78320" y="24269"/>
                    <a:pt x="78320" y="22802"/>
                  </a:cubicBezTo>
                  <a:lnTo>
                    <a:pt x="78320" y="3034"/>
                  </a:lnTo>
                  <a:cubicBezTo>
                    <a:pt x="78320" y="1370"/>
                    <a:pt x="76950" y="0"/>
                    <a:pt x="75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7"/>
            <p:cNvSpPr/>
            <p:nvPr/>
          </p:nvSpPr>
          <p:spPr>
            <a:xfrm>
              <a:off x="2668300" y="3098025"/>
              <a:ext cx="895425" cy="875075"/>
            </a:xfrm>
            <a:custGeom>
              <a:avLst/>
              <a:gdLst/>
              <a:ahLst/>
              <a:cxnLst/>
              <a:rect l="l" t="t" r="r" b="b"/>
              <a:pathLst>
                <a:path w="35817" h="35003" extrusionOk="0">
                  <a:moveTo>
                    <a:pt x="3394" y="0"/>
                  </a:moveTo>
                  <a:cubicBezTo>
                    <a:pt x="3101" y="0"/>
                    <a:pt x="2804" y="43"/>
                    <a:pt x="2512" y="132"/>
                  </a:cubicBezTo>
                  <a:cubicBezTo>
                    <a:pt x="881" y="654"/>
                    <a:pt x="0" y="2350"/>
                    <a:pt x="489" y="3981"/>
                  </a:cubicBezTo>
                  <a:cubicBezTo>
                    <a:pt x="5089" y="18758"/>
                    <a:pt x="16669" y="30306"/>
                    <a:pt x="31478" y="34873"/>
                  </a:cubicBezTo>
                  <a:cubicBezTo>
                    <a:pt x="31772" y="34938"/>
                    <a:pt x="32098" y="35003"/>
                    <a:pt x="32392" y="35003"/>
                  </a:cubicBezTo>
                  <a:cubicBezTo>
                    <a:pt x="33697" y="35003"/>
                    <a:pt x="34903" y="34155"/>
                    <a:pt x="35295" y="32817"/>
                  </a:cubicBezTo>
                  <a:cubicBezTo>
                    <a:pt x="35817" y="31219"/>
                    <a:pt x="34903" y="29523"/>
                    <a:pt x="33272" y="29001"/>
                  </a:cubicBezTo>
                  <a:cubicBezTo>
                    <a:pt x="20420" y="25054"/>
                    <a:pt x="10341" y="15007"/>
                    <a:pt x="6328" y="2155"/>
                  </a:cubicBezTo>
                  <a:cubicBezTo>
                    <a:pt x="5929" y="849"/>
                    <a:pt x="4701" y="0"/>
                    <a:pt x="3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7"/>
            <p:cNvSpPr/>
            <p:nvPr/>
          </p:nvSpPr>
          <p:spPr>
            <a:xfrm>
              <a:off x="4036700" y="3659400"/>
              <a:ext cx="493400" cy="313700"/>
            </a:xfrm>
            <a:custGeom>
              <a:avLst/>
              <a:gdLst/>
              <a:ahLst/>
              <a:cxnLst/>
              <a:rect l="l" t="t" r="r" b="b"/>
              <a:pathLst>
                <a:path w="19736" h="12548" extrusionOk="0">
                  <a:moveTo>
                    <a:pt x="16273" y="0"/>
                  </a:moveTo>
                  <a:cubicBezTo>
                    <a:pt x="15653" y="0"/>
                    <a:pt x="15027" y="188"/>
                    <a:pt x="14484" y="576"/>
                  </a:cubicBezTo>
                  <a:cubicBezTo>
                    <a:pt x="10830" y="3219"/>
                    <a:pt x="6818" y="5241"/>
                    <a:pt x="2545" y="6546"/>
                  </a:cubicBezTo>
                  <a:cubicBezTo>
                    <a:pt x="914" y="7068"/>
                    <a:pt x="0" y="8764"/>
                    <a:pt x="522" y="10362"/>
                  </a:cubicBezTo>
                  <a:cubicBezTo>
                    <a:pt x="914" y="11700"/>
                    <a:pt x="2121" y="12548"/>
                    <a:pt x="3425" y="12548"/>
                  </a:cubicBezTo>
                  <a:cubicBezTo>
                    <a:pt x="3719" y="12548"/>
                    <a:pt x="4045" y="12483"/>
                    <a:pt x="4339" y="12418"/>
                  </a:cubicBezTo>
                  <a:cubicBezTo>
                    <a:pt x="9264" y="10884"/>
                    <a:pt x="13896" y="8568"/>
                    <a:pt x="18072" y="5535"/>
                  </a:cubicBezTo>
                  <a:cubicBezTo>
                    <a:pt x="19442" y="4523"/>
                    <a:pt x="19735" y="2632"/>
                    <a:pt x="18757" y="1262"/>
                  </a:cubicBezTo>
                  <a:cubicBezTo>
                    <a:pt x="18147" y="435"/>
                    <a:pt x="17216" y="0"/>
                    <a:pt x="16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7"/>
            <p:cNvSpPr/>
            <p:nvPr/>
          </p:nvSpPr>
          <p:spPr>
            <a:xfrm>
              <a:off x="4597750" y="3094750"/>
              <a:ext cx="335200" cy="477950"/>
            </a:xfrm>
            <a:custGeom>
              <a:avLst/>
              <a:gdLst/>
              <a:ahLst/>
              <a:cxnLst/>
              <a:rect l="l" t="t" r="r" b="b"/>
              <a:pathLst>
                <a:path w="13408" h="19118" extrusionOk="0">
                  <a:moveTo>
                    <a:pt x="10014" y="1"/>
                  </a:moveTo>
                  <a:cubicBezTo>
                    <a:pt x="8706" y="1"/>
                    <a:pt x="7479" y="849"/>
                    <a:pt x="7079" y="2155"/>
                  </a:cubicBezTo>
                  <a:cubicBezTo>
                    <a:pt x="5742" y="6494"/>
                    <a:pt x="3687" y="10571"/>
                    <a:pt x="1012" y="14257"/>
                  </a:cubicBezTo>
                  <a:cubicBezTo>
                    <a:pt x="1" y="15595"/>
                    <a:pt x="294" y="17519"/>
                    <a:pt x="1664" y="18530"/>
                  </a:cubicBezTo>
                  <a:cubicBezTo>
                    <a:pt x="2219" y="18922"/>
                    <a:pt x="2839" y="19118"/>
                    <a:pt x="3459" y="19118"/>
                  </a:cubicBezTo>
                  <a:cubicBezTo>
                    <a:pt x="4404" y="19118"/>
                    <a:pt x="5350" y="18694"/>
                    <a:pt x="5938" y="17878"/>
                  </a:cubicBezTo>
                  <a:cubicBezTo>
                    <a:pt x="9036" y="13637"/>
                    <a:pt x="11385" y="8940"/>
                    <a:pt x="12918" y="3949"/>
                  </a:cubicBezTo>
                  <a:cubicBezTo>
                    <a:pt x="13408" y="2351"/>
                    <a:pt x="12527" y="622"/>
                    <a:pt x="10896" y="133"/>
                  </a:cubicBezTo>
                  <a:cubicBezTo>
                    <a:pt x="10603" y="43"/>
                    <a:pt x="10307" y="1"/>
                    <a:pt x="10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7"/>
            <p:cNvSpPr/>
            <p:nvPr/>
          </p:nvSpPr>
          <p:spPr>
            <a:xfrm>
              <a:off x="4036700" y="1724725"/>
              <a:ext cx="895425" cy="875100"/>
            </a:xfrm>
            <a:custGeom>
              <a:avLst/>
              <a:gdLst/>
              <a:ahLst/>
              <a:cxnLst/>
              <a:rect l="l" t="t" r="r" b="b"/>
              <a:pathLst>
                <a:path w="35817" h="35004" extrusionOk="0">
                  <a:moveTo>
                    <a:pt x="3445" y="0"/>
                  </a:moveTo>
                  <a:cubicBezTo>
                    <a:pt x="2127" y="0"/>
                    <a:pt x="922" y="849"/>
                    <a:pt x="522" y="2155"/>
                  </a:cubicBezTo>
                  <a:cubicBezTo>
                    <a:pt x="0" y="3786"/>
                    <a:pt x="914" y="5482"/>
                    <a:pt x="2545" y="5971"/>
                  </a:cubicBezTo>
                  <a:cubicBezTo>
                    <a:pt x="15397" y="9951"/>
                    <a:pt x="25476" y="19965"/>
                    <a:pt x="29489" y="32850"/>
                  </a:cubicBezTo>
                  <a:cubicBezTo>
                    <a:pt x="29880" y="34155"/>
                    <a:pt x="31087" y="35003"/>
                    <a:pt x="32392" y="35003"/>
                  </a:cubicBezTo>
                  <a:cubicBezTo>
                    <a:pt x="32685" y="35003"/>
                    <a:pt x="33012" y="34938"/>
                    <a:pt x="33305" y="34840"/>
                  </a:cubicBezTo>
                  <a:cubicBezTo>
                    <a:pt x="34936" y="34351"/>
                    <a:pt x="35817" y="32622"/>
                    <a:pt x="35328" y="31024"/>
                  </a:cubicBezTo>
                  <a:cubicBezTo>
                    <a:pt x="30728" y="16247"/>
                    <a:pt x="19148" y="4699"/>
                    <a:pt x="4339" y="132"/>
                  </a:cubicBezTo>
                  <a:cubicBezTo>
                    <a:pt x="4040" y="43"/>
                    <a:pt x="3740" y="0"/>
                    <a:pt x="34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7"/>
            <p:cNvSpPr/>
            <p:nvPr/>
          </p:nvSpPr>
          <p:spPr>
            <a:xfrm>
              <a:off x="2667475" y="1724725"/>
              <a:ext cx="896250" cy="878350"/>
            </a:xfrm>
            <a:custGeom>
              <a:avLst/>
              <a:gdLst/>
              <a:ahLst/>
              <a:cxnLst/>
              <a:rect l="l" t="t" r="r" b="b"/>
              <a:pathLst>
                <a:path w="35850" h="35134" extrusionOk="0">
                  <a:moveTo>
                    <a:pt x="32405" y="0"/>
                  </a:moveTo>
                  <a:cubicBezTo>
                    <a:pt x="32110" y="0"/>
                    <a:pt x="31810" y="43"/>
                    <a:pt x="31511" y="132"/>
                  </a:cubicBezTo>
                  <a:cubicBezTo>
                    <a:pt x="16637" y="4699"/>
                    <a:pt x="5057" y="16312"/>
                    <a:pt x="490" y="31154"/>
                  </a:cubicBezTo>
                  <a:cubicBezTo>
                    <a:pt x="1" y="32785"/>
                    <a:pt x="881" y="34481"/>
                    <a:pt x="2512" y="35003"/>
                  </a:cubicBezTo>
                  <a:cubicBezTo>
                    <a:pt x="2806" y="35068"/>
                    <a:pt x="3099" y="35134"/>
                    <a:pt x="3393" y="35134"/>
                  </a:cubicBezTo>
                  <a:cubicBezTo>
                    <a:pt x="4730" y="35134"/>
                    <a:pt x="5937" y="34285"/>
                    <a:pt x="6329" y="32981"/>
                  </a:cubicBezTo>
                  <a:cubicBezTo>
                    <a:pt x="10308" y="20031"/>
                    <a:pt x="20388" y="9951"/>
                    <a:pt x="33305" y="5971"/>
                  </a:cubicBezTo>
                  <a:cubicBezTo>
                    <a:pt x="34936" y="5482"/>
                    <a:pt x="35850" y="3786"/>
                    <a:pt x="35328" y="2155"/>
                  </a:cubicBezTo>
                  <a:cubicBezTo>
                    <a:pt x="34928" y="849"/>
                    <a:pt x="33723" y="0"/>
                    <a:pt x="32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7"/>
            <p:cNvSpPr/>
            <p:nvPr/>
          </p:nvSpPr>
          <p:spPr>
            <a:xfrm>
              <a:off x="3570225" y="238125"/>
              <a:ext cx="459975" cy="2245900"/>
            </a:xfrm>
            <a:custGeom>
              <a:avLst/>
              <a:gdLst/>
              <a:ahLst/>
              <a:cxnLst/>
              <a:rect l="l" t="t" r="r" b="b"/>
              <a:pathLst>
                <a:path w="18399" h="89836" extrusionOk="0">
                  <a:moveTo>
                    <a:pt x="9200" y="77603"/>
                  </a:moveTo>
                  <a:cubicBezTo>
                    <a:pt x="10896" y="77603"/>
                    <a:pt x="12266" y="78973"/>
                    <a:pt x="12266" y="80669"/>
                  </a:cubicBezTo>
                  <a:cubicBezTo>
                    <a:pt x="12266" y="82333"/>
                    <a:pt x="10896" y="83703"/>
                    <a:pt x="9200" y="83703"/>
                  </a:cubicBezTo>
                  <a:cubicBezTo>
                    <a:pt x="7503" y="83703"/>
                    <a:pt x="6133" y="82333"/>
                    <a:pt x="6133" y="80669"/>
                  </a:cubicBezTo>
                  <a:cubicBezTo>
                    <a:pt x="6133" y="78973"/>
                    <a:pt x="7503" y="77603"/>
                    <a:pt x="9200" y="77603"/>
                  </a:cubicBezTo>
                  <a:close/>
                  <a:moveTo>
                    <a:pt x="9200" y="0"/>
                  </a:moveTo>
                  <a:cubicBezTo>
                    <a:pt x="7503" y="0"/>
                    <a:pt x="6133" y="1370"/>
                    <a:pt x="6133" y="3066"/>
                  </a:cubicBezTo>
                  <a:lnTo>
                    <a:pt x="6133" y="71992"/>
                  </a:lnTo>
                  <a:cubicBezTo>
                    <a:pt x="2578" y="73264"/>
                    <a:pt x="1" y="76657"/>
                    <a:pt x="1" y="80669"/>
                  </a:cubicBezTo>
                  <a:cubicBezTo>
                    <a:pt x="1" y="85725"/>
                    <a:pt x="4143" y="89835"/>
                    <a:pt x="9200" y="89835"/>
                  </a:cubicBezTo>
                  <a:cubicBezTo>
                    <a:pt x="14256" y="89835"/>
                    <a:pt x="18398" y="85725"/>
                    <a:pt x="18398" y="80669"/>
                  </a:cubicBezTo>
                  <a:cubicBezTo>
                    <a:pt x="18398" y="76657"/>
                    <a:pt x="15821" y="73264"/>
                    <a:pt x="12266" y="71992"/>
                  </a:cubicBezTo>
                  <a:lnTo>
                    <a:pt x="12266" y="3066"/>
                  </a:lnTo>
                  <a:cubicBezTo>
                    <a:pt x="12266" y="1370"/>
                    <a:pt x="10896" y="0"/>
                    <a:pt x="9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7"/>
            <p:cNvSpPr/>
            <p:nvPr/>
          </p:nvSpPr>
          <p:spPr>
            <a:xfrm>
              <a:off x="3570225" y="3211425"/>
              <a:ext cx="459975" cy="2245900"/>
            </a:xfrm>
            <a:custGeom>
              <a:avLst/>
              <a:gdLst/>
              <a:ahLst/>
              <a:cxnLst/>
              <a:rect l="l" t="t" r="r" b="b"/>
              <a:pathLst>
                <a:path w="18399" h="89836" extrusionOk="0">
                  <a:moveTo>
                    <a:pt x="9200" y="6133"/>
                  </a:moveTo>
                  <a:cubicBezTo>
                    <a:pt x="10896" y="6133"/>
                    <a:pt x="12266" y="7503"/>
                    <a:pt x="12266" y="9166"/>
                  </a:cubicBezTo>
                  <a:cubicBezTo>
                    <a:pt x="12266" y="10862"/>
                    <a:pt x="10896" y="12232"/>
                    <a:pt x="9200" y="12232"/>
                  </a:cubicBezTo>
                  <a:cubicBezTo>
                    <a:pt x="7503" y="12232"/>
                    <a:pt x="6133" y="10862"/>
                    <a:pt x="6133" y="9166"/>
                  </a:cubicBezTo>
                  <a:cubicBezTo>
                    <a:pt x="6133" y="7503"/>
                    <a:pt x="7503" y="6133"/>
                    <a:pt x="9200" y="6133"/>
                  </a:cubicBezTo>
                  <a:close/>
                  <a:moveTo>
                    <a:pt x="9200" y="0"/>
                  </a:moveTo>
                  <a:cubicBezTo>
                    <a:pt x="4143" y="0"/>
                    <a:pt x="1" y="4110"/>
                    <a:pt x="1" y="9166"/>
                  </a:cubicBezTo>
                  <a:cubicBezTo>
                    <a:pt x="1" y="13178"/>
                    <a:pt x="2578" y="16571"/>
                    <a:pt x="6133" y="17843"/>
                  </a:cubicBezTo>
                  <a:lnTo>
                    <a:pt x="6133" y="86769"/>
                  </a:lnTo>
                  <a:cubicBezTo>
                    <a:pt x="6133" y="88465"/>
                    <a:pt x="7503" y="89835"/>
                    <a:pt x="9200" y="89835"/>
                  </a:cubicBezTo>
                  <a:cubicBezTo>
                    <a:pt x="10896" y="89835"/>
                    <a:pt x="12266" y="88465"/>
                    <a:pt x="12266" y="86769"/>
                  </a:cubicBezTo>
                  <a:lnTo>
                    <a:pt x="12266" y="17843"/>
                  </a:lnTo>
                  <a:cubicBezTo>
                    <a:pt x="15821" y="16571"/>
                    <a:pt x="18398" y="13178"/>
                    <a:pt x="18398" y="9166"/>
                  </a:cubicBezTo>
                  <a:cubicBezTo>
                    <a:pt x="18398" y="4110"/>
                    <a:pt x="14256" y="0"/>
                    <a:pt x="92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7"/>
            <p:cNvSpPr/>
            <p:nvPr/>
          </p:nvSpPr>
          <p:spPr>
            <a:xfrm>
              <a:off x="4163925" y="2619375"/>
              <a:ext cx="2245900" cy="459125"/>
            </a:xfrm>
            <a:custGeom>
              <a:avLst/>
              <a:gdLst/>
              <a:ahLst/>
              <a:cxnLst/>
              <a:rect l="l" t="t" r="r" b="b"/>
              <a:pathLst>
                <a:path w="89836" h="18365" extrusionOk="0">
                  <a:moveTo>
                    <a:pt x="9166" y="6100"/>
                  </a:moveTo>
                  <a:cubicBezTo>
                    <a:pt x="10862" y="6100"/>
                    <a:pt x="12232" y="7470"/>
                    <a:pt x="12232" y="9166"/>
                  </a:cubicBezTo>
                  <a:cubicBezTo>
                    <a:pt x="12232" y="10862"/>
                    <a:pt x="10862" y="12232"/>
                    <a:pt x="9166" y="12232"/>
                  </a:cubicBezTo>
                  <a:cubicBezTo>
                    <a:pt x="7503" y="12232"/>
                    <a:pt x="6133" y="10862"/>
                    <a:pt x="6133" y="9166"/>
                  </a:cubicBezTo>
                  <a:cubicBezTo>
                    <a:pt x="6133" y="7470"/>
                    <a:pt x="7503" y="6100"/>
                    <a:pt x="9166" y="6100"/>
                  </a:cubicBezTo>
                  <a:close/>
                  <a:moveTo>
                    <a:pt x="9166" y="0"/>
                  </a:moveTo>
                  <a:cubicBezTo>
                    <a:pt x="4110" y="0"/>
                    <a:pt x="0" y="4110"/>
                    <a:pt x="0" y="9166"/>
                  </a:cubicBezTo>
                  <a:cubicBezTo>
                    <a:pt x="0" y="14255"/>
                    <a:pt x="4110" y="18365"/>
                    <a:pt x="9166" y="18365"/>
                  </a:cubicBezTo>
                  <a:cubicBezTo>
                    <a:pt x="13178" y="18365"/>
                    <a:pt x="16571" y="15788"/>
                    <a:pt x="17843" y="12232"/>
                  </a:cubicBezTo>
                  <a:lnTo>
                    <a:pt x="86769" y="12232"/>
                  </a:lnTo>
                  <a:cubicBezTo>
                    <a:pt x="88465" y="12232"/>
                    <a:pt x="89835" y="10862"/>
                    <a:pt x="89835" y="9166"/>
                  </a:cubicBezTo>
                  <a:cubicBezTo>
                    <a:pt x="89835" y="7503"/>
                    <a:pt x="88465" y="6133"/>
                    <a:pt x="86769" y="6133"/>
                  </a:cubicBezTo>
                  <a:lnTo>
                    <a:pt x="17843" y="6133"/>
                  </a:lnTo>
                  <a:cubicBezTo>
                    <a:pt x="16571" y="2544"/>
                    <a:pt x="13178" y="0"/>
                    <a:pt x="9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7"/>
            <p:cNvSpPr/>
            <p:nvPr/>
          </p:nvSpPr>
          <p:spPr>
            <a:xfrm>
              <a:off x="1190625" y="2772675"/>
              <a:ext cx="1151500" cy="152525"/>
            </a:xfrm>
            <a:custGeom>
              <a:avLst/>
              <a:gdLst/>
              <a:ahLst/>
              <a:cxnLst/>
              <a:rect l="l" t="t" r="r" b="b"/>
              <a:pathLst>
                <a:path w="46060" h="6101" extrusionOk="0">
                  <a:moveTo>
                    <a:pt x="3066" y="1"/>
                  </a:moveTo>
                  <a:cubicBezTo>
                    <a:pt x="1370" y="1"/>
                    <a:pt x="0" y="1371"/>
                    <a:pt x="0" y="3034"/>
                  </a:cubicBezTo>
                  <a:cubicBezTo>
                    <a:pt x="0" y="4730"/>
                    <a:pt x="1370" y="6100"/>
                    <a:pt x="3066" y="6100"/>
                  </a:cubicBezTo>
                  <a:lnTo>
                    <a:pt x="42993" y="6100"/>
                  </a:lnTo>
                  <a:cubicBezTo>
                    <a:pt x="44689" y="6100"/>
                    <a:pt x="46059" y="4730"/>
                    <a:pt x="46059" y="3034"/>
                  </a:cubicBezTo>
                  <a:cubicBezTo>
                    <a:pt x="46059" y="1371"/>
                    <a:pt x="44689" y="1"/>
                    <a:pt x="429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7"/>
            <p:cNvSpPr/>
            <p:nvPr/>
          </p:nvSpPr>
          <p:spPr>
            <a:xfrm>
              <a:off x="2541075" y="2619375"/>
              <a:ext cx="895450" cy="459125"/>
            </a:xfrm>
            <a:custGeom>
              <a:avLst/>
              <a:gdLst/>
              <a:ahLst/>
              <a:cxnLst/>
              <a:rect l="l" t="t" r="r" b="b"/>
              <a:pathLst>
                <a:path w="35818" h="18365" extrusionOk="0">
                  <a:moveTo>
                    <a:pt x="26651" y="6100"/>
                  </a:moveTo>
                  <a:cubicBezTo>
                    <a:pt x="28315" y="6100"/>
                    <a:pt x="29685" y="7470"/>
                    <a:pt x="29685" y="9166"/>
                  </a:cubicBezTo>
                  <a:cubicBezTo>
                    <a:pt x="29685" y="10862"/>
                    <a:pt x="28315" y="12232"/>
                    <a:pt x="26651" y="12232"/>
                  </a:cubicBezTo>
                  <a:cubicBezTo>
                    <a:pt x="24955" y="12232"/>
                    <a:pt x="23585" y="10862"/>
                    <a:pt x="23585" y="9166"/>
                  </a:cubicBezTo>
                  <a:cubicBezTo>
                    <a:pt x="23585" y="7470"/>
                    <a:pt x="24955" y="6100"/>
                    <a:pt x="26651" y="6100"/>
                  </a:cubicBezTo>
                  <a:close/>
                  <a:moveTo>
                    <a:pt x="26651" y="0"/>
                  </a:moveTo>
                  <a:cubicBezTo>
                    <a:pt x="22639" y="0"/>
                    <a:pt x="19246" y="2544"/>
                    <a:pt x="17974" y="6133"/>
                  </a:cubicBezTo>
                  <a:lnTo>
                    <a:pt x="3067" y="6133"/>
                  </a:lnTo>
                  <a:cubicBezTo>
                    <a:pt x="1371" y="6133"/>
                    <a:pt x="0" y="7503"/>
                    <a:pt x="0" y="9166"/>
                  </a:cubicBezTo>
                  <a:cubicBezTo>
                    <a:pt x="0" y="10862"/>
                    <a:pt x="1371" y="12232"/>
                    <a:pt x="3067" y="12232"/>
                  </a:cubicBezTo>
                  <a:lnTo>
                    <a:pt x="17974" y="12232"/>
                  </a:lnTo>
                  <a:cubicBezTo>
                    <a:pt x="19246" y="15788"/>
                    <a:pt x="22639" y="18365"/>
                    <a:pt x="26651" y="18365"/>
                  </a:cubicBezTo>
                  <a:cubicBezTo>
                    <a:pt x="31707" y="18365"/>
                    <a:pt x="35817" y="14255"/>
                    <a:pt x="35817" y="9166"/>
                  </a:cubicBezTo>
                  <a:cubicBezTo>
                    <a:pt x="35817" y="4110"/>
                    <a:pt x="31707" y="0"/>
                    <a:pt x="26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82" name="Google Shape;1182;p67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6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8" name="Google Shape;1188;p68"/>
          <p:cNvGrpSpPr/>
          <p:nvPr/>
        </p:nvGrpSpPr>
        <p:grpSpPr>
          <a:xfrm>
            <a:off x="3329097" y="1556944"/>
            <a:ext cx="2486002" cy="2152627"/>
            <a:chOff x="3329097" y="1556944"/>
            <a:chExt cx="2486002" cy="2152627"/>
          </a:xfrm>
        </p:grpSpPr>
        <p:sp>
          <p:nvSpPr>
            <p:cNvPr id="1189" name="Google Shape;1189;p68"/>
            <p:cNvSpPr/>
            <p:nvPr/>
          </p:nvSpPr>
          <p:spPr>
            <a:xfrm>
              <a:off x="3329097" y="1556944"/>
              <a:ext cx="2486002" cy="2152627"/>
            </a:xfrm>
            <a:custGeom>
              <a:avLst/>
              <a:gdLst/>
              <a:ahLst/>
              <a:cxnLst/>
              <a:rect l="l" t="t" r="r" b="b"/>
              <a:pathLst>
                <a:path w="63467" h="54956" fill="none" extrusionOk="0">
                  <a:moveTo>
                    <a:pt x="47600" y="0"/>
                  </a:moveTo>
                  <a:lnTo>
                    <a:pt x="15867" y="0"/>
                  </a:lnTo>
                  <a:lnTo>
                    <a:pt x="0" y="27478"/>
                  </a:lnTo>
                  <a:lnTo>
                    <a:pt x="15867" y="54956"/>
                  </a:lnTo>
                  <a:lnTo>
                    <a:pt x="47600" y="54956"/>
                  </a:lnTo>
                  <a:lnTo>
                    <a:pt x="63467" y="27478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8"/>
            <p:cNvSpPr/>
            <p:nvPr/>
          </p:nvSpPr>
          <p:spPr>
            <a:xfrm>
              <a:off x="3465996" y="1674806"/>
              <a:ext cx="2210990" cy="1915726"/>
            </a:xfrm>
            <a:custGeom>
              <a:avLst/>
              <a:gdLst/>
              <a:ahLst/>
              <a:cxnLst/>
              <a:rect l="l" t="t" r="r" b="b"/>
              <a:pathLst>
                <a:path w="56446" h="48908" fill="none" extrusionOk="0">
                  <a:moveTo>
                    <a:pt x="42342" y="1"/>
                  </a:moveTo>
                  <a:lnTo>
                    <a:pt x="14104" y="1"/>
                  </a:lnTo>
                  <a:lnTo>
                    <a:pt x="1" y="24469"/>
                  </a:lnTo>
                  <a:lnTo>
                    <a:pt x="14104" y="48907"/>
                  </a:lnTo>
                  <a:lnTo>
                    <a:pt x="42342" y="48907"/>
                  </a:lnTo>
                  <a:lnTo>
                    <a:pt x="56446" y="24469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8"/>
            <p:cNvSpPr/>
            <p:nvPr/>
          </p:nvSpPr>
          <p:spPr>
            <a:xfrm>
              <a:off x="3918449" y="1997449"/>
              <a:ext cx="1225159" cy="948972"/>
            </a:xfrm>
            <a:custGeom>
              <a:avLst/>
              <a:gdLst/>
              <a:ahLst/>
              <a:cxnLst/>
              <a:rect l="l" t="t" r="r" b="b"/>
              <a:pathLst>
                <a:path w="31278" h="24227" fill="none" extrusionOk="0">
                  <a:moveTo>
                    <a:pt x="16080" y="20487"/>
                  </a:moveTo>
                  <a:cubicBezTo>
                    <a:pt x="16080" y="20487"/>
                    <a:pt x="14377" y="22676"/>
                    <a:pt x="11703" y="20214"/>
                  </a:cubicBezTo>
                  <a:cubicBezTo>
                    <a:pt x="11703" y="20214"/>
                    <a:pt x="8967" y="20913"/>
                    <a:pt x="8177" y="18360"/>
                  </a:cubicBezTo>
                  <a:cubicBezTo>
                    <a:pt x="8177" y="18360"/>
                    <a:pt x="6900" y="18724"/>
                    <a:pt x="6535" y="17691"/>
                  </a:cubicBezTo>
                  <a:cubicBezTo>
                    <a:pt x="6535" y="17691"/>
                    <a:pt x="4043" y="19241"/>
                    <a:pt x="2462" y="16597"/>
                  </a:cubicBezTo>
                  <a:cubicBezTo>
                    <a:pt x="2462" y="16597"/>
                    <a:pt x="669" y="16141"/>
                    <a:pt x="335" y="14044"/>
                  </a:cubicBezTo>
                  <a:cubicBezTo>
                    <a:pt x="0" y="11946"/>
                    <a:pt x="1368" y="10670"/>
                    <a:pt x="1368" y="10670"/>
                  </a:cubicBezTo>
                  <a:cubicBezTo>
                    <a:pt x="1368" y="10670"/>
                    <a:pt x="882" y="9241"/>
                    <a:pt x="2402" y="8664"/>
                  </a:cubicBezTo>
                  <a:cubicBezTo>
                    <a:pt x="2402" y="8664"/>
                    <a:pt x="2523" y="5867"/>
                    <a:pt x="5623" y="5654"/>
                  </a:cubicBezTo>
                  <a:cubicBezTo>
                    <a:pt x="5623" y="5654"/>
                    <a:pt x="6961" y="1399"/>
                    <a:pt x="12432" y="2311"/>
                  </a:cubicBezTo>
                  <a:cubicBezTo>
                    <a:pt x="12432" y="2311"/>
                    <a:pt x="14864" y="1"/>
                    <a:pt x="17873" y="2189"/>
                  </a:cubicBezTo>
                  <a:cubicBezTo>
                    <a:pt x="17873" y="2189"/>
                    <a:pt x="19484" y="1429"/>
                    <a:pt x="20335" y="3101"/>
                  </a:cubicBezTo>
                  <a:cubicBezTo>
                    <a:pt x="20335" y="3101"/>
                    <a:pt x="23314" y="2524"/>
                    <a:pt x="24955" y="5472"/>
                  </a:cubicBezTo>
                  <a:cubicBezTo>
                    <a:pt x="24955" y="5472"/>
                    <a:pt x="27174" y="5229"/>
                    <a:pt x="27995" y="7721"/>
                  </a:cubicBezTo>
                  <a:cubicBezTo>
                    <a:pt x="27995" y="7721"/>
                    <a:pt x="29788" y="8481"/>
                    <a:pt x="29758" y="10548"/>
                  </a:cubicBezTo>
                  <a:cubicBezTo>
                    <a:pt x="29758" y="10548"/>
                    <a:pt x="31125" y="11521"/>
                    <a:pt x="30518" y="13618"/>
                  </a:cubicBezTo>
                  <a:cubicBezTo>
                    <a:pt x="30518" y="13618"/>
                    <a:pt x="31277" y="14925"/>
                    <a:pt x="30670" y="16232"/>
                  </a:cubicBezTo>
                  <a:cubicBezTo>
                    <a:pt x="30092" y="17539"/>
                    <a:pt x="29545" y="17813"/>
                    <a:pt x="29545" y="17813"/>
                  </a:cubicBezTo>
                  <a:cubicBezTo>
                    <a:pt x="29545" y="17813"/>
                    <a:pt x="29606" y="21308"/>
                    <a:pt x="27265" y="22737"/>
                  </a:cubicBezTo>
                  <a:cubicBezTo>
                    <a:pt x="24894" y="24226"/>
                    <a:pt x="20761" y="22524"/>
                    <a:pt x="20761" y="22524"/>
                  </a:cubicBez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8"/>
            <p:cNvSpPr/>
            <p:nvPr/>
          </p:nvSpPr>
          <p:spPr>
            <a:xfrm>
              <a:off x="4138702" y="2218917"/>
              <a:ext cx="300081" cy="184569"/>
            </a:xfrm>
            <a:custGeom>
              <a:avLst/>
              <a:gdLst/>
              <a:ahLst/>
              <a:cxnLst/>
              <a:rect l="l" t="t" r="r" b="b"/>
              <a:pathLst>
                <a:path w="7661" h="4712" fill="none" extrusionOk="0">
                  <a:moveTo>
                    <a:pt x="0" y="0"/>
                  </a:moveTo>
                  <a:lnTo>
                    <a:pt x="5016" y="4712"/>
                  </a:lnTo>
                  <a:lnTo>
                    <a:pt x="7660" y="4712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8"/>
            <p:cNvSpPr/>
            <p:nvPr/>
          </p:nvSpPr>
          <p:spPr>
            <a:xfrm>
              <a:off x="4093460" y="2228435"/>
              <a:ext cx="345323" cy="201255"/>
            </a:xfrm>
            <a:custGeom>
              <a:avLst/>
              <a:gdLst/>
              <a:ahLst/>
              <a:cxnLst/>
              <a:rect l="l" t="t" r="r" b="b"/>
              <a:pathLst>
                <a:path w="8816" h="5138" fill="none" extrusionOk="0">
                  <a:moveTo>
                    <a:pt x="0" y="1"/>
                  </a:moveTo>
                  <a:lnTo>
                    <a:pt x="5198" y="5137"/>
                  </a:lnTo>
                  <a:lnTo>
                    <a:pt x="8815" y="5137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8"/>
            <p:cNvSpPr/>
            <p:nvPr/>
          </p:nvSpPr>
          <p:spPr>
            <a:xfrm>
              <a:off x="4626838" y="2480846"/>
              <a:ext cx="448888" cy="214338"/>
            </a:xfrm>
            <a:custGeom>
              <a:avLst/>
              <a:gdLst/>
              <a:ahLst/>
              <a:cxnLst/>
              <a:rect l="l" t="t" r="r" b="b"/>
              <a:pathLst>
                <a:path w="11460" h="5472" fill="none" extrusionOk="0">
                  <a:moveTo>
                    <a:pt x="1" y="0"/>
                  </a:moveTo>
                  <a:lnTo>
                    <a:pt x="3101" y="0"/>
                  </a:lnTo>
                  <a:lnTo>
                    <a:pt x="11460" y="5472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8"/>
            <p:cNvSpPr/>
            <p:nvPr/>
          </p:nvSpPr>
          <p:spPr>
            <a:xfrm>
              <a:off x="4012496" y="2336779"/>
              <a:ext cx="423898" cy="169097"/>
            </a:xfrm>
            <a:custGeom>
              <a:avLst/>
              <a:gdLst/>
              <a:ahLst/>
              <a:cxnLst/>
              <a:rect l="l" t="t" r="r" b="b"/>
              <a:pathLst>
                <a:path w="10822" h="4317" fill="none" extrusionOk="0">
                  <a:moveTo>
                    <a:pt x="1" y="1"/>
                  </a:moveTo>
                  <a:lnTo>
                    <a:pt x="4013" y="4317"/>
                  </a:lnTo>
                  <a:lnTo>
                    <a:pt x="10821" y="4317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8"/>
            <p:cNvSpPr/>
            <p:nvPr/>
          </p:nvSpPr>
          <p:spPr>
            <a:xfrm>
              <a:off x="3972033" y="2415354"/>
              <a:ext cx="464360" cy="115512"/>
            </a:xfrm>
            <a:custGeom>
              <a:avLst/>
              <a:gdLst/>
              <a:ahLst/>
              <a:cxnLst/>
              <a:rect l="l" t="t" r="r" b="b"/>
              <a:pathLst>
                <a:path w="11855" h="2949" fill="none" extrusionOk="0">
                  <a:moveTo>
                    <a:pt x="0" y="1"/>
                  </a:moveTo>
                  <a:lnTo>
                    <a:pt x="2705" y="2949"/>
                  </a:lnTo>
                  <a:lnTo>
                    <a:pt x="11854" y="2949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8"/>
            <p:cNvSpPr/>
            <p:nvPr/>
          </p:nvSpPr>
          <p:spPr>
            <a:xfrm>
              <a:off x="4100589" y="2336779"/>
              <a:ext cx="103644" cy="39"/>
            </a:xfrm>
            <a:custGeom>
              <a:avLst/>
              <a:gdLst/>
              <a:ahLst/>
              <a:cxnLst/>
              <a:rect l="l" t="t" r="r" b="b"/>
              <a:pathLst>
                <a:path w="2646" h="1" fill="none" extrusionOk="0">
                  <a:moveTo>
                    <a:pt x="1" y="1"/>
                  </a:moveTo>
                  <a:lnTo>
                    <a:pt x="2645" y="1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8"/>
            <p:cNvSpPr/>
            <p:nvPr/>
          </p:nvSpPr>
          <p:spPr>
            <a:xfrm>
              <a:off x="4168471" y="2403446"/>
              <a:ext cx="4779" cy="102430"/>
            </a:xfrm>
            <a:custGeom>
              <a:avLst/>
              <a:gdLst/>
              <a:ahLst/>
              <a:cxnLst/>
              <a:rect l="l" t="t" r="r" b="b"/>
              <a:pathLst>
                <a:path w="122" h="2615" fill="none" extrusionOk="0">
                  <a:moveTo>
                    <a:pt x="122" y="1"/>
                  </a:moveTo>
                  <a:lnTo>
                    <a:pt x="0" y="2615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8"/>
            <p:cNvSpPr/>
            <p:nvPr/>
          </p:nvSpPr>
          <p:spPr>
            <a:xfrm>
              <a:off x="4072034" y="2323696"/>
              <a:ext cx="26205" cy="26205"/>
            </a:xfrm>
            <a:custGeom>
              <a:avLst/>
              <a:gdLst/>
              <a:ahLst/>
              <a:cxnLst/>
              <a:rect l="l" t="t" r="r" b="b"/>
              <a:pathLst>
                <a:path w="669" h="669" fill="none" extrusionOk="0">
                  <a:moveTo>
                    <a:pt x="669" y="335"/>
                  </a:moveTo>
                  <a:cubicBezTo>
                    <a:pt x="669" y="517"/>
                    <a:pt x="517" y="669"/>
                    <a:pt x="335" y="669"/>
                  </a:cubicBezTo>
                  <a:cubicBezTo>
                    <a:pt x="152" y="669"/>
                    <a:pt x="0" y="517"/>
                    <a:pt x="0" y="335"/>
                  </a:cubicBezTo>
                  <a:cubicBezTo>
                    <a:pt x="0" y="152"/>
                    <a:pt x="152" y="0"/>
                    <a:pt x="335" y="0"/>
                  </a:cubicBezTo>
                  <a:cubicBezTo>
                    <a:pt x="517" y="0"/>
                    <a:pt x="669" y="152"/>
                    <a:pt x="669" y="33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8"/>
            <p:cNvSpPr/>
            <p:nvPr/>
          </p:nvSpPr>
          <p:spPr>
            <a:xfrm>
              <a:off x="4349436" y="2258204"/>
              <a:ext cx="103605" cy="39"/>
            </a:xfrm>
            <a:custGeom>
              <a:avLst/>
              <a:gdLst/>
              <a:ahLst/>
              <a:cxnLst/>
              <a:rect l="l" t="t" r="r" b="b"/>
              <a:pathLst>
                <a:path w="2645" h="1" fill="none" extrusionOk="0">
                  <a:moveTo>
                    <a:pt x="0" y="0"/>
                  </a:moveTo>
                  <a:lnTo>
                    <a:pt x="2645" y="0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8"/>
            <p:cNvSpPr/>
            <p:nvPr/>
          </p:nvSpPr>
          <p:spPr>
            <a:xfrm>
              <a:off x="4320842" y="2245121"/>
              <a:ext cx="25069" cy="26205"/>
            </a:xfrm>
            <a:custGeom>
              <a:avLst/>
              <a:gdLst/>
              <a:ahLst/>
              <a:cxnLst/>
              <a:rect l="l" t="t" r="r" b="b"/>
              <a:pathLst>
                <a:path w="640" h="669" fill="none" extrusionOk="0">
                  <a:moveTo>
                    <a:pt x="639" y="334"/>
                  </a:moveTo>
                  <a:cubicBezTo>
                    <a:pt x="639" y="517"/>
                    <a:pt x="518" y="669"/>
                    <a:pt x="305" y="669"/>
                  </a:cubicBezTo>
                  <a:cubicBezTo>
                    <a:pt x="123" y="669"/>
                    <a:pt x="1" y="517"/>
                    <a:pt x="1" y="334"/>
                  </a:cubicBezTo>
                  <a:cubicBezTo>
                    <a:pt x="1" y="152"/>
                    <a:pt x="123" y="0"/>
                    <a:pt x="305" y="0"/>
                  </a:cubicBezTo>
                  <a:cubicBezTo>
                    <a:pt x="518" y="0"/>
                    <a:pt x="639" y="152"/>
                    <a:pt x="639" y="334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8"/>
            <p:cNvSpPr/>
            <p:nvPr/>
          </p:nvSpPr>
          <p:spPr>
            <a:xfrm>
              <a:off x="4605412" y="2328436"/>
              <a:ext cx="103605" cy="39"/>
            </a:xfrm>
            <a:custGeom>
              <a:avLst/>
              <a:gdLst/>
              <a:ahLst/>
              <a:cxnLst/>
              <a:rect l="l" t="t" r="r" b="b"/>
              <a:pathLst>
                <a:path w="2645" h="1" fill="none" extrusionOk="0">
                  <a:moveTo>
                    <a:pt x="2645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8"/>
            <p:cNvSpPr/>
            <p:nvPr/>
          </p:nvSpPr>
          <p:spPr>
            <a:xfrm>
              <a:off x="4712581" y="2315353"/>
              <a:ext cx="25030" cy="26244"/>
            </a:xfrm>
            <a:custGeom>
              <a:avLst/>
              <a:gdLst/>
              <a:ahLst/>
              <a:cxnLst/>
              <a:rect l="l" t="t" r="r" b="b"/>
              <a:pathLst>
                <a:path w="639" h="670" fill="none" extrusionOk="0">
                  <a:moveTo>
                    <a:pt x="638" y="335"/>
                  </a:moveTo>
                  <a:cubicBezTo>
                    <a:pt x="638" y="517"/>
                    <a:pt x="517" y="669"/>
                    <a:pt x="304" y="669"/>
                  </a:cubicBezTo>
                  <a:cubicBezTo>
                    <a:pt x="122" y="669"/>
                    <a:pt x="0" y="517"/>
                    <a:pt x="0" y="335"/>
                  </a:cubicBezTo>
                  <a:cubicBezTo>
                    <a:pt x="0" y="152"/>
                    <a:pt x="122" y="0"/>
                    <a:pt x="304" y="0"/>
                  </a:cubicBezTo>
                  <a:cubicBezTo>
                    <a:pt x="517" y="0"/>
                    <a:pt x="638" y="152"/>
                    <a:pt x="638" y="33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8"/>
            <p:cNvSpPr/>
            <p:nvPr/>
          </p:nvSpPr>
          <p:spPr>
            <a:xfrm>
              <a:off x="4724489" y="2655858"/>
              <a:ext cx="104780" cy="39"/>
            </a:xfrm>
            <a:custGeom>
              <a:avLst/>
              <a:gdLst/>
              <a:ahLst/>
              <a:cxnLst/>
              <a:rect l="l" t="t" r="r" b="b"/>
              <a:pathLst>
                <a:path w="2675" h="1" fill="none" extrusionOk="0">
                  <a:moveTo>
                    <a:pt x="2675" y="1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8"/>
            <p:cNvSpPr/>
            <p:nvPr/>
          </p:nvSpPr>
          <p:spPr>
            <a:xfrm>
              <a:off x="4831619" y="2643950"/>
              <a:ext cx="26244" cy="25030"/>
            </a:xfrm>
            <a:custGeom>
              <a:avLst/>
              <a:gdLst/>
              <a:ahLst/>
              <a:cxnLst/>
              <a:rect l="l" t="t" r="r" b="b"/>
              <a:pathLst>
                <a:path w="670" h="639" fill="none" extrusionOk="0">
                  <a:moveTo>
                    <a:pt x="669" y="335"/>
                  </a:moveTo>
                  <a:cubicBezTo>
                    <a:pt x="669" y="517"/>
                    <a:pt x="517" y="639"/>
                    <a:pt x="335" y="639"/>
                  </a:cubicBezTo>
                  <a:cubicBezTo>
                    <a:pt x="153" y="639"/>
                    <a:pt x="1" y="517"/>
                    <a:pt x="1" y="335"/>
                  </a:cubicBezTo>
                  <a:cubicBezTo>
                    <a:pt x="1" y="122"/>
                    <a:pt x="153" y="1"/>
                    <a:pt x="335" y="1"/>
                  </a:cubicBezTo>
                  <a:cubicBezTo>
                    <a:pt x="517" y="1"/>
                    <a:pt x="669" y="122"/>
                    <a:pt x="669" y="33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8"/>
            <p:cNvSpPr/>
            <p:nvPr/>
          </p:nvSpPr>
          <p:spPr>
            <a:xfrm>
              <a:off x="4626838" y="2639171"/>
              <a:ext cx="25030" cy="26244"/>
            </a:xfrm>
            <a:custGeom>
              <a:avLst/>
              <a:gdLst/>
              <a:ahLst/>
              <a:cxnLst/>
              <a:rect l="l" t="t" r="r" b="b"/>
              <a:pathLst>
                <a:path w="639" h="670" fill="none" extrusionOk="0">
                  <a:moveTo>
                    <a:pt x="639" y="335"/>
                  </a:moveTo>
                  <a:cubicBezTo>
                    <a:pt x="639" y="518"/>
                    <a:pt x="517" y="670"/>
                    <a:pt x="335" y="670"/>
                  </a:cubicBezTo>
                  <a:cubicBezTo>
                    <a:pt x="122" y="670"/>
                    <a:pt x="1" y="518"/>
                    <a:pt x="1" y="335"/>
                  </a:cubicBezTo>
                  <a:cubicBezTo>
                    <a:pt x="1" y="153"/>
                    <a:pt x="122" y="1"/>
                    <a:pt x="335" y="1"/>
                  </a:cubicBezTo>
                  <a:cubicBezTo>
                    <a:pt x="517" y="1"/>
                    <a:pt x="639" y="153"/>
                    <a:pt x="639" y="33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8"/>
            <p:cNvSpPr/>
            <p:nvPr/>
          </p:nvSpPr>
          <p:spPr>
            <a:xfrm>
              <a:off x="4731618" y="2754684"/>
              <a:ext cx="166708" cy="39"/>
            </a:xfrm>
            <a:custGeom>
              <a:avLst/>
              <a:gdLst/>
              <a:ahLst/>
              <a:cxnLst/>
              <a:rect l="l" t="t" r="r" b="b"/>
              <a:pathLst>
                <a:path w="4256" h="1" fill="none" extrusionOk="0">
                  <a:moveTo>
                    <a:pt x="4256" y="0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8"/>
            <p:cNvSpPr/>
            <p:nvPr/>
          </p:nvSpPr>
          <p:spPr>
            <a:xfrm>
              <a:off x="4897111" y="2740387"/>
              <a:ext cx="29808" cy="29808"/>
            </a:xfrm>
            <a:custGeom>
              <a:avLst/>
              <a:gdLst/>
              <a:ahLst/>
              <a:cxnLst/>
              <a:rect l="l" t="t" r="r" b="b"/>
              <a:pathLst>
                <a:path w="761" h="761" fill="none" extrusionOk="0">
                  <a:moveTo>
                    <a:pt x="760" y="365"/>
                  </a:moveTo>
                  <a:cubicBezTo>
                    <a:pt x="760" y="578"/>
                    <a:pt x="608" y="761"/>
                    <a:pt x="396" y="761"/>
                  </a:cubicBezTo>
                  <a:cubicBezTo>
                    <a:pt x="183" y="761"/>
                    <a:pt x="1" y="578"/>
                    <a:pt x="1" y="365"/>
                  </a:cubicBezTo>
                  <a:cubicBezTo>
                    <a:pt x="1" y="183"/>
                    <a:pt x="183" y="1"/>
                    <a:pt x="396" y="1"/>
                  </a:cubicBezTo>
                  <a:cubicBezTo>
                    <a:pt x="608" y="1"/>
                    <a:pt x="760" y="183"/>
                    <a:pt x="760" y="36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8"/>
            <p:cNvSpPr/>
            <p:nvPr/>
          </p:nvSpPr>
          <p:spPr>
            <a:xfrm>
              <a:off x="4782813" y="3248774"/>
              <a:ext cx="28633" cy="28633"/>
            </a:xfrm>
            <a:custGeom>
              <a:avLst/>
              <a:gdLst/>
              <a:ahLst/>
              <a:cxnLst/>
              <a:rect l="l" t="t" r="r" b="b"/>
              <a:pathLst>
                <a:path w="731" h="731" fill="none" extrusionOk="0">
                  <a:moveTo>
                    <a:pt x="730" y="365"/>
                  </a:moveTo>
                  <a:cubicBezTo>
                    <a:pt x="730" y="578"/>
                    <a:pt x="578" y="730"/>
                    <a:pt x="365" y="730"/>
                  </a:cubicBezTo>
                  <a:cubicBezTo>
                    <a:pt x="153" y="730"/>
                    <a:pt x="1" y="578"/>
                    <a:pt x="1" y="365"/>
                  </a:cubicBezTo>
                  <a:cubicBezTo>
                    <a:pt x="1" y="153"/>
                    <a:pt x="153" y="1"/>
                    <a:pt x="365" y="1"/>
                  </a:cubicBezTo>
                  <a:cubicBezTo>
                    <a:pt x="578" y="1"/>
                    <a:pt x="730" y="153"/>
                    <a:pt x="730" y="36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8"/>
            <p:cNvSpPr/>
            <p:nvPr/>
          </p:nvSpPr>
          <p:spPr>
            <a:xfrm>
              <a:off x="4710192" y="3197579"/>
              <a:ext cx="29808" cy="29808"/>
            </a:xfrm>
            <a:custGeom>
              <a:avLst/>
              <a:gdLst/>
              <a:ahLst/>
              <a:cxnLst/>
              <a:rect l="l" t="t" r="r" b="b"/>
              <a:pathLst>
                <a:path w="761" h="761" fill="none" extrusionOk="0">
                  <a:moveTo>
                    <a:pt x="760" y="396"/>
                  </a:moveTo>
                  <a:cubicBezTo>
                    <a:pt x="760" y="578"/>
                    <a:pt x="578" y="760"/>
                    <a:pt x="365" y="760"/>
                  </a:cubicBezTo>
                  <a:cubicBezTo>
                    <a:pt x="183" y="760"/>
                    <a:pt x="0" y="578"/>
                    <a:pt x="0" y="396"/>
                  </a:cubicBezTo>
                  <a:cubicBezTo>
                    <a:pt x="0" y="183"/>
                    <a:pt x="183" y="1"/>
                    <a:pt x="365" y="1"/>
                  </a:cubicBezTo>
                  <a:cubicBezTo>
                    <a:pt x="578" y="1"/>
                    <a:pt x="760" y="183"/>
                    <a:pt x="760" y="396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8"/>
            <p:cNvSpPr/>
            <p:nvPr/>
          </p:nvSpPr>
          <p:spPr>
            <a:xfrm>
              <a:off x="4608977" y="3159467"/>
              <a:ext cx="28633" cy="29808"/>
            </a:xfrm>
            <a:custGeom>
              <a:avLst/>
              <a:gdLst/>
              <a:ahLst/>
              <a:cxnLst/>
              <a:rect l="l" t="t" r="r" b="b"/>
              <a:pathLst>
                <a:path w="731" h="761" fill="none" extrusionOk="0">
                  <a:moveTo>
                    <a:pt x="730" y="396"/>
                  </a:moveTo>
                  <a:cubicBezTo>
                    <a:pt x="730" y="609"/>
                    <a:pt x="578" y="761"/>
                    <a:pt x="366" y="761"/>
                  </a:cubicBezTo>
                  <a:cubicBezTo>
                    <a:pt x="153" y="761"/>
                    <a:pt x="1" y="609"/>
                    <a:pt x="1" y="396"/>
                  </a:cubicBezTo>
                  <a:cubicBezTo>
                    <a:pt x="1" y="183"/>
                    <a:pt x="153" y="1"/>
                    <a:pt x="366" y="1"/>
                  </a:cubicBezTo>
                  <a:cubicBezTo>
                    <a:pt x="578" y="1"/>
                    <a:pt x="730" y="183"/>
                    <a:pt x="730" y="396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8"/>
            <p:cNvSpPr/>
            <p:nvPr/>
          </p:nvSpPr>
          <p:spPr>
            <a:xfrm>
              <a:off x="4524448" y="3224959"/>
              <a:ext cx="29808" cy="28633"/>
            </a:xfrm>
            <a:custGeom>
              <a:avLst/>
              <a:gdLst/>
              <a:ahLst/>
              <a:cxnLst/>
              <a:rect l="l" t="t" r="r" b="b"/>
              <a:pathLst>
                <a:path w="761" h="731" fill="none" extrusionOk="0">
                  <a:moveTo>
                    <a:pt x="761" y="365"/>
                  </a:moveTo>
                  <a:cubicBezTo>
                    <a:pt x="761" y="578"/>
                    <a:pt x="609" y="730"/>
                    <a:pt x="396" y="730"/>
                  </a:cubicBezTo>
                  <a:cubicBezTo>
                    <a:pt x="183" y="730"/>
                    <a:pt x="1" y="578"/>
                    <a:pt x="1" y="365"/>
                  </a:cubicBezTo>
                  <a:cubicBezTo>
                    <a:pt x="1" y="153"/>
                    <a:pt x="183" y="1"/>
                    <a:pt x="396" y="1"/>
                  </a:cubicBezTo>
                  <a:cubicBezTo>
                    <a:pt x="609" y="1"/>
                    <a:pt x="761" y="153"/>
                    <a:pt x="761" y="36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8"/>
            <p:cNvSpPr/>
            <p:nvPr/>
          </p:nvSpPr>
          <p:spPr>
            <a:xfrm>
              <a:off x="4967343" y="2534431"/>
              <a:ext cx="26244" cy="26205"/>
            </a:xfrm>
            <a:custGeom>
              <a:avLst/>
              <a:gdLst/>
              <a:ahLst/>
              <a:cxnLst/>
              <a:rect l="l" t="t" r="r" b="b"/>
              <a:pathLst>
                <a:path w="670" h="669" fill="none" extrusionOk="0">
                  <a:moveTo>
                    <a:pt x="670" y="335"/>
                  </a:moveTo>
                  <a:cubicBezTo>
                    <a:pt x="670" y="517"/>
                    <a:pt x="518" y="669"/>
                    <a:pt x="335" y="669"/>
                  </a:cubicBezTo>
                  <a:cubicBezTo>
                    <a:pt x="153" y="669"/>
                    <a:pt x="1" y="517"/>
                    <a:pt x="1" y="335"/>
                  </a:cubicBezTo>
                  <a:cubicBezTo>
                    <a:pt x="1" y="152"/>
                    <a:pt x="153" y="0"/>
                    <a:pt x="335" y="0"/>
                  </a:cubicBezTo>
                  <a:cubicBezTo>
                    <a:pt x="518" y="0"/>
                    <a:pt x="670" y="152"/>
                    <a:pt x="670" y="33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8"/>
            <p:cNvSpPr/>
            <p:nvPr/>
          </p:nvSpPr>
          <p:spPr>
            <a:xfrm>
              <a:off x="4160128" y="2372502"/>
              <a:ext cx="26244" cy="26244"/>
            </a:xfrm>
            <a:custGeom>
              <a:avLst/>
              <a:gdLst/>
              <a:ahLst/>
              <a:cxnLst/>
              <a:rect l="l" t="t" r="r" b="b"/>
              <a:pathLst>
                <a:path w="670" h="670" fill="none" extrusionOk="0">
                  <a:moveTo>
                    <a:pt x="669" y="335"/>
                  </a:moveTo>
                  <a:cubicBezTo>
                    <a:pt x="669" y="517"/>
                    <a:pt x="517" y="669"/>
                    <a:pt x="335" y="669"/>
                  </a:cubicBezTo>
                  <a:cubicBezTo>
                    <a:pt x="153" y="669"/>
                    <a:pt x="1" y="517"/>
                    <a:pt x="1" y="335"/>
                  </a:cubicBezTo>
                  <a:cubicBezTo>
                    <a:pt x="1" y="152"/>
                    <a:pt x="153" y="0"/>
                    <a:pt x="335" y="0"/>
                  </a:cubicBezTo>
                  <a:cubicBezTo>
                    <a:pt x="517" y="0"/>
                    <a:pt x="669" y="152"/>
                    <a:pt x="669" y="33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8"/>
            <p:cNvSpPr/>
            <p:nvPr/>
          </p:nvSpPr>
          <p:spPr>
            <a:xfrm>
              <a:off x="4177989" y="2630867"/>
              <a:ext cx="26244" cy="26205"/>
            </a:xfrm>
            <a:custGeom>
              <a:avLst/>
              <a:gdLst/>
              <a:ahLst/>
              <a:cxnLst/>
              <a:rect l="l" t="t" r="r" b="b"/>
              <a:pathLst>
                <a:path w="670" h="669" fill="none" extrusionOk="0">
                  <a:moveTo>
                    <a:pt x="669" y="335"/>
                  </a:moveTo>
                  <a:cubicBezTo>
                    <a:pt x="669" y="517"/>
                    <a:pt x="517" y="669"/>
                    <a:pt x="335" y="669"/>
                  </a:cubicBezTo>
                  <a:cubicBezTo>
                    <a:pt x="152" y="669"/>
                    <a:pt x="1" y="517"/>
                    <a:pt x="1" y="335"/>
                  </a:cubicBezTo>
                  <a:cubicBezTo>
                    <a:pt x="1" y="122"/>
                    <a:pt x="152" y="0"/>
                    <a:pt x="335" y="0"/>
                  </a:cubicBezTo>
                  <a:cubicBezTo>
                    <a:pt x="517" y="0"/>
                    <a:pt x="669" y="122"/>
                    <a:pt x="669" y="33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8"/>
            <p:cNvSpPr/>
            <p:nvPr/>
          </p:nvSpPr>
          <p:spPr>
            <a:xfrm>
              <a:off x="4238703" y="2557032"/>
              <a:ext cx="200080" cy="159579"/>
            </a:xfrm>
            <a:custGeom>
              <a:avLst/>
              <a:gdLst/>
              <a:ahLst/>
              <a:cxnLst/>
              <a:rect l="l" t="t" r="r" b="b"/>
              <a:pathLst>
                <a:path w="5108" h="4074" fill="none" extrusionOk="0">
                  <a:moveTo>
                    <a:pt x="5107" y="1"/>
                  </a:moveTo>
                  <a:lnTo>
                    <a:pt x="2220" y="1"/>
                  </a:lnTo>
                  <a:lnTo>
                    <a:pt x="1" y="4074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8"/>
            <p:cNvSpPr/>
            <p:nvPr/>
          </p:nvSpPr>
          <p:spPr>
            <a:xfrm>
              <a:off x="4198240" y="2530827"/>
              <a:ext cx="51234" cy="100079"/>
            </a:xfrm>
            <a:custGeom>
              <a:avLst/>
              <a:gdLst/>
              <a:ahLst/>
              <a:cxnLst/>
              <a:rect l="l" t="t" r="r" b="b"/>
              <a:pathLst>
                <a:path w="1308" h="2555" fill="none" extrusionOk="0">
                  <a:moveTo>
                    <a:pt x="0" y="2554"/>
                  </a:moveTo>
                  <a:lnTo>
                    <a:pt x="1307" y="1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8"/>
            <p:cNvSpPr/>
            <p:nvPr/>
          </p:nvSpPr>
          <p:spPr>
            <a:xfrm>
              <a:off x="4019625" y="2604663"/>
              <a:ext cx="26244" cy="26244"/>
            </a:xfrm>
            <a:custGeom>
              <a:avLst/>
              <a:gdLst/>
              <a:ahLst/>
              <a:cxnLst/>
              <a:rect l="l" t="t" r="r" b="b"/>
              <a:pathLst>
                <a:path w="670" h="670" fill="none" extrusionOk="0">
                  <a:moveTo>
                    <a:pt x="670" y="335"/>
                  </a:moveTo>
                  <a:cubicBezTo>
                    <a:pt x="670" y="517"/>
                    <a:pt x="518" y="669"/>
                    <a:pt x="335" y="669"/>
                  </a:cubicBezTo>
                  <a:cubicBezTo>
                    <a:pt x="153" y="669"/>
                    <a:pt x="1" y="517"/>
                    <a:pt x="1" y="335"/>
                  </a:cubicBezTo>
                  <a:cubicBezTo>
                    <a:pt x="1" y="153"/>
                    <a:pt x="153" y="1"/>
                    <a:pt x="335" y="1"/>
                  </a:cubicBezTo>
                  <a:cubicBezTo>
                    <a:pt x="518" y="1"/>
                    <a:pt x="670" y="153"/>
                    <a:pt x="670" y="335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8"/>
            <p:cNvSpPr/>
            <p:nvPr/>
          </p:nvSpPr>
          <p:spPr>
            <a:xfrm>
              <a:off x="4039876" y="2530827"/>
              <a:ext cx="38152" cy="73875"/>
            </a:xfrm>
            <a:custGeom>
              <a:avLst/>
              <a:gdLst/>
              <a:ahLst/>
              <a:cxnLst/>
              <a:rect l="l" t="t" r="r" b="b"/>
              <a:pathLst>
                <a:path w="974" h="1886" fill="none" extrusionOk="0">
                  <a:moveTo>
                    <a:pt x="1" y="1886"/>
                  </a:moveTo>
                  <a:lnTo>
                    <a:pt x="973" y="1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8"/>
            <p:cNvSpPr/>
            <p:nvPr/>
          </p:nvSpPr>
          <p:spPr>
            <a:xfrm>
              <a:off x="4405410" y="2087932"/>
              <a:ext cx="47631" cy="297692"/>
            </a:xfrm>
            <a:custGeom>
              <a:avLst/>
              <a:gdLst/>
              <a:ahLst/>
              <a:cxnLst/>
              <a:rect l="l" t="t" r="r" b="b"/>
              <a:pathLst>
                <a:path w="1216" h="7600" fill="none" extrusionOk="0">
                  <a:moveTo>
                    <a:pt x="1216" y="7600"/>
                  </a:moveTo>
                  <a:lnTo>
                    <a:pt x="1216" y="3101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8"/>
            <p:cNvSpPr/>
            <p:nvPr/>
          </p:nvSpPr>
          <p:spPr>
            <a:xfrm>
              <a:off x="4529227" y="2083192"/>
              <a:ext cx="89308" cy="302432"/>
            </a:xfrm>
            <a:custGeom>
              <a:avLst/>
              <a:gdLst/>
              <a:ahLst/>
              <a:cxnLst/>
              <a:rect l="l" t="t" r="r" b="b"/>
              <a:pathLst>
                <a:path w="2280" h="7721" fill="none" extrusionOk="0">
                  <a:moveTo>
                    <a:pt x="2280" y="0"/>
                  </a:moveTo>
                  <a:lnTo>
                    <a:pt x="0" y="2888"/>
                  </a:lnTo>
                  <a:lnTo>
                    <a:pt x="0" y="7721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8"/>
            <p:cNvSpPr/>
            <p:nvPr/>
          </p:nvSpPr>
          <p:spPr>
            <a:xfrm>
              <a:off x="4605412" y="2118915"/>
              <a:ext cx="110773" cy="266709"/>
            </a:xfrm>
            <a:custGeom>
              <a:avLst/>
              <a:gdLst/>
              <a:ahLst/>
              <a:cxnLst/>
              <a:rect l="l" t="t" r="r" b="b"/>
              <a:pathLst>
                <a:path w="2828" h="6809" fill="none" extrusionOk="0">
                  <a:moveTo>
                    <a:pt x="2827" y="0"/>
                  </a:moveTo>
                  <a:lnTo>
                    <a:pt x="1" y="3800"/>
                  </a:lnTo>
                  <a:lnTo>
                    <a:pt x="1" y="6809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8"/>
            <p:cNvSpPr/>
            <p:nvPr/>
          </p:nvSpPr>
          <p:spPr>
            <a:xfrm>
              <a:off x="4626838" y="2211748"/>
              <a:ext cx="269137" cy="217942"/>
            </a:xfrm>
            <a:custGeom>
              <a:avLst/>
              <a:gdLst/>
              <a:ahLst/>
              <a:cxnLst/>
              <a:rect l="l" t="t" r="r" b="b"/>
              <a:pathLst>
                <a:path w="6871" h="5564" fill="none" extrusionOk="0">
                  <a:moveTo>
                    <a:pt x="6870" y="1"/>
                  </a:moveTo>
                  <a:lnTo>
                    <a:pt x="3101" y="5563"/>
                  </a:lnTo>
                  <a:lnTo>
                    <a:pt x="1" y="5563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8"/>
            <p:cNvSpPr/>
            <p:nvPr/>
          </p:nvSpPr>
          <p:spPr>
            <a:xfrm>
              <a:off x="4626838" y="2299881"/>
              <a:ext cx="388175" cy="154800"/>
            </a:xfrm>
            <a:custGeom>
              <a:avLst/>
              <a:gdLst/>
              <a:ahLst/>
              <a:cxnLst/>
              <a:rect l="l" t="t" r="r" b="b"/>
              <a:pathLst>
                <a:path w="9910" h="3952" fill="none" extrusionOk="0">
                  <a:moveTo>
                    <a:pt x="9910" y="0"/>
                  </a:moveTo>
                  <a:lnTo>
                    <a:pt x="7113" y="3952"/>
                  </a:lnTo>
                  <a:lnTo>
                    <a:pt x="1" y="3952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8"/>
            <p:cNvSpPr/>
            <p:nvPr/>
          </p:nvSpPr>
          <p:spPr>
            <a:xfrm>
              <a:off x="4987594" y="2407011"/>
              <a:ext cx="97690" cy="129809"/>
            </a:xfrm>
            <a:custGeom>
              <a:avLst/>
              <a:gdLst/>
              <a:ahLst/>
              <a:cxnLst/>
              <a:rect l="l" t="t" r="r" b="b"/>
              <a:pathLst>
                <a:path w="2494" h="3314" fill="none" extrusionOk="0">
                  <a:moveTo>
                    <a:pt x="2493" y="1"/>
                  </a:moveTo>
                  <a:lnTo>
                    <a:pt x="1" y="3314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8"/>
            <p:cNvSpPr/>
            <p:nvPr/>
          </p:nvSpPr>
          <p:spPr>
            <a:xfrm>
              <a:off x="5036400" y="2603488"/>
              <a:ext cx="26244" cy="26205"/>
            </a:xfrm>
            <a:custGeom>
              <a:avLst/>
              <a:gdLst/>
              <a:ahLst/>
              <a:cxnLst/>
              <a:rect l="l" t="t" r="r" b="b"/>
              <a:pathLst>
                <a:path w="670" h="669" fill="none" extrusionOk="0">
                  <a:moveTo>
                    <a:pt x="670" y="334"/>
                  </a:moveTo>
                  <a:cubicBezTo>
                    <a:pt x="670" y="517"/>
                    <a:pt x="518" y="669"/>
                    <a:pt x="335" y="669"/>
                  </a:cubicBezTo>
                  <a:cubicBezTo>
                    <a:pt x="153" y="669"/>
                    <a:pt x="1" y="517"/>
                    <a:pt x="1" y="334"/>
                  </a:cubicBezTo>
                  <a:cubicBezTo>
                    <a:pt x="1" y="152"/>
                    <a:pt x="153" y="0"/>
                    <a:pt x="335" y="0"/>
                  </a:cubicBezTo>
                  <a:cubicBezTo>
                    <a:pt x="518" y="0"/>
                    <a:pt x="670" y="152"/>
                    <a:pt x="670" y="334"/>
                  </a:cubicBez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8"/>
            <p:cNvSpPr/>
            <p:nvPr/>
          </p:nvSpPr>
          <p:spPr>
            <a:xfrm>
              <a:off x="5056651" y="2526088"/>
              <a:ext cx="58363" cy="77439"/>
            </a:xfrm>
            <a:custGeom>
              <a:avLst/>
              <a:gdLst/>
              <a:ahLst/>
              <a:cxnLst/>
              <a:rect l="l" t="t" r="r" b="b"/>
              <a:pathLst>
                <a:path w="1490" h="1977" fill="none" extrusionOk="0">
                  <a:moveTo>
                    <a:pt x="1490" y="0"/>
                  </a:moveTo>
                  <a:lnTo>
                    <a:pt x="1" y="1976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8"/>
            <p:cNvSpPr/>
            <p:nvPr/>
          </p:nvSpPr>
          <p:spPr>
            <a:xfrm>
              <a:off x="4626838" y="2557032"/>
              <a:ext cx="104819" cy="322682"/>
            </a:xfrm>
            <a:custGeom>
              <a:avLst/>
              <a:gdLst/>
              <a:ahLst/>
              <a:cxnLst/>
              <a:rect l="l" t="t" r="r" b="b"/>
              <a:pathLst>
                <a:path w="2676" h="8238" fill="none" extrusionOk="0">
                  <a:moveTo>
                    <a:pt x="1" y="1"/>
                  </a:moveTo>
                  <a:lnTo>
                    <a:pt x="2098" y="1"/>
                  </a:lnTo>
                  <a:lnTo>
                    <a:pt x="2676" y="8238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8"/>
            <p:cNvSpPr/>
            <p:nvPr/>
          </p:nvSpPr>
          <p:spPr>
            <a:xfrm>
              <a:off x="4376816" y="2652293"/>
              <a:ext cx="246497" cy="136938"/>
            </a:xfrm>
            <a:custGeom>
              <a:avLst/>
              <a:gdLst/>
              <a:ahLst/>
              <a:cxnLst/>
              <a:rect l="l" t="t" r="r" b="b"/>
              <a:pathLst>
                <a:path w="6293" h="3496" fill="none" extrusionOk="0">
                  <a:moveTo>
                    <a:pt x="1" y="3496"/>
                  </a:moveTo>
                  <a:lnTo>
                    <a:pt x="1794" y="0"/>
                  </a:lnTo>
                  <a:lnTo>
                    <a:pt x="6293" y="0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8"/>
            <p:cNvSpPr/>
            <p:nvPr/>
          </p:nvSpPr>
          <p:spPr>
            <a:xfrm>
              <a:off x="4524448" y="2727304"/>
              <a:ext cx="36937" cy="494130"/>
            </a:xfrm>
            <a:custGeom>
              <a:avLst/>
              <a:gdLst/>
              <a:ahLst/>
              <a:cxnLst/>
              <a:rect l="l" t="t" r="r" b="b"/>
              <a:pathLst>
                <a:path w="943" h="12615" fill="none" extrusionOk="0">
                  <a:moveTo>
                    <a:pt x="639" y="0"/>
                  </a:moveTo>
                  <a:lnTo>
                    <a:pt x="943" y="5563"/>
                  </a:lnTo>
                  <a:lnTo>
                    <a:pt x="1" y="6414"/>
                  </a:lnTo>
                  <a:lnTo>
                    <a:pt x="305" y="12614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8"/>
            <p:cNvSpPr/>
            <p:nvPr/>
          </p:nvSpPr>
          <p:spPr>
            <a:xfrm>
              <a:off x="4598283" y="2721350"/>
              <a:ext cx="25030" cy="438156"/>
            </a:xfrm>
            <a:custGeom>
              <a:avLst/>
              <a:gdLst/>
              <a:ahLst/>
              <a:cxnLst/>
              <a:rect l="l" t="t" r="r" b="b"/>
              <a:pathLst>
                <a:path w="639" h="11186" fill="none" extrusionOk="0">
                  <a:moveTo>
                    <a:pt x="0" y="0"/>
                  </a:moveTo>
                  <a:lnTo>
                    <a:pt x="639" y="11186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8"/>
            <p:cNvSpPr/>
            <p:nvPr/>
          </p:nvSpPr>
          <p:spPr>
            <a:xfrm>
              <a:off x="4641135" y="2721350"/>
              <a:ext cx="83393" cy="476268"/>
            </a:xfrm>
            <a:custGeom>
              <a:avLst/>
              <a:gdLst/>
              <a:ahLst/>
              <a:cxnLst/>
              <a:rect l="l" t="t" r="r" b="b"/>
              <a:pathLst>
                <a:path w="2129" h="12159" fill="none" extrusionOk="0">
                  <a:moveTo>
                    <a:pt x="0" y="0"/>
                  </a:moveTo>
                  <a:lnTo>
                    <a:pt x="365" y="6839"/>
                  </a:lnTo>
                  <a:lnTo>
                    <a:pt x="1946" y="7265"/>
                  </a:lnTo>
                  <a:lnTo>
                    <a:pt x="2128" y="12159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8"/>
            <p:cNvSpPr/>
            <p:nvPr/>
          </p:nvSpPr>
          <p:spPr>
            <a:xfrm>
              <a:off x="4686377" y="2717786"/>
              <a:ext cx="110773" cy="531028"/>
            </a:xfrm>
            <a:custGeom>
              <a:avLst/>
              <a:gdLst/>
              <a:ahLst/>
              <a:cxnLst/>
              <a:rect l="l" t="t" r="r" b="b"/>
              <a:pathLst>
                <a:path w="2828" h="13557" fill="none" extrusionOk="0">
                  <a:moveTo>
                    <a:pt x="0" y="0"/>
                  </a:moveTo>
                  <a:lnTo>
                    <a:pt x="335" y="5775"/>
                  </a:lnTo>
                  <a:lnTo>
                    <a:pt x="2311" y="6292"/>
                  </a:lnTo>
                  <a:lnTo>
                    <a:pt x="2827" y="13557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8"/>
            <p:cNvSpPr/>
            <p:nvPr/>
          </p:nvSpPr>
          <p:spPr>
            <a:xfrm>
              <a:off x="4436355" y="2385585"/>
              <a:ext cx="190523" cy="190562"/>
            </a:xfrm>
            <a:custGeom>
              <a:avLst/>
              <a:gdLst/>
              <a:ahLst/>
              <a:cxnLst/>
              <a:rect l="l" t="t" r="r" b="b"/>
              <a:pathLst>
                <a:path w="4864" h="4865" extrusionOk="0">
                  <a:moveTo>
                    <a:pt x="0" y="1"/>
                  </a:moveTo>
                  <a:lnTo>
                    <a:pt x="0" y="4864"/>
                  </a:lnTo>
                  <a:lnTo>
                    <a:pt x="4864" y="4864"/>
                  </a:lnTo>
                  <a:lnTo>
                    <a:pt x="4864" y="1"/>
                  </a:ln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35" name="Google Shape;1235;p68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36" name="Google Shape;1236;p68"/>
          <p:cNvSpPr txBox="1">
            <a:spLocks noGrp="1"/>
          </p:cNvSpPr>
          <p:nvPr>
            <p:ph type="subTitle" idx="4294967295"/>
          </p:nvPr>
        </p:nvSpPr>
        <p:spPr>
          <a:xfrm>
            <a:off x="770875" y="2505156"/>
            <a:ext cx="21627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planet in the Solar System</a:t>
            </a:r>
            <a:endParaRPr sz="1400"/>
          </a:p>
        </p:txBody>
      </p:sp>
      <p:sp>
        <p:nvSpPr>
          <p:cNvPr id="1237" name="Google Shape;1237;p68"/>
          <p:cNvSpPr txBox="1">
            <a:spLocks noGrp="1"/>
          </p:cNvSpPr>
          <p:nvPr>
            <p:ph type="subTitle" idx="4294967295"/>
          </p:nvPr>
        </p:nvSpPr>
        <p:spPr>
          <a:xfrm>
            <a:off x="770876" y="2059975"/>
            <a:ext cx="21627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38" name="Google Shape;1238;p68"/>
          <p:cNvSpPr txBox="1">
            <a:spLocks noGrp="1"/>
          </p:cNvSpPr>
          <p:nvPr>
            <p:ph type="subTitle" idx="4294967295"/>
          </p:nvPr>
        </p:nvSpPr>
        <p:spPr>
          <a:xfrm>
            <a:off x="6210625" y="2505144"/>
            <a:ext cx="21627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239" name="Google Shape;1239;p68"/>
          <p:cNvSpPr txBox="1">
            <a:spLocks noGrp="1"/>
          </p:cNvSpPr>
          <p:nvPr>
            <p:ph type="subTitle" idx="4294967295"/>
          </p:nvPr>
        </p:nvSpPr>
        <p:spPr>
          <a:xfrm>
            <a:off x="6210626" y="2059963"/>
            <a:ext cx="21627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SATURN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240" name="Google Shape;1240;p68"/>
          <p:cNvCxnSpPr/>
          <p:nvPr/>
        </p:nvCxnSpPr>
        <p:spPr>
          <a:xfrm rot="10800000">
            <a:off x="3036550" y="2632025"/>
            <a:ext cx="293400" cy="12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1" name="Google Shape;1241;p68"/>
          <p:cNvCxnSpPr/>
          <p:nvPr/>
        </p:nvCxnSpPr>
        <p:spPr>
          <a:xfrm rot="10800000">
            <a:off x="5815100" y="2632663"/>
            <a:ext cx="293400" cy="12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6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</a:t>
            </a:r>
            <a:endParaRPr/>
          </a:p>
        </p:txBody>
      </p:sp>
      <p:cxnSp>
        <p:nvCxnSpPr>
          <p:cNvPr id="1247" name="Google Shape;1247;p69"/>
          <p:cNvCxnSpPr/>
          <p:nvPr/>
        </p:nvCxnSpPr>
        <p:spPr>
          <a:xfrm flipH="1">
            <a:off x="3867850" y="1275050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48" name="Google Shape;1248;p69"/>
          <p:cNvCxnSpPr/>
          <p:nvPr/>
        </p:nvCxnSpPr>
        <p:spPr>
          <a:xfrm rot="10800000">
            <a:off x="704200" y="2815225"/>
            <a:ext cx="7735800" cy="4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9" name="Google Shape;1249;p69"/>
          <p:cNvSpPr/>
          <p:nvPr/>
        </p:nvSpPr>
        <p:spPr>
          <a:xfrm>
            <a:off x="2178181" y="2764825"/>
            <a:ext cx="105000" cy="105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69"/>
          <p:cNvSpPr/>
          <p:nvPr/>
        </p:nvSpPr>
        <p:spPr>
          <a:xfrm>
            <a:off x="3739056" y="2764825"/>
            <a:ext cx="105000" cy="105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69"/>
          <p:cNvSpPr/>
          <p:nvPr/>
        </p:nvSpPr>
        <p:spPr>
          <a:xfrm>
            <a:off x="5299931" y="2764825"/>
            <a:ext cx="105000" cy="105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69"/>
          <p:cNvSpPr/>
          <p:nvPr/>
        </p:nvSpPr>
        <p:spPr>
          <a:xfrm>
            <a:off x="6860806" y="2764825"/>
            <a:ext cx="105000" cy="105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69"/>
          <p:cNvSpPr/>
          <p:nvPr/>
        </p:nvSpPr>
        <p:spPr>
          <a:xfrm>
            <a:off x="1816962" y="1798575"/>
            <a:ext cx="827426" cy="828123"/>
          </a:xfrm>
          <a:custGeom>
            <a:avLst/>
            <a:gdLst/>
            <a:ahLst/>
            <a:cxnLst/>
            <a:rect l="l" t="t" r="r" b="b"/>
            <a:pathLst>
              <a:path w="36840" h="36871" extrusionOk="0">
                <a:moveTo>
                  <a:pt x="18420" y="1"/>
                </a:moveTo>
                <a:cubicBezTo>
                  <a:pt x="8237" y="1"/>
                  <a:pt x="0" y="8268"/>
                  <a:pt x="0" y="18451"/>
                </a:cubicBezTo>
                <a:cubicBezTo>
                  <a:pt x="0" y="28603"/>
                  <a:pt x="8237" y="36871"/>
                  <a:pt x="18420" y="36871"/>
                </a:cubicBezTo>
                <a:cubicBezTo>
                  <a:pt x="28603" y="36871"/>
                  <a:pt x="36840" y="28603"/>
                  <a:pt x="36840" y="18451"/>
                </a:cubicBezTo>
                <a:cubicBezTo>
                  <a:pt x="36840" y="8268"/>
                  <a:pt x="28603" y="1"/>
                  <a:pt x="18420" y="1"/>
                </a:cubicBezTo>
                <a:close/>
              </a:path>
            </a:pathLst>
          </a:cu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4" name="Google Shape;1254;p69"/>
          <p:cNvGrpSpPr/>
          <p:nvPr/>
        </p:nvGrpSpPr>
        <p:grpSpPr>
          <a:xfrm>
            <a:off x="2038734" y="2020571"/>
            <a:ext cx="383881" cy="384133"/>
            <a:chOff x="1181650" y="238125"/>
            <a:chExt cx="5237125" cy="5219200"/>
          </a:xfrm>
        </p:grpSpPr>
        <p:sp>
          <p:nvSpPr>
            <p:cNvPr id="1255" name="Google Shape;1255;p69"/>
            <p:cNvSpPr/>
            <p:nvPr/>
          </p:nvSpPr>
          <p:spPr>
            <a:xfrm>
              <a:off x="1190625" y="1297450"/>
              <a:ext cx="1276275" cy="3095650"/>
            </a:xfrm>
            <a:custGeom>
              <a:avLst/>
              <a:gdLst/>
              <a:ahLst/>
              <a:cxnLst/>
              <a:rect l="l" t="t" r="r" b="b"/>
              <a:pathLst>
                <a:path w="51051" h="123826" extrusionOk="0">
                  <a:moveTo>
                    <a:pt x="9166" y="23454"/>
                  </a:moveTo>
                  <a:cubicBezTo>
                    <a:pt x="10830" y="23454"/>
                    <a:pt x="12200" y="24824"/>
                    <a:pt x="12200" y="26520"/>
                  </a:cubicBezTo>
                  <a:cubicBezTo>
                    <a:pt x="12200" y="28184"/>
                    <a:pt x="10830" y="29586"/>
                    <a:pt x="9166" y="29586"/>
                  </a:cubicBezTo>
                  <a:cubicBezTo>
                    <a:pt x="7470" y="29586"/>
                    <a:pt x="6100" y="28184"/>
                    <a:pt x="6100" y="26520"/>
                  </a:cubicBezTo>
                  <a:cubicBezTo>
                    <a:pt x="6100" y="24824"/>
                    <a:pt x="7470" y="23454"/>
                    <a:pt x="9166" y="23454"/>
                  </a:cubicBezTo>
                  <a:close/>
                  <a:moveTo>
                    <a:pt x="9166" y="94435"/>
                  </a:moveTo>
                  <a:cubicBezTo>
                    <a:pt x="10830" y="94435"/>
                    <a:pt x="12200" y="95805"/>
                    <a:pt x="12200" y="97501"/>
                  </a:cubicBezTo>
                  <a:cubicBezTo>
                    <a:pt x="12200" y="99197"/>
                    <a:pt x="10830" y="100567"/>
                    <a:pt x="9166" y="100567"/>
                  </a:cubicBezTo>
                  <a:cubicBezTo>
                    <a:pt x="7470" y="100567"/>
                    <a:pt x="6100" y="99197"/>
                    <a:pt x="6100" y="97501"/>
                  </a:cubicBezTo>
                  <a:cubicBezTo>
                    <a:pt x="6100" y="95805"/>
                    <a:pt x="7470" y="94435"/>
                    <a:pt x="9166" y="94435"/>
                  </a:cubicBezTo>
                  <a:close/>
                  <a:moveTo>
                    <a:pt x="47984" y="0"/>
                  </a:moveTo>
                  <a:cubicBezTo>
                    <a:pt x="46288" y="0"/>
                    <a:pt x="44918" y="1370"/>
                    <a:pt x="44918" y="3034"/>
                  </a:cubicBezTo>
                  <a:lnTo>
                    <a:pt x="44918" y="23454"/>
                  </a:lnTo>
                  <a:lnTo>
                    <a:pt x="17778" y="23454"/>
                  </a:lnTo>
                  <a:cubicBezTo>
                    <a:pt x="16538" y="19898"/>
                    <a:pt x="13146" y="17321"/>
                    <a:pt x="9166" y="17321"/>
                  </a:cubicBezTo>
                  <a:cubicBezTo>
                    <a:pt x="4110" y="17321"/>
                    <a:pt x="0" y="21431"/>
                    <a:pt x="0" y="26520"/>
                  </a:cubicBezTo>
                  <a:cubicBezTo>
                    <a:pt x="0" y="31576"/>
                    <a:pt x="4110" y="35686"/>
                    <a:pt x="9166" y="35686"/>
                  </a:cubicBezTo>
                  <a:cubicBezTo>
                    <a:pt x="13146" y="35686"/>
                    <a:pt x="16538" y="33142"/>
                    <a:pt x="17778" y="29554"/>
                  </a:cubicBezTo>
                  <a:lnTo>
                    <a:pt x="44918" y="29554"/>
                  </a:lnTo>
                  <a:lnTo>
                    <a:pt x="44918" y="94435"/>
                  </a:lnTo>
                  <a:lnTo>
                    <a:pt x="17778" y="94435"/>
                  </a:lnTo>
                  <a:cubicBezTo>
                    <a:pt x="16538" y="90879"/>
                    <a:pt x="13146" y="88302"/>
                    <a:pt x="9166" y="88302"/>
                  </a:cubicBezTo>
                  <a:cubicBezTo>
                    <a:pt x="4110" y="88302"/>
                    <a:pt x="0" y="92445"/>
                    <a:pt x="0" y="97501"/>
                  </a:cubicBezTo>
                  <a:cubicBezTo>
                    <a:pt x="0" y="102557"/>
                    <a:pt x="4110" y="106667"/>
                    <a:pt x="9166" y="106667"/>
                  </a:cubicBezTo>
                  <a:cubicBezTo>
                    <a:pt x="13146" y="106667"/>
                    <a:pt x="16538" y="104123"/>
                    <a:pt x="17778" y="100567"/>
                  </a:cubicBezTo>
                  <a:lnTo>
                    <a:pt x="44918" y="100567"/>
                  </a:lnTo>
                  <a:lnTo>
                    <a:pt x="44918" y="120759"/>
                  </a:lnTo>
                  <a:cubicBezTo>
                    <a:pt x="44918" y="122455"/>
                    <a:pt x="46288" y="123825"/>
                    <a:pt x="47984" y="123825"/>
                  </a:cubicBezTo>
                  <a:cubicBezTo>
                    <a:pt x="49680" y="123825"/>
                    <a:pt x="51050" y="122455"/>
                    <a:pt x="51050" y="120759"/>
                  </a:cubicBezTo>
                  <a:lnTo>
                    <a:pt x="51050" y="3034"/>
                  </a:lnTo>
                  <a:cubicBezTo>
                    <a:pt x="51050" y="1370"/>
                    <a:pt x="49680" y="0"/>
                    <a:pt x="47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9"/>
            <p:cNvSpPr/>
            <p:nvPr/>
          </p:nvSpPr>
          <p:spPr>
            <a:xfrm>
              <a:off x="2313550" y="4848125"/>
              <a:ext cx="2142325" cy="609200"/>
            </a:xfrm>
            <a:custGeom>
              <a:avLst/>
              <a:gdLst/>
              <a:ahLst/>
              <a:cxnLst/>
              <a:rect l="l" t="t" r="r" b="b"/>
              <a:pathLst>
                <a:path w="85693" h="24368" extrusionOk="0">
                  <a:moveTo>
                    <a:pt x="3067" y="0"/>
                  </a:moveTo>
                  <a:cubicBezTo>
                    <a:pt x="1371" y="0"/>
                    <a:pt x="1" y="1338"/>
                    <a:pt x="1" y="3034"/>
                  </a:cubicBezTo>
                  <a:lnTo>
                    <a:pt x="1" y="15592"/>
                  </a:lnTo>
                  <a:cubicBezTo>
                    <a:pt x="1" y="20420"/>
                    <a:pt x="3948" y="24367"/>
                    <a:pt x="8775" y="24367"/>
                  </a:cubicBezTo>
                  <a:lnTo>
                    <a:pt x="82659" y="24367"/>
                  </a:lnTo>
                  <a:cubicBezTo>
                    <a:pt x="84323" y="24367"/>
                    <a:pt x="85693" y="22997"/>
                    <a:pt x="85693" y="21301"/>
                  </a:cubicBezTo>
                  <a:cubicBezTo>
                    <a:pt x="85693" y="19605"/>
                    <a:pt x="84323" y="18235"/>
                    <a:pt x="82659" y="18235"/>
                  </a:cubicBezTo>
                  <a:lnTo>
                    <a:pt x="8775" y="18235"/>
                  </a:lnTo>
                  <a:cubicBezTo>
                    <a:pt x="7307" y="18235"/>
                    <a:pt x="6133" y="17060"/>
                    <a:pt x="6133" y="15592"/>
                  </a:cubicBezTo>
                  <a:lnTo>
                    <a:pt x="6133" y="3034"/>
                  </a:lnTo>
                  <a:cubicBezTo>
                    <a:pt x="6133" y="1338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9"/>
            <p:cNvSpPr/>
            <p:nvPr/>
          </p:nvSpPr>
          <p:spPr>
            <a:xfrm>
              <a:off x="4663000" y="4848125"/>
              <a:ext cx="626325" cy="609200"/>
            </a:xfrm>
            <a:custGeom>
              <a:avLst/>
              <a:gdLst/>
              <a:ahLst/>
              <a:cxnLst/>
              <a:rect l="l" t="t" r="r" b="b"/>
              <a:pathLst>
                <a:path w="25053" h="24368" extrusionOk="0">
                  <a:moveTo>
                    <a:pt x="22019" y="0"/>
                  </a:moveTo>
                  <a:cubicBezTo>
                    <a:pt x="20323" y="0"/>
                    <a:pt x="18953" y="1338"/>
                    <a:pt x="18953" y="3034"/>
                  </a:cubicBezTo>
                  <a:lnTo>
                    <a:pt x="18953" y="15592"/>
                  </a:lnTo>
                  <a:cubicBezTo>
                    <a:pt x="18953" y="17060"/>
                    <a:pt x="17746" y="18235"/>
                    <a:pt x="16278" y="18235"/>
                  </a:cubicBezTo>
                  <a:lnTo>
                    <a:pt x="3067" y="18235"/>
                  </a:lnTo>
                  <a:cubicBezTo>
                    <a:pt x="1370" y="18235"/>
                    <a:pt x="0" y="19605"/>
                    <a:pt x="0" y="21301"/>
                  </a:cubicBezTo>
                  <a:cubicBezTo>
                    <a:pt x="0" y="22997"/>
                    <a:pt x="1370" y="24367"/>
                    <a:pt x="3067" y="24367"/>
                  </a:cubicBezTo>
                  <a:lnTo>
                    <a:pt x="16278" y="24367"/>
                  </a:lnTo>
                  <a:cubicBezTo>
                    <a:pt x="21138" y="24367"/>
                    <a:pt x="25052" y="20420"/>
                    <a:pt x="25052" y="15592"/>
                  </a:cubicBezTo>
                  <a:lnTo>
                    <a:pt x="25052" y="3034"/>
                  </a:lnTo>
                  <a:cubicBezTo>
                    <a:pt x="25052" y="1338"/>
                    <a:pt x="23682" y="0"/>
                    <a:pt x="220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9"/>
            <p:cNvSpPr/>
            <p:nvPr/>
          </p:nvSpPr>
          <p:spPr>
            <a:xfrm>
              <a:off x="5136800" y="1297450"/>
              <a:ext cx="1273025" cy="3095650"/>
            </a:xfrm>
            <a:custGeom>
              <a:avLst/>
              <a:gdLst/>
              <a:ahLst/>
              <a:cxnLst/>
              <a:rect l="l" t="t" r="r" b="b"/>
              <a:pathLst>
                <a:path w="50921" h="123826" extrusionOk="0">
                  <a:moveTo>
                    <a:pt x="41754" y="23454"/>
                  </a:moveTo>
                  <a:cubicBezTo>
                    <a:pt x="43450" y="23454"/>
                    <a:pt x="44788" y="24824"/>
                    <a:pt x="44788" y="26520"/>
                  </a:cubicBezTo>
                  <a:cubicBezTo>
                    <a:pt x="44788" y="28184"/>
                    <a:pt x="43450" y="29586"/>
                    <a:pt x="41754" y="29586"/>
                  </a:cubicBezTo>
                  <a:cubicBezTo>
                    <a:pt x="40090" y="29586"/>
                    <a:pt x="38720" y="28184"/>
                    <a:pt x="38720" y="26520"/>
                  </a:cubicBezTo>
                  <a:cubicBezTo>
                    <a:pt x="38720" y="24824"/>
                    <a:pt x="40090" y="23454"/>
                    <a:pt x="41754" y="23454"/>
                  </a:cubicBezTo>
                  <a:close/>
                  <a:moveTo>
                    <a:pt x="41754" y="94435"/>
                  </a:moveTo>
                  <a:cubicBezTo>
                    <a:pt x="43450" y="94435"/>
                    <a:pt x="44788" y="95805"/>
                    <a:pt x="44788" y="97501"/>
                  </a:cubicBezTo>
                  <a:cubicBezTo>
                    <a:pt x="44788" y="99197"/>
                    <a:pt x="43450" y="100567"/>
                    <a:pt x="41754" y="100567"/>
                  </a:cubicBezTo>
                  <a:cubicBezTo>
                    <a:pt x="40090" y="100567"/>
                    <a:pt x="38720" y="99197"/>
                    <a:pt x="38720" y="97501"/>
                  </a:cubicBezTo>
                  <a:cubicBezTo>
                    <a:pt x="38720" y="95805"/>
                    <a:pt x="40090" y="94435"/>
                    <a:pt x="41754" y="94435"/>
                  </a:cubicBez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120759"/>
                  </a:lnTo>
                  <a:cubicBezTo>
                    <a:pt x="1" y="122455"/>
                    <a:pt x="1371" y="123825"/>
                    <a:pt x="3067" y="123825"/>
                  </a:cubicBezTo>
                  <a:cubicBezTo>
                    <a:pt x="4730" y="123825"/>
                    <a:pt x="6100" y="122455"/>
                    <a:pt x="6100" y="120759"/>
                  </a:cubicBezTo>
                  <a:lnTo>
                    <a:pt x="6100" y="100567"/>
                  </a:lnTo>
                  <a:lnTo>
                    <a:pt x="33142" y="100567"/>
                  </a:lnTo>
                  <a:cubicBezTo>
                    <a:pt x="34382" y="104123"/>
                    <a:pt x="37774" y="106667"/>
                    <a:pt x="41754" y="106667"/>
                  </a:cubicBezTo>
                  <a:cubicBezTo>
                    <a:pt x="46810" y="106667"/>
                    <a:pt x="50920" y="102557"/>
                    <a:pt x="50920" y="97501"/>
                  </a:cubicBezTo>
                  <a:cubicBezTo>
                    <a:pt x="50920" y="92445"/>
                    <a:pt x="46810" y="88302"/>
                    <a:pt x="41754" y="88302"/>
                  </a:cubicBezTo>
                  <a:cubicBezTo>
                    <a:pt x="37774" y="88302"/>
                    <a:pt x="34382" y="90879"/>
                    <a:pt x="33142" y="94435"/>
                  </a:cubicBezTo>
                  <a:lnTo>
                    <a:pt x="6100" y="94435"/>
                  </a:lnTo>
                  <a:lnTo>
                    <a:pt x="6100" y="29554"/>
                  </a:lnTo>
                  <a:lnTo>
                    <a:pt x="33142" y="29554"/>
                  </a:lnTo>
                  <a:cubicBezTo>
                    <a:pt x="34382" y="33142"/>
                    <a:pt x="37774" y="35686"/>
                    <a:pt x="41754" y="35686"/>
                  </a:cubicBezTo>
                  <a:cubicBezTo>
                    <a:pt x="46810" y="35686"/>
                    <a:pt x="50920" y="31576"/>
                    <a:pt x="50920" y="26520"/>
                  </a:cubicBezTo>
                  <a:cubicBezTo>
                    <a:pt x="50920" y="21431"/>
                    <a:pt x="46810" y="17321"/>
                    <a:pt x="41754" y="17321"/>
                  </a:cubicBezTo>
                  <a:cubicBezTo>
                    <a:pt x="37774" y="17321"/>
                    <a:pt x="34382" y="19898"/>
                    <a:pt x="33142" y="23454"/>
                  </a:cubicBezTo>
                  <a:lnTo>
                    <a:pt x="6100" y="23454"/>
                  </a:lnTo>
                  <a:lnTo>
                    <a:pt x="6100" y="3034"/>
                  </a:lnTo>
                  <a:cubicBezTo>
                    <a:pt x="6100" y="1370"/>
                    <a:pt x="4730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9"/>
            <p:cNvSpPr/>
            <p:nvPr/>
          </p:nvSpPr>
          <p:spPr>
            <a:xfrm>
              <a:off x="2313550" y="238125"/>
              <a:ext cx="2975775" cy="609200"/>
            </a:xfrm>
            <a:custGeom>
              <a:avLst/>
              <a:gdLst/>
              <a:ahLst/>
              <a:cxnLst/>
              <a:rect l="l" t="t" r="r" b="b"/>
              <a:pathLst>
                <a:path w="119031" h="24368" extrusionOk="0">
                  <a:moveTo>
                    <a:pt x="8775" y="0"/>
                  </a:moveTo>
                  <a:cubicBezTo>
                    <a:pt x="3948" y="0"/>
                    <a:pt x="1" y="3947"/>
                    <a:pt x="1" y="8775"/>
                  </a:cubicBezTo>
                  <a:lnTo>
                    <a:pt x="1" y="21333"/>
                  </a:lnTo>
                  <a:cubicBezTo>
                    <a:pt x="1" y="23030"/>
                    <a:pt x="1371" y="24367"/>
                    <a:pt x="3067" y="24367"/>
                  </a:cubicBezTo>
                  <a:cubicBezTo>
                    <a:pt x="4763" y="24367"/>
                    <a:pt x="6133" y="23030"/>
                    <a:pt x="6133" y="21333"/>
                  </a:cubicBezTo>
                  <a:lnTo>
                    <a:pt x="6133" y="8775"/>
                  </a:lnTo>
                  <a:cubicBezTo>
                    <a:pt x="6133" y="7307"/>
                    <a:pt x="7307" y="6133"/>
                    <a:pt x="8775" y="6133"/>
                  </a:cubicBezTo>
                  <a:lnTo>
                    <a:pt x="27923" y="6133"/>
                  </a:lnTo>
                  <a:lnTo>
                    <a:pt x="27923" y="15299"/>
                  </a:lnTo>
                  <a:cubicBezTo>
                    <a:pt x="27923" y="16962"/>
                    <a:pt x="29293" y="18332"/>
                    <a:pt x="30989" y="18332"/>
                  </a:cubicBezTo>
                  <a:lnTo>
                    <a:pt x="88074" y="18332"/>
                  </a:lnTo>
                  <a:cubicBezTo>
                    <a:pt x="89738" y="18332"/>
                    <a:pt x="91108" y="16962"/>
                    <a:pt x="91108" y="15299"/>
                  </a:cubicBezTo>
                  <a:lnTo>
                    <a:pt x="91108" y="6100"/>
                  </a:lnTo>
                  <a:lnTo>
                    <a:pt x="110256" y="6100"/>
                  </a:lnTo>
                  <a:cubicBezTo>
                    <a:pt x="111724" y="6100"/>
                    <a:pt x="112931" y="7307"/>
                    <a:pt x="112931" y="8775"/>
                  </a:cubicBezTo>
                  <a:lnTo>
                    <a:pt x="112931" y="21333"/>
                  </a:lnTo>
                  <a:cubicBezTo>
                    <a:pt x="112931" y="22997"/>
                    <a:pt x="114301" y="24367"/>
                    <a:pt x="115997" y="24367"/>
                  </a:cubicBezTo>
                  <a:cubicBezTo>
                    <a:pt x="117660" y="24367"/>
                    <a:pt x="119030" y="22997"/>
                    <a:pt x="119030" y="21333"/>
                  </a:cubicBezTo>
                  <a:lnTo>
                    <a:pt x="119030" y="8775"/>
                  </a:lnTo>
                  <a:cubicBezTo>
                    <a:pt x="119030" y="3947"/>
                    <a:pt x="115116" y="0"/>
                    <a:pt x="110256" y="0"/>
                  </a:cubicBezTo>
                  <a:lnTo>
                    <a:pt x="55650" y="0"/>
                  </a:lnTo>
                  <a:cubicBezTo>
                    <a:pt x="53986" y="0"/>
                    <a:pt x="52616" y="1370"/>
                    <a:pt x="52616" y="3066"/>
                  </a:cubicBezTo>
                  <a:cubicBezTo>
                    <a:pt x="52616" y="4763"/>
                    <a:pt x="53986" y="6100"/>
                    <a:pt x="55650" y="6100"/>
                  </a:cubicBezTo>
                  <a:lnTo>
                    <a:pt x="85008" y="6100"/>
                  </a:lnTo>
                  <a:lnTo>
                    <a:pt x="85008" y="12232"/>
                  </a:lnTo>
                  <a:lnTo>
                    <a:pt x="34056" y="12232"/>
                  </a:lnTo>
                  <a:lnTo>
                    <a:pt x="34056" y="6100"/>
                  </a:lnTo>
                  <a:lnTo>
                    <a:pt x="41591" y="6100"/>
                  </a:lnTo>
                  <a:cubicBezTo>
                    <a:pt x="43254" y="6100"/>
                    <a:pt x="44625" y="4763"/>
                    <a:pt x="44625" y="3066"/>
                  </a:cubicBezTo>
                  <a:cubicBezTo>
                    <a:pt x="44625" y="1370"/>
                    <a:pt x="43254" y="0"/>
                    <a:pt x="415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9"/>
            <p:cNvSpPr/>
            <p:nvPr/>
          </p:nvSpPr>
          <p:spPr>
            <a:xfrm>
              <a:off x="3291325" y="4896225"/>
              <a:ext cx="1020225" cy="153350"/>
            </a:xfrm>
            <a:custGeom>
              <a:avLst/>
              <a:gdLst/>
              <a:ahLst/>
              <a:cxnLst/>
              <a:rect l="l" t="t" r="r" b="b"/>
              <a:pathLst>
                <a:path w="40809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37775" y="6133"/>
                  </a:lnTo>
                  <a:cubicBezTo>
                    <a:pt x="39438" y="6133"/>
                    <a:pt x="40808" y="4763"/>
                    <a:pt x="40808" y="3067"/>
                  </a:cubicBezTo>
                  <a:cubicBezTo>
                    <a:pt x="40808" y="1371"/>
                    <a:pt x="39438" y="1"/>
                    <a:pt x="377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9"/>
            <p:cNvSpPr/>
            <p:nvPr/>
          </p:nvSpPr>
          <p:spPr>
            <a:xfrm>
              <a:off x="1186525" y="4393075"/>
              <a:ext cx="1865075" cy="495025"/>
            </a:xfrm>
            <a:custGeom>
              <a:avLst/>
              <a:gdLst/>
              <a:ahLst/>
              <a:cxnLst/>
              <a:rect l="l" t="t" r="r" b="b"/>
              <a:pathLst>
                <a:path w="74603" h="19801" extrusionOk="0">
                  <a:moveTo>
                    <a:pt x="65436" y="6133"/>
                  </a:moveTo>
                  <a:cubicBezTo>
                    <a:pt x="67100" y="6133"/>
                    <a:pt x="68470" y="7503"/>
                    <a:pt x="68470" y="9199"/>
                  </a:cubicBezTo>
                  <a:cubicBezTo>
                    <a:pt x="68470" y="10895"/>
                    <a:pt x="67100" y="12265"/>
                    <a:pt x="65436" y="12265"/>
                  </a:cubicBezTo>
                  <a:cubicBezTo>
                    <a:pt x="63740" y="12265"/>
                    <a:pt x="62403" y="10895"/>
                    <a:pt x="62403" y="9199"/>
                  </a:cubicBezTo>
                  <a:cubicBezTo>
                    <a:pt x="62403" y="7503"/>
                    <a:pt x="63740" y="6133"/>
                    <a:pt x="65436" y="6133"/>
                  </a:cubicBezTo>
                  <a:close/>
                  <a:moveTo>
                    <a:pt x="65436" y="0"/>
                  </a:moveTo>
                  <a:cubicBezTo>
                    <a:pt x="61457" y="0"/>
                    <a:pt x="58064" y="2577"/>
                    <a:pt x="56792" y="6133"/>
                  </a:cubicBezTo>
                  <a:lnTo>
                    <a:pt x="12429" y="6133"/>
                  </a:lnTo>
                  <a:cubicBezTo>
                    <a:pt x="11711" y="6133"/>
                    <a:pt x="10994" y="6394"/>
                    <a:pt x="10439" y="6850"/>
                  </a:cubicBezTo>
                  <a:lnTo>
                    <a:pt x="1469" y="14418"/>
                  </a:lnTo>
                  <a:cubicBezTo>
                    <a:pt x="164" y="15495"/>
                    <a:pt x="1" y="17419"/>
                    <a:pt x="1077" y="18724"/>
                  </a:cubicBezTo>
                  <a:cubicBezTo>
                    <a:pt x="1697" y="19442"/>
                    <a:pt x="2545" y="19800"/>
                    <a:pt x="3426" y="19800"/>
                  </a:cubicBezTo>
                  <a:cubicBezTo>
                    <a:pt x="4111" y="19800"/>
                    <a:pt x="4829" y="19572"/>
                    <a:pt x="5383" y="19083"/>
                  </a:cubicBezTo>
                  <a:lnTo>
                    <a:pt x="13538" y="12265"/>
                  </a:lnTo>
                  <a:lnTo>
                    <a:pt x="56792" y="12265"/>
                  </a:lnTo>
                  <a:cubicBezTo>
                    <a:pt x="58064" y="15821"/>
                    <a:pt x="61457" y="18365"/>
                    <a:pt x="65436" y="18365"/>
                  </a:cubicBezTo>
                  <a:cubicBezTo>
                    <a:pt x="70492" y="18365"/>
                    <a:pt x="74603" y="14255"/>
                    <a:pt x="74603" y="9199"/>
                  </a:cubicBezTo>
                  <a:cubicBezTo>
                    <a:pt x="74603" y="4143"/>
                    <a:pt x="70492" y="0"/>
                    <a:pt x="654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9"/>
            <p:cNvSpPr/>
            <p:nvPr/>
          </p:nvSpPr>
          <p:spPr>
            <a:xfrm>
              <a:off x="1181650" y="806850"/>
              <a:ext cx="1864250" cy="495500"/>
            </a:xfrm>
            <a:custGeom>
              <a:avLst/>
              <a:gdLst/>
              <a:ahLst/>
              <a:cxnLst/>
              <a:rect l="l" t="t" r="r" b="b"/>
              <a:pathLst>
                <a:path w="74570" h="19820" extrusionOk="0">
                  <a:moveTo>
                    <a:pt x="65403" y="7555"/>
                  </a:moveTo>
                  <a:cubicBezTo>
                    <a:pt x="67099" y="7555"/>
                    <a:pt x="68469" y="8925"/>
                    <a:pt x="68469" y="10621"/>
                  </a:cubicBezTo>
                  <a:cubicBezTo>
                    <a:pt x="68469" y="12317"/>
                    <a:pt x="67099" y="13687"/>
                    <a:pt x="65403" y="13687"/>
                  </a:cubicBezTo>
                  <a:cubicBezTo>
                    <a:pt x="63739" y="13687"/>
                    <a:pt x="62369" y="12317"/>
                    <a:pt x="62369" y="10621"/>
                  </a:cubicBezTo>
                  <a:cubicBezTo>
                    <a:pt x="62369" y="8925"/>
                    <a:pt x="63739" y="7555"/>
                    <a:pt x="65403" y="7555"/>
                  </a:cubicBezTo>
                  <a:close/>
                  <a:moveTo>
                    <a:pt x="3397" y="1"/>
                  </a:moveTo>
                  <a:cubicBezTo>
                    <a:pt x="2529" y="1"/>
                    <a:pt x="1673" y="373"/>
                    <a:pt x="1077" y="1096"/>
                  </a:cubicBezTo>
                  <a:cubicBezTo>
                    <a:pt x="0" y="2401"/>
                    <a:pt x="163" y="4325"/>
                    <a:pt x="1435" y="5402"/>
                  </a:cubicBezTo>
                  <a:lnTo>
                    <a:pt x="10439" y="12970"/>
                  </a:lnTo>
                  <a:cubicBezTo>
                    <a:pt x="10993" y="13426"/>
                    <a:pt x="11678" y="13687"/>
                    <a:pt x="12396" y="13687"/>
                  </a:cubicBezTo>
                  <a:lnTo>
                    <a:pt x="56791" y="13687"/>
                  </a:lnTo>
                  <a:cubicBezTo>
                    <a:pt x="58031" y="17243"/>
                    <a:pt x="61423" y="19820"/>
                    <a:pt x="65403" y="19820"/>
                  </a:cubicBezTo>
                  <a:cubicBezTo>
                    <a:pt x="70459" y="19820"/>
                    <a:pt x="74569" y="15677"/>
                    <a:pt x="74569" y="10621"/>
                  </a:cubicBezTo>
                  <a:cubicBezTo>
                    <a:pt x="74569" y="5565"/>
                    <a:pt x="70459" y="1455"/>
                    <a:pt x="65403" y="1455"/>
                  </a:cubicBezTo>
                  <a:cubicBezTo>
                    <a:pt x="61423" y="1455"/>
                    <a:pt x="58031" y="3999"/>
                    <a:pt x="56791" y="7555"/>
                  </a:cubicBezTo>
                  <a:lnTo>
                    <a:pt x="13505" y="7555"/>
                  </a:lnTo>
                  <a:lnTo>
                    <a:pt x="5382" y="737"/>
                  </a:lnTo>
                  <a:cubicBezTo>
                    <a:pt x="4800" y="243"/>
                    <a:pt x="4095" y="1"/>
                    <a:pt x="33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9"/>
            <p:cNvSpPr/>
            <p:nvPr/>
          </p:nvSpPr>
          <p:spPr>
            <a:xfrm>
              <a:off x="4548825" y="4393075"/>
              <a:ext cx="1865075" cy="495025"/>
            </a:xfrm>
            <a:custGeom>
              <a:avLst/>
              <a:gdLst/>
              <a:ahLst/>
              <a:cxnLst/>
              <a:rect l="l" t="t" r="r" b="b"/>
              <a:pathLst>
                <a:path w="74603" h="19801" extrusionOk="0">
                  <a:moveTo>
                    <a:pt x="9167" y="6133"/>
                  </a:moveTo>
                  <a:cubicBezTo>
                    <a:pt x="10863" y="6133"/>
                    <a:pt x="12200" y="7503"/>
                    <a:pt x="12200" y="9199"/>
                  </a:cubicBezTo>
                  <a:cubicBezTo>
                    <a:pt x="12200" y="10895"/>
                    <a:pt x="10863" y="12265"/>
                    <a:pt x="9167" y="12265"/>
                  </a:cubicBezTo>
                  <a:cubicBezTo>
                    <a:pt x="7503" y="12265"/>
                    <a:pt x="6133" y="10895"/>
                    <a:pt x="6133" y="9199"/>
                  </a:cubicBezTo>
                  <a:cubicBezTo>
                    <a:pt x="6133" y="7503"/>
                    <a:pt x="7503" y="6133"/>
                    <a:pt x="9167" y="6133"/>
                  </a:cubicBezTo>
                  <a:close/>
                  <a:moveTo>
                    <a:pt x="9167" y="0"/>
                  </a:moveTo>
                  <a:cubicBezTo>
                    <a:pt x="4111" y="0"/>
                    <a:pt x="1" y="4143"/>
                    <a:pt x="1" y="9199"/>
                  </a:cubicBezTo>
                  <a:cubicBezTo>
                    <a:pt x="1" y="14255"/>
                    <a:pt x="4111" y="18365"/>
                    <a:pt x="9167" y="18365"/>
                  </a:cubicBezTo>
                  <a:cubicBezTo>
                    <a:pt x="13146" y="18365"/>
                    <a:pt x="16539" y="15821"/>
                    <a:pt x="17811" y="12265"/>
                  </a:cubicBezTo>
                  <a:lnTo>
                    <a:pt x="61065" y="12265"/>
                  </a:lnTo>
                  <a:lnTo>
                    <a:pt x="69220" y="19083"/>
                  </a:lnTo>
                  <a:cubicBezTo>
                    <a:pt x="69774" y="19572"/>
                    <a:pt x="70492" y="19800"/>
                    <a:pt x="71177" y="19800"/>
                  </a:cubicBezTo>
                  <a:cubicBezTo>
                    <a:pt x="72058" y="19800"/>
                    <a:pt x="72906" y="19442"/>
                    <a:pt x="73526" y="18724"/>
                  </a:cubicBezTo>
                  <a:cubicBezTo>
                    <a:pt x="74602" y="17419"/>
                    <a:pt x="74439" y="15495"/>
                    <a:pt x="73134" y="14418"/>
                  </a:cubicBezTo>
                  <a:lnTo>
                    <a:pt x="64164" y="6850"/>
                  </a:lnTo>
                  <a:cubicBezTo>
                    <a:pt x="63609" y="6394"/>
                    <a:pt x="62892" y="6133"/>
                    <a:pt x="62174" y="6133"/>
                  </a:cubicBezTo>
                  <a:lnTo>
                    <a:pt x="17811" y="6133"/>
                  </a:lnTo>
                  <a:cubicBezTo>
                    <a:pt x="16539" y="2577"/>
                    <a:pt x="13146" y="0"/>
                    <a:pt x="9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9"/>
            <p:cNvSpPr/>
            <p:nvPr/>
          </p:nvSpPr>
          <p:spPr>
            <a:xfrm>
              <a:off x="4554525" y="806850"/>
              <a:ext cx="1864250" cy="495500"/>
            </a:xfrm>
            <a:custGeom>
              <a:avLst/>
              <a:gdLst/>
              <a:ahLst/>
              <a:cxnLst/>
              <a:rect l="l" t="t" r="r" b="b"/>
              <a:pathLst>
                <a:path w="74570" h="19820" extrusionOk="0">
                  <a:moveTo>
                    <a:pt x="9167" y="7555"/>
                  </a:moveTo>
                  <a:cubicBezTo>
                    <a:pt x="10831" y="7555"/>
                    <a:pt x="12201" y="8925"/>
                    <a:pt x="12201" y="10621"/>
                  </a:cubicBezTo>
                  <a:cubicBezTo>
                    <a:pt x="12201" y="12317"/>
                    <a:pt x="10831" y="13687"/>
                    <a:pt x="9167" y="13687"/>
                  </a:cubicBezTo>
                  <a:cubicBezTo>
                    <a:pt x="7471" y="13687"/>
                    <a:pt x="6101" y="12317"/>
                    <a:pt x="6101" y="10621"/>
                  </a:cubicBezTo>
                  <a:cubicBezTo>
                    <a:pt x="6101" y="8925"/>
                    <a:pt x="7471" y="7555"/>
                    <a:pt x="9167" y="7555"/>
                  </a:cubicBezTo>
                  <a:close/>
                  <a:moveTo>
                    <a:pt x="71174" y="1"/>
                  </a:moveTo>
                  <a:cubicBezTo>
                    <a:pt x="70475" y="1"/>
                    <a:pt x="69770" y="243"/>
                    <a:pt x="69188" y="737"/>
                  </a:cubicBezTo>
                  <a:lnTo>
                    <a:pt x="61033" y="7555"/>
                  </a:lnTo>
                  <a:lnTo>
                    <a:pt x="17779" y="7555"/>
                  </a:lnTo>
                  <a:cubicBezTo>
                    <a:pt x="16539" y="3999"/>
                    <a:pt x="13147" y="1455"/>
                    <a:pt x="9167" y="1455"/>
                  </a:cubicBezTo>
                  <a:cubicBezTo>
                    <a:pt x="4111" y="1455"/>
                    <a:pt x="1" y="5565"/>
                    <a:pt x="1" y="10621"/>
                  </a:cubicBezTo>
                  <a:cubicBezTo>
                    <a:pt x="1" y="15677"/>
                    <a:pt x="4111" y="19820"/>
                    <a:pt x="9167" y="19820"/>
                  </a:cubicBezTo>
                  <a:cubicBezTo>
                    <a:pt x="13147" y="19820"/>
                    <a:pt x="16539" y="17243"/>
                    <a:pt x="17779" y="13687"/>
                  </a:cubicBezTo>
                  <a:lnTo>
                    <a:pt x="62174" y="13687"/>
                  </a:lnTo>
                  <a:cubicBezTo>
                    <a:pt x="62892" y="13687"/>
                    <a:pt x="63577" y="13426"/>
                    <a:pt x="64132" y="12970"/>
                  </a:cubicBezTo>
                  <a:lnTo>
                    <a:pt x="73135" y="5402"/>
                  </a:lnTo>
                  <a:cubicBezTo>
                    <a:pt x="74407" y="4325"/>
                    <a:pt x="74570" y="2401"/>
                    <a:pt x="73493" y="1096"/>
                  </a:cubicBezTo>
                  <a:cubicBezTo>
                    <a:pt x="72897" y="373"/>
                    <a:pt x="72041" y="1"/>
                    <a:pt x="71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9"/>
            <p:cNvSpPr/>
            <p:nvPr/>
          </p:nvSpPr>
          <p:spPr>
            <a:xfrm>
              <a:off x="2707425" y="1660350"/>
              <a:ext cx="595350" cy="596950"/>
            </a:xfrm>
            <a:custGeom>
              <a:avLst/>
              <a:gdLst/>
              <a:ahLst/>
              <a:cxnLst/>
              <a:rect l="l" t="t" r="r" b="b"/>
              <a:pathLst>
                <a:path w="23814" h="23878" extrusionOk="0">
                  <a:moveTo>
                    <a:pt x="11907" y="6100"/>
                  </a:moveTo>
                  <a:cubicBezTo>
                    <a:pt x="15104" y="6100"/>
                    <a:pt x="17681" y="8710"/>
                    <a:pt x="17681" y="11939"/>
                  </a:cubicBezTo>
                  <a:cubicBezTo>
                    <a:pt x="17681" y="15136"/>
                    <a:pt x="15104" y="17745"/>
                    <a:pt x="11907" y="17745"/>
                  </a:cubicBezTo>
                  <a:cubicBezTo>
                    <a:pt x="8710" y="17745"/>
                    <a:pt x="6101" y="15136"/>
                    <a:pt x="6101" y="11939"/>
                  </a:cubicBezTo>
                  <a:cubicBezTo>
                    <a:pt x="6101" y="8710"/>
                    <a:pt x="8710" y="6100"/>
                    <a:pt x="11907" y="6100"/>
                  </a:cubicBezTo>
                  <a:close/>
                  <a:moveTo>
                    <a:pt x="11907" y="0"/>
                  </a:moveTo>
                  <a:cubicBezTo>
                    <a:pt x="5351" y="0"/>
                    <a:pt x="1" y="5350"/>
                    <a:pt x="1" y="11939"/>
                  </a:cubicBezTo>
                  <a:cubicBezTo>
                    <a:pt x="1" y="18496"/>
                    <a:pt x="5351" y="23878"/>
                    <a:pt x="11907" y="23878"/>
                  </a:cubicBezTo>
                  <a:cubicBezTo>
                    <a:pt x="18464" y="23878"/>
                    <a:pt x="23813" y="18496"/>
                    <a:pt x="23813" y="11939"/>
                  </a:cubicBezTo>
                  <a:cubicBezTo>
                    <a:pt x="23813" y="5350"/>
                    <a:pt x="18464" y="0"/>
                    <a:pt x="11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9"/>
            <p:cNvSpPr/>
            <p:nvPr/>
          </p:nvSpPr>
          <p:spPr>
            <a:xfrm>
              <a:off x="3968200" y="1660350"/>
              <a:ext cx="904400" cy="596950"/>
            </a:xfrm>
            <a:custGeom>
              <a:avLst/>
              <a:gdLst/>
              <a:ahLst/>
              <a:cxnLst/>
              <a:rect l="l" t="t" r="r" b="b"/>
              <a:pathLst>
                <a:path w="36176" h="23878" extrusionOk="0">
                  <a:moveTo>
                    <a:pt x="30076" y="6100"/>
                  </a:moveTo>
                  <a:lnTo>
                    <a:pt x="30076" y="17745"/>
                  </a:lnTo>
                  <a:lnTo>
                    <a:pt x="6133" y="17745"/>
                  </a:lnTo>
                  <a:lnTo>
                    <a:pt x="6133" y="6100"/>
                  </a:lnTo>
                  <a:close/>
                  <a:moveTo>
                    <a:pt x="3067" y="0"/>
                  </a:moveTo>
                  <a:cubicBezTo>
                    <a:pt x="1370" y="0"/>
                    <a:pt x="0" y="1337"/>
                    <a:pt x="0" y="3034"/>
                  </a:cubicBezTo>
                  <a:lnTo>
                    <a:pt x="0" y="20812"/>
                  </a:lnTo>
                  <a:cubicBezTo>
                    <a:pt x="0" y="22508"/>
                    <a:pt x="1370" y="23878"/>
                    <a:pt x="3067" y="23878"/>
                  </a:cubicBezTo>
                  <a:lnTo>
                    <a:pt x="33109" y="23878"/>
                  </a:lnTo>
                  <a:cubicBezTo>
                    <a:pt x="34806" y="23878"/>
                    <a:pt x="36176" y="22508"/>
                    <a:pt x="36176" y="20812"/>
                  </a:cubicBezTo>
                  <a:lnTo>
                    <a:pt x="36176" y="3034"/>
                  </a:lnTo>
                  <a:cubicBezTo>
                    <a:pt x="36176" y="1337"/>
                    <a:pt x="34806" y="0"/>
                    <a:pt x="33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9"/>
            <p:cNvSpPr/>
            <p:nvPr/>
          </p:nvSpPr>
          <p:spPr>
            <a:xfrm>
              <a:off x="3478900" y="1722525"/>
              <a:ext cx="327025" cy="472000"/>
            </a:xfrm>
            <a:custGeom>
              <a:avLst/>
              <a:gdLst/>
              <a:ahLst/>
              <a:cxnLst/>
              <a:rect l="l" t="t" r="r" b="b"/>
              <a:pathLst>
                <a:path w="13081" h="18880" extrusionOk="0">
                  <a:moveTo>
                    <a:pt x="3376" y="0"/>
                  </a:moveTo>
                  <a:cubicBezTo>
                    <a:pt x="2594" y="0"/>
                    <a:pt x="1811" y="302"/>
                    <a:pt x="1207" y="906"/>
                  </a:cubicBezTo>
                  <a:cubicBezTo>
                    <a:pt x="0" y="2112"/>
                    <a:pt x="0" y="4037"/>
                    <a:pt x="1207" y="5244"/>
                  </a:cubicBezTo>
                  <a:lnTo>
                    <a:pt x="5415" y="9452"/>
                  </a:lnTo>
                  <a:lnTo>
                    <a:pt x="1207" y="13660"/>
                  </a:lnTo>
                  <a:cubicBezTo>
                    <a:pt x="0" y="14834"/>
                    <a:pt x="0" y="16759"/>
                    <a:pt x="1207" y="17966"/>
                  </a:cubicBezTo>
                  <a:cubicBezTo>
                    <a:pt x="1794" y="18553"/>
                    <a:pt x="2577" y="18879"/>
                    <a:pt x="3360" y="18879"/>
                  </a:cubicBezTo>
                  <a:cubicBezTo>
                    <a:pt x="4143" y="18879"/>
                    <a:pt x="4926" y="18553"/>
                    <a:pt x="5546" y="17966"/>
                  </a:cubicBezTo>
                  <a:lnTo>
                    <a:pt x="11907" y="11605"/>
                  </a:lnTo>
                  <a:cubicBezTo>
                    <a:pt x="13081" y="10398"/>
                    <a:pt x="13081" y="8473"/>
                    <a:pt x="11907" y="7266"/>
                  </a:cubicBezTo>
                  <a:lnTo>
                    <a:pt x="5546" y="906"/>
                  </a:lnTo>
                  <a:cubicBezTo>
                    <a:pt x="4942" y="302"/>
                    <a:pt x="4159" y="0"/>
                    <a:pt x="33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9"/>
            <p:cNvSpPr/>
            <p:nvPr/>
          </p:nvSpPr>
          <p:spPr>
            <a:xfrm>
              <a:off x="2707425" y="3438125"/>
              <a:ext cx="595350" cy="596975"/>
            </a:xfrm>
            <a:custGeom>
              <a:avLst/>
              <a:gdLst/>
              <a:ahLst/>
              <a:cxnLst/>
              <a:rect l="l" t="t" r="r" b="b"/>
              <a:pathLst>
                <a:path w="23814" h="23879" extrusionOk="0">
                  <a:moveTo>
                    <a:pt x="11907" y="6133"/>
                  </a:moveTo>
                  <a:cubicBezTo>
                    <a:pt x="15104" y="6133"/>
                    <a:pt x="17681" y="8742"/>
                    <a:pt x="17681" y="11939"/>
                  </a:cubicBezTo>
                  <a:cubicBezTo>
                    <a:pt x="17681" y="15169"/>
                    <a:pt x="15104" y="17778"/>
                    <a:pt x="11907" y="17778"/>
                  </a:cubicBezTo>
                  <a:cubicBezTo>
                    <a:pt x="8710" y="17778"/>
                    <a:pt x="6101" y="15169"/>
                    <a:pt x="6101" y="11939"/>
                  </a:cubicBezTo>
                  <a:cubicBezTo>
                    <a:pt x="6101" y="8742"/>
                    <a:pt x="8710" y="6133"/>
                    <a:pt x="11907" y="6133"/>
                  </a:cubicBezTo>
                  <a:close/>
                  <a:moveTo>
                    <a:pt x="11907" y="0"/>
                  </a:moveTo>
                  <a:cubicBezTo>
                    <a:pt x="5351" y="0"/>
                    <a:pt x="1" y="5383"/>
                    <a:pt x="1" y="11939"/>
                  </a:cubicBezTo>
                  <a:cubicBezTo>
                    <a:pt x="1" y="18528"/>
                    <a:pt x="5351" y="23878"/>
                    <a:pt x="11907" y="23878"/>
                  </a:cubicBezTo>
                  <a:cubicBezTo>
                    <a:pt x="18464" y="23878"/>
                    <a:pt x="23813" y="18528"/>
                    <a:pt x="23813" y="11939"/>
                  </a:cubicBezTo>
                  <a:cubicBezTo>
                    <a:pt x="23813" y="5383"/>
                    <a:pt x="18464" y="0"/>
                    <a:pt x="11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9"/>
            <p:cNvSpPr/>
            <p:nvPr/>
          </p:nvSpPr>
          <p:spPr>
            <a:xfrm>
              <a:off x="3968200" y="3438125"/>
              <a:ext cx="904400" cy="596975"/>
            </a:xfrm>
            <a:custGeom>
              <a:avLst/>
              <a:gdLst/>
              <a:ahLst/>
              <a:cxnLst/>
              <a:rect l="l" t="t" r="r" b="b"/>
              <a:pathLst>
                <a:path w="36176" h="23879" extrusionOk="0">
                  <a:moveTo>
                    <a:pt x="30076" y="6133"/>
                  </a:moveTo>
                  <a:lnTo>
                    <a:pt x="30076" y="17778"/>
                  </a:lnTo>
                  <a:lnTo>
                    <a:pt x="6133" y="17778"/>
                  </a:lnTo>
                  <a:lnTo>
                    <a:pt x="6133" y="6133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7"/>
                  </a:cubicBezTo>
                  <a:lnTo>
                    <a:pt x="0" y="20844"/>
                  </a:lnTo>
                  <a:cubicBezTo>
                    <a:pt x="0" y="22541"/>
                    <a:pt x="1370" y="23878"/>
                    <a:pt x="3067" y="23878"/>
                  </a:cubicBezTo>
                  <a:lnTo>
                    <a:pt x="33109" y="23878"/>
                  </a:lnTo>
                  <a:cubicBezTo>
                    <a:pt x="34806" y="23878"/>
                    <a:pt x="36176" y="22541"/>
                    <a:pt x="36176" y="20844"/>
                  </a:cubicBezTo>
                  <a:lnTo>
                    <a:pt x="36176" y="3067"/>
                  </a:lnTo>
                  <a:cubicBezTo>
                    <a:pt x="36176" y="1370"/>
                    <a:pt x="34806" y="0"/>
                    <a:pt x="33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9"/>
            <p:cNvSpPr/>
            <p:nvPr/>
          </p:nvSpPr>
          <p:spPr>
            <a:xfrm>
              <a:off x="3478900" y="3501125"/>
              <a:ext cx="327025" cy="471975"/>
            </a:xfrm>
            <a:custGeom>
              <a:avLst/>
              <a:gdLst/>
              <a:ahLst/>
              <a:cxnLst/>
              <a:rect l="l" t="t" r="r" b="b"/>
              <a:pathLst>
                <a:path w="13081" h="18879" extrusionOk="0">
                  <a:moveTo>
                    <a:pt x="3376" y="0"/>
                  </a:moveTo>
                  <a:cubicBezTo>
                    <a:pt x="2594" y="0"/>
                    <a:pt x="1811" y="302"/>
                    <a:pt x="1207" y="905"/>
                  </a:cubicBezTo>
                  <a:cubicBezTo>
                    <a:pt x="0" y="2112"/>
                    <a:pt x="0" y="4037"/>
                    <a:pt x="1207" y="5211"/>
                  </a:cubicBezTo>
                  <a:lnTo>
                    <a:pt x="5415" y="9419"/>
                  </a:lnTo>
                  <a:lnTo>
                    <a:pt x="1207" y="13627"/>
                  </a:lnTo>
                  <a:cubicBezTo>
                    <a:pt x="0" y="14834"/>
                    <a:pt x="0" y="16759"/>
                    <a:pt x="1207" y="17966"/>
                  </a:cubicBezTo>
                  <a:cubicBezTo>
                    <a:pt x="1794" y="18553"/>
                    <a:pt x="2577" y="18879"/>
                    <a:pt x="3360" y="18879"/>
                  </a:cubicBezTo>
                  <a:cubicBezTo>
                    <a:pt x="4143" y="18879"/>
                    <a:pt x="4926" y="18553"/>
                    <a:pt x="5546" y="17966"/>
                  </a:cubicBezTo>
                  <a:lnTo>
                    <a:pt x="11907" y="11605"/>
                  </a:lnTo>
                  <a:cubicBezTo>
                    <a:pt x="13081" y="10398"/>
                    <a:pt x="13081" y="8473"/>
                    <a:pt x="11907" y="7266"/>
                  </a:cubicBezTo>
                  <a:lnTo>
                    <a:pt x="5546" y="905"/>
                  </a:lnTo>
                  <a:cubicBezTo>
                    <a:pt x="4942" y="302"/>
                    <a:pt x="4159" y="0"/>
                    <a:pt x="33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9"/>
            <p:cNvSpPr/>
            <p:nvPr/>
          </p:nvSpPr>
          <p:spPr>
            <a:xfrm>
              <a:off x="3478900" y="2616100"/>
              <a:ext cx="327025" cy="471375"/>
            </a:xfrm>
            <a:custGeom>
              <a:avLst/>
              <a:gdLst/>
              <a:ahLst/>
              <a:cxnLst/>
              <a:rect l="l" t="t" r="r" b="b"/>
              <a:pathLst>
                <a:path w="13081" h="18855" extrusionOk="0">
                  <a:moveTo>
                    <a:pt x="9737" y="1"/>
                  </a:moveTo>
                  <a:cubicBezTo>
                    <a:pt x="8954" y="1"/>
                    <a:pt x="8172" y="294"/>
                    <a:pt x="7568" y="881"/>
                  </a:cubicBezTo>
                  <a:lnTo>
                    <a:pt x="1207" y="7275"/>
                  </a:lnTo>
                  <a:cubicBezTo>
                    <a:pt x="0" y="8449"/>
                    <a:pt x="0" y="10374"/>
                    <a:pt x="1207" y="11581"/>
                  </a:cubicBezTo>
                  <a:lnTo>
                    <a:pt x="7568" y="17941"/>
                  </a:lnTo>
                  <a:cubicBezTo>
                    <a:pt x="8188" y="18561"/>
                    <a:pt x="8971" y="18855"/>
                    <a:pt x="9754" y="18855"/>
                  </a:cubicBezTo>
                  <a:cubicBezTo>
                    <a:pt x="10537" y="18855"/>
                    <a:pt x="11319" y="18561"/>
                    <a:pt x="11907" y="17941"/>
                  </a:cubicBezTo>
                  <a:cubicBezTo>
                    <a:pt x="13081" y="16767"/>
                    <a:pt x="13081" y="14810"/>
                    <a:pt x="11907" y="13636"/>
                  </a:cubicBezTo>
                  <a:lnTo>
                    <a:pt x="7699" y="9428"/>
                  </a:lnTo>
                  <a:lnTo>
                    <a:pt x="11907" y="5220"/>
                  </a:lnTo>
                  <a:cubicBezTo>
                    <a:pt x="13081" y="4013"/>
                    <a:pt x="13081" y="2088"/>
                    <a:pt x="11907" y="881"/>
                  </a:cubicBezTo>
                  <a:cubicBezTo>
                    <a:pt x="11303" y="294"/>
                    <a:pt x="10520" y="1"/>
                    <a:pt x="97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9"/>
            <p:cNvSpPr/>
            <p:nvPr/>
          </p:nvSpPr>
          <p:spPr>
            <a:xfrm>
              <a:off x="3968200" y="2408150"/>
              <a:ext cx="904400" cy="520300"/>
            </a:xfrm>
            <a:custGeom>
              <a:avLst/>
              <a:gdLst/>
              <a:ahLst/>
              <a:cxnLst/>
              <a:rect l="l" t="t" r="r" b="b"/>
              <a:pathLst>
                <a:path w="36176" h="20812" extrusionOk="0">
                  <a:moveTo>
                    <a:pt x="33109" y="0"/>
                  </a:moveTo>
                  <a:cubicBezTo>
                    <a:pt x="31446" y="0"/>
                    <a:pt x="30076" y="1370"/>
                    <a:pt x="30076" y="3067"/>
                  </a:cubicBezTo>
                  <a:lnTo>
                    <a:pt x="30076" y="14679"/>
                  </a:lnTo>
                  <a:lnTo>
                    <a:pt x="3067" y="14679"/>
                  </a:lnTo>
                  <a:cubicBezTo>
                    <a:pt x="1370" y="14679"/>
                    <a:pt x="0" y="16049"/>
                    <a:pt x="0" y="17746"/>
                  </a:cubicBezTo>
                  <a:cubicBezTo>
                    <a:pt x="0" y="19442"/>
                    <a:pt x="1370" y="20812"/>
                    <a:pt x="3067" y="20812"/>
                  </a:cubicBezTo>
                  <a:lnTo>
                    <a:pt x="33109" y="20812"/>
                  </a:lnTo>
                  <a:cubicBezTo>
                    <a:pt x="34806" y="20812"/>
                    <a:pt x="36176" y="19442"/>
                    <a:pt x="36176" y="17746"/>
                  </a:cubicBezTo>
                  <a:lnTo>
                    <a:pt x="36176" y="3067"/>
                  </a:lnTo>
                  <a:cubicBezTo>
                    <a:pt x="36176" y="1370"/>
                    <a:pt x="34806" y="0"/>
                    <a:pt x="33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9"/>
            <p:cNvSpPr/>
            <p:nvPr/>
          </p:nvSpPr>
          <p:spPr>
            <a:xfrm>
              <a:off x="2707425" y="2775125"/>
              <a:ext cx="595350" cy="520300"/>
            </a:xfrm>
            <a:custGeom>
              <a:avLst/>
              <a:gdLst/>
              <a:ahLst/>
              <a:cxnLst/>
              <a:rect l="l" t="t" r="r" b="b"/>
              <a:pathLst>
                <a:path w="23814" h="20812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17746"/>
                  </a:lnTo>
                  <a:cubicBezTo>
                    <a:pt x="1" y="19442"/>
                    <a:pt x="1371" y="20812"/>
                    <a:pt x="3067" y="20812"/>
                  </a:cubicBezTo>
                  <a:cubicBezTo>
                    <a:pt x="4731" y="20812"/>
                    <a:pt x="6101" y="19442"/>
                    <a:pt x="6101" y="17746"/>
                  </a:cubicBezTo>
                  <a:lnTo>
                    <a:pt x="6101" y="6133"/>
                  </a:lnTo>
                  <a:lnTo>
                    <a:pt x="20747" y="6133"/>
                  </a:lnTo>
                  <a:cubicBezTo>
                    <a:pt x="22443" y="6133"/>
                    <a:pt x="23813" y="4763"/>
                    <a:pt x="23813" y="3067"/>
                  </a:cubicBezTo>
                  <a:cubicBezTo>
                    <a:pt x="23813" y="1370"/>
                    <a:pt x="22443" y="0"/>
                    <a:pt x="20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4" name="Google Shape;1274;p69"/>
          <p:cNvSpPr/>
          <p:nvPr/>
        </p:nvSpPr>
        <p:spPr>
          <a:xfrm>
            <a:off x="3377837" y="1798575"/>
            <a:ext cx="827426" cy="828123"/>
          </a:xfrm>
          <a:custGeom>
            <a:avLst/>
            <a:gdLst/>
            <a:ahLst/>
            <a:cxnLst/>
            <a:rect l="l" t="t" r="r" b="b"/>
            <a:pathLst>
              <a:path w="36840" h="36871" extrusionOk="0">
                <a:moveTo>
                  <a:pt x="18420" y="1"/>
                </a:moveTo>
                <a:cubicBezTo>
                  <a:pt x="8237" y="1"/>
                  <a:pt x="0" y="8268"/>
                  <a:pt x="0" y="18451"/>
                </a:cubicBezTo>
                <a:cubicBezTo>
                  <a:pt x="0" y="28603"/>
                  <a:pt x="8237" y="36871"/>
                  <a:pt x="18420" y="36871"/>
                </a:cubicBezTo>
                <a:cubicBezTo>
                  <a:pt x="28603" y="36871"/>
                  <a:pt x="36840" y="28603"/>
                  <a:pt x="36840" y="18451"/>
                </a:cubicBezTo>
                <a:cubicBezTo>
                  <a:pt x="36840" y="8268"/>
                  <a:pt x="28603" y="1"/>
                  <a:pt x="18420" y="1"/>
                </a:cubicBezTo>
                <a:close/>
              </a:path>
            </a:pathLst>
          </a:cu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69"/>
          <p:cNvSpPr/>
          <p:nvPr/>
        </p:nvSpPr>
        <p:spPr>
          <a:xfrm>
            <a:off x="4938712" y="1798575"/>
            <a:ext cx="827426" cy="828123"/>
          </a:xfrm>
          <a:custGeom>
            <a:avLst/>
            <a:gdLst/>
            <a:ahLst/>
            <a:cxnLst/>
            <a:rect l="l" t="t" r="r" b="b"/>
            <a:pathLst>
              <a:path w="36840" h="36871" extrusionOk="0">
                <a:moveTo>
                  <a:pt x="18420" y="1"/>
                </a:moveTo>
                <a:cubicBezTo>
                  <a:pt x="8237" y="1"/>
                  <a:pt x="0" y="8268"/>
                  <a:pt x="0" y="18451"/>
                </a:cubicBezTo>
                <a:cubicBezTo>
                  <a:pt x="0" y="28603"/>
                  <a:pt x="8237" y="36871"/>
                  <a:pt x="18420" y="36871"/>
                </a:cubicBezTo>
                <a:cubicBezTo>
                  <a:pt x="28603" y="36871"/>
                  <a:pt x="36840" y="28603"/>
                  <a:pt x="36840" y="18451"/>
                </a:cubicBezTo>
                <a:cubicBezTo>
                  <a:pt x="36840" y="8268"/>
                  <a:pt x="28603" y="1"/>
                  <a:pt x="18420" y="1"/>
                </a:cubicBezTo>
                <a:close/>
              </a:path>
            </a:pathLst>
          </a:cu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69"/>
          <p:cNvSpPr/>
          <p:nvPr/>
        </p:nvSpPr>
        <p:spPr>
          <a:xfrm>
            <a:off x="6499587" y="1798575"/>
            <a:ext cx="827426" cy="828123"/>
          </a:xfrm>
          <a:custGeom>
            <a:avLst/>
            <a:gdLst/>
            <a:ahLst/>
            <a:cxnLst/>
            <a:rect l="l" t="t" r="r" b="b"/>
            <a:pathLst>
              <a:path w="36840" h="36871" extrusionOk="0">
                <a:moveTo>
                  <a:pt x="18420" y="1"/>
                </a:moveTo>
                <a:cubicBezTo>
                  <a:pt x="8237" y="1"/>
                  <a:pt x="0" y="8268"/>
                  <a:pt x="0" y="18451"/>
                </a:cubicBezTo>
                <a:cubicBezTo>
                  <a:pt x="0" y="28603"/>
                  <a:pt x="8237" y="36871"/>
                  <a:pt x="18420" y="36871"/>
                </a:cubicBezTo>
                <a:cubicBezTo>
                  <a:pt x="28603" y="36871"/>
                  <a:pt x="36840" y="28603"/>
                  <a:pt x="36840" y="18451"/>
                </a:cubicBezTo>
                <a:cubicBezTo>
                  <a:pt x="36840" y="8268"/>
                  <a:pt x="28603" y="1"/>
                  <a:pt x="18420" y="1"/>
                </a:cubicBezTo>
                <a:close/>
              </a:path>
            </a:pathLst>
          </a:cu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7" name="Google Shape;1277;p69"/>
          <p:cNvGrpSpPr/>
          <p:nvPr/>
        </p:nvGrpSpPr>
        <p:grpSpPr>
          <a:xfrm>
            <a:off x="3633196" y="2020571"/>
            <a:ext cx="316707" cy="384133"/>
            <a:chOff x="1662775" y="238125"/>
            <a:chExt cx="4274050" cy="5219200"/>
          </a:xfrm>
        </p:grpSpPr>
        <p:sp>
          <p:nvSpPr>
            <p:cNvPr id="1278" name="Google Shape;1278;p69"/>
            <p:cNvSpPr/>
            <p:nvPr/>
          </p:nvSpPr>
          <p:spPr>
            <a:xfrm>
              <a:off x="3973075" y="4422900"/>
              <a:ext cx="1198825" cy="1034425"/>
            </a:xfrm>
            <a:custGeom>
              <a:avLst/>
              <a:gdLst/>
              <a:ahLst/>
              <a:cxnLst/>
              <a:rect l="l" t="t" r="r" b="b"/>
              <a:pathLst>
                <a:path w="47953" h="41377" extrusionOk="0">
                  <a:moveTo>
                    <a:pt x="26847" y="29176"/>
                  </a:moveTo>
                  <a:cubicBezTo>
                    <a:pt x="28543" y="29176"/>
                    <a:pt x="29913" y="30546"/>
                    <a:pt x="29913" y="32210"/>
                  </a:cubicBezTo>
                  <a:cubicBezTo>
                    <a:pt x="29913" y="33906"/>
                    <a:pt x="28543" y="35276"/>
                    <a:pt x="26847" y="35276"/>
                  </a:cubicBezTo>
                  <a:cubicBezTo>
                    <a:pt x="25151" y="35276"/>
                    <a:pt x="23781" y="33906"/>
                    <a:pt x="23781" y="32210"/>
                  </a:cubicBezTo>
                  <a:cubicBezTo>
                    <a:pt x="23781" y="30546"/>
                    <a:pt x="25151" y="29176"/>
                    <a:pt x="26847" y="29176"/>
                  </a:cubicBezTo>
                  <a:close/>
                  <a:moveTo>
                    <a:pt x="36583" y="0"/>
                  </a:moveTo>
                  <a:cubicBezTo>
                    <a:pt x="35671" y="0"/>
                    <a:pt x="34790" y="396"/>
                    <a:pt x="34219" y="1123"/>
                  </a:cubicBezTo>
                  <a:cubicBezTo>
                    <a:pt x="30957" y="5103"/>
                    <a:pt x="26227" y="7386"/>
                    <a:pt x="21237" y="7419"/>
                  </a:cubicBezTo>
                  <a:cubicBezTo>
                    <a:pt x="21193" y="7419"/>
                    <a:pt x="21149" y="7419"/>
                    <a:pt x="21106" y="7419"/>
                  </a:cubicBezTo>
                  <a:cubicBezTo>
                    <a:pt x="16978" y="7419"/>
                    <a:pt x="13016" y="5889"/>
                    <a:pt x="9852" y="3080"/>
                  </a:cubicBezTo>
                  <a:cubicBezTo>
                    <a:pt x="9274" y="2567"/>
                    <a:pt x="8554" y="2314"/>
                    <a:pt x="7835" y="2314"/>
                  </a:cubicBezTo>
                  <a:cubicBezTo>
                    <a:pt x="7094" y="2314"/>
                    <a:pt x="6354" y="2583"/>
                    <a:pt x="5775" y="3113"/>
                  </a:cubicBezTo>
                  <a:cubicBezTo>
                    <a:pt x="4763" y="4026"/>
                    <a:pt x="3557" y="4842"/>
                    <a:pt x="2154" y="5527"/>
                  </a:cubicBezTo>
                  <a:cubicBezTo>
                    <a:pt x="621" y="6277"/>
                    <a:pt x="1" y="8104"/>
                    <a:pt x="751" y="9637"/>
                  </a:cubicBezTo>
                  <a:cubicBezTo>
                    <a:pt x="1290" y="10715"/>
                    <a:pt x="2384" y="11338"/>
                    <a:pt x="3526" y="11338"/>
                  </a:cubicBezTo>
                  <a:cubicBezTo>
                    <a:pt x="3974" y="11338"/>
                    <a:pt x="4429" y="11242"/>
                    <a:pt x="4861" y="11040"/>
                  </a:cubicBezTo>
                  <a:cubicBezTo>
                    <a:pt x="5905" y="10485"/>
                    <a:pt x="6916" y="9931"/>
                    <a:pt x="7830" y="9278"/>
                  </a:cubicBezTo>
                  <a:cubicBezTo>
                    <a:pt x="11744" y="12051"/>
                    <a:pt x="16376" y="13551"/>
                    <a:pt x="21106" y="13551"/>
                  </a:cubicBezTo>
                  <a:lnTo>
                    <a:pt x="21269" y="13551"/>
                  </a:lnTo>
                  <a:cubicBezTo>
                    <a:pt x="22117" y="13551"/>
                    <a:pt x="22965" y="13486"/>
                    <a:pt x="23781" y="13388"/>
                  </a:cubicBezTo>
                  <a:lnTo>
                    <a:pt x="23781" y="23566"/>
                  </a:lnTo>
                  <a:cubicBezTo>
                    <a:pt x="20225" y="24838"/>
                    <a:pt x="17648" y="28230"/>
                    <a:pt x="17648" y="32210"/>
                  </a:cubicBezTo>
                  <a:cubicBezTo>
                    <a:pt x="17648" y="37266"/>
                    <a:pt x="21791" y="41376"/>
                    <a:pt x="26847" y="41376"/>
                  </a:cubicBezTo>
                  <a:cubicBezTo>
                    <a:pt x="31903" y="41376"/>
                    <a:pt x="36013" y="37266"/>
                    <a:pt x="36013" y="32210"/>
                  </a:cubicBezTo>
                  <a:cubicBezTo>
                    <a:pt x="36013" y="28230"/>
                    <a:pt x="33469" y="24838"/>
                    <a:pt x="29913" y="23566"/>
                  </a:cubicBezTo>
                  <a:lnTo>
                    <a:pt x="29913" y="11757"/>
                  </a:lnTo>
                  <a:cubicBezTo>
                    <a:pt x="32817" y="10550"/>
                    <a:pt x="35459" y="8724"/>
                    <a:pt x="37710" y="6408"/>
                  </a:cubicBezTo>
                  <a:cubicBezTo>
                    <a:pt x="38949" y="6603"/>
                    <a:pt x="40156" y="6701"/>
                    <a:pt x="41298" y="6701"/>
                  </a:cubicBezTo>
                  <a:cubicBezTo>
                    <a:pt x="42603" y="6669"/>
                    <a:pt x="43907" y="6571"/>
                    <a:pt x="45179" y="6342"/>
                  </a:cubicBezTo>
                  <a:cubicBezTo>
                    <a:pt x="46843" y="6049"/>
                    <a:pt x="47952" y="4483"/>
                    <a:pt x="47691" y="2819"/>
                  </a:cubicBezTo>
                  <a:cubicBezTo>
                    <a:pt x="47429" y="1332"/>
                    <a:pt x="46123" y="262"/>
                    <a:pt x="44660" y="262"/>
                  </a:cubicBezTo>
                  <a:cubicBezTo>
                    <a:pt x="44487" y="262"/>
                    <a:pt x="44312" y="277"/>
                    <a:pt x="44136" y="308"/>
                  </a:cubicBezTo>
                  <a:cubicBezTo>
                    <a:pt x="43190" y="471"/>
                    <a:pt x="42211" y="569"/>
                    <a:pt x="41265" y="569"/>
                  </a:cubicBezTo>
                  <a:cubicBezTo>
                    <a:pt x="41162" y="571"/>
                    <a:pt x="41059" y="573"/>
                    <a:pt x="40955" y="573"/>
                  </a:cubicBezTo>
                  <a:cubicBezTo>
                    <a:pt x="39817" y="573"/>
                    <a:pt x="38661" y="408"/>
                    <a:pt x="37285" y="79"/>
                  </a:cubicBezTo>
                  <a:cubicBezTo>
                    <a:pt x="37052" y="26"/>
                    <a:pt x="36817" y="0"/>
                    <a:pt x="36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9"/>
            <p:cNvSpPr/>
            <p:nvPr/>
          </p:nvSpPr>
          <p:spPr>
            <a:xfrm>
              <a:off x="2443225" y="4106025"/>
              <a:ext cx="1086250" cy="1351300"/>
            </a:xfrm>
            <a:custGeom>
              <a:avLst/>
              <a:gdLst/>
              <a:ahLst/>
              <a:cxnLst/>
              <a:rect l="l" t="t" r="r" b="b"/>
              <a:pathLst>
                <a:path w="43450" h="54052" extrusionOk="0">
                  <a:moveTo>
                    <a:pt x="17060" y="41851"/>
                  </a:moveTo>
                  <a:cubicBezTo>
                    <a:pt x="18724" y="41851"/>
                    <a:pt x="20127" y="43221"/>
                    <a:pt x="20127" y="44885"/>
                  </a:cubicBezTo>
                  <a:cubicBezTo>
                    <a:pt x="20127" y="46581"/>
                    <a:pt x="18724" y="47951"/>
                    <a:pt x="17060" y="47951"/>
                  </a:cubicBezTo>
                  <a:cubicBezTo>
                    <a:pt x="15364" y="47951"/>
                    <a:pt x="13994" y="46581"/>
                    <a:pt x="13994" y="44885"/>
                  </a:cubicBezTo>
                  <a:cubicBezTo>
                    <a:pt x="13994" y="43221"/>
                    <a:pt x="15364" y="41851"/>
                    <a:pt x="17060" y="41851"/>
                  </a:cubicBezTo>
                  <a:close/>
                  <a:moveTo>
                    <a:pt x="7666" y="0"/>
                  </a:moveTo>
                  <a:cubicBezTo>
                    <a:pt x="7372" y="0"/>
                    <a:pt x="7079" y="33"/>
                    <a:pt x="6818" y="130"/>
                  </a:cubicBezTo>
                  <a:cubicBezTo>
                    <a:pt x="6557" y="196"/>
                    <a:pt x="5121" y="587"/>
                    <a:pt x="3164" y="587"/>
                  </a:cubicBezTo>
                  <a:lnTo>
                    <a:pt x="3066" y="587"/>
                  </a:lnTo>
                  <a:cubicBezTo>
                    <a:pt x="1370" y="587"/>
                    <a:pt x="33" y="1957"/>
                    <a:pt x="0" y="3653"/>
                  </a:cubicBezTo>
                  <a:cubicBezTo>
                    <a:pt x="0" y="5317"/>
                    <a:pt x="1370" y="6687"/>
                    <a:pt x="3066" y="6720"/>
                  </a:cubicBezTo>
                  <a:cubicBezTo>
                    <a:pt x="4110" y="6720"/>
                    <a:pt x="5056" y="6654"/>
                    <a:pt x="5872" y="6524"/>
                  </a:cubicBezTo>
                  <a:cubicBezTo>
                    <a:pt x="7731" y="10243"/>
                    <a:pt x="10569" y="13407"/>
                    <a:pt x="13994" y="15690"/>
                  </a:cubicBezTo>
                  <a:lnTo>
                    <a:pt x="13994" y="36241"/>
                  </a:lnTo>
                  <a:cubicBezTo>
                    <a:pt x="10438" y="37513"/>
                    <a:pt x="7862" y="40905"/>
                    <a:pt x="7862" y="44885"/>
                  </a:cubicBezTo>
                  <a:cubicBezTo>
                    <a:pt x="7862" y="49941"/>
                    <a:pt x="11972" y="54051"/>
                    <a:pt x="17060" y="54051"/>
                  </a:cubicBezTo>
                  <a:cubicBezTo>
                    <a:pt x="22116" y="54051"/>
                    <a:pt x="26226" y="49941"/>
                    <a:pt x="26226" y="44885"/>
                  </a:cubicBezTo>
                  <a:cubicBezTo>
                    <a:pt x="26226" y="40905"/>
                    <a:pt x="23682" y="37513"/>
                    <a:pt x="20094" y="36241"/>
                  </a:cubicBezTo>
                  <a:lnTo>
                    <a:pt x="20094" y="18724"/>
                  </a:lnTo>
                  <a:cubicBezTo>
                    <a:pt x="22540" y="19507"/>
                    <a:pt x="25085" y="19931"/>
                    <a:pt x="27694" y="19931"/>
                  </a:cubicBezTo>
                  <a:lnTo>
                    <a:pt x="27890" y="19931"/>
                  </a:lnTo>
                  <a:cubicBezTo>
                    <a:pt x="30924" y="19931"/>
                    <a:pt x="33892" y="19278"/>
                    <a:pt x="36730" y="18039"/>
                  </a:cubicBezTo>
                  <a:cubicBezTo>
                    <a:pt x="37122" y="18463"/>
                    <a:pt x="37480" y="18887"/>
                    <a:pt x="37872" y="19311"/>
                  </a:cubicBezTo>
                  <a:cubicBezTo>
                    <a:pt x="38492" y="19931"/>
                    <a:pt x="39274" y="20257"/>
                    <a:pt x="40090" y="20257"/>
                  </a:cubicBezTo>
                  <a:cubicBezTo>
                    <a:pt x="40840" y="20257"/>
                    <a:pt x="41623" y="19963"/>
                    <a:pt x="42210" y="19409"/>
                  </a:cubicBezTo>
                  <a:cubicBezTo>
                    <a:pt x="43417" y="18235"/>
                    <a:pt x="43450" y="16277"/>
                    <a:pt x="42308" y="15070"/>
                  </a:cubicBezTo>
                  <a:cubicBezTo>
                    <a:pt x="41525" y="14288"/>
                    <a:pt x="40840" y="13407"/>
                    <a:pt x="40253" y="12461"/>
                  </a:cubicBezTo>
                  <a:cubicBezTo>
                    <a:pt x="39674" y="11561"/>
                    <a:pt x="38687" y="11069"/>
                    <a:pt x="37680" y="11069"/>
                  </a:cubicBezTo>
                  <a:cubicBezTo>
                    <a:pt x="37155" y="11069"/>
                    <a:pt x="36624" y="11203"/>
                    <a:pt x="36143" y="11482"/>
                  </a:cubicBezTo>
                  <a:cubicBezTo>
                    <a:pt x="33501" y="13015"/>
                    <a:pt x="30695" y="13798"/>
                    <a:pt x="27825" y="13831"/>
                  </a:cubicBezTo>
                  <a:cubicBezTo>
                    <a:pt x="27776" y="13831"/>
                    <a:pt x="27727" y="13831"/>
                    <a:pt x="27679" y="13831"/>
                  </a:cubicBezTo>
                  <a:cubicBezTo>
                    <a:pt x="20196" y="13831"/>
                    <a:pt x="13032" y="8861"/>
                    <a:pt x="10602" y="2022"/>
                  </a:cubicBezTo>
                  <a:cubicBezTo>
                    <a:pt x="10145" y="816"/>
                    <a:pt x="9003" y="0"/>
                    <a:pt x="7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9"/>
            <p:cNvSpPr/>
            <p:nvPr/>
          </p:nvSpPr>
          <p:spPr>
            <a:xfrm>
              <a:off x="1662775" y="2784100"/>
              <a:ext cx="857125" cy="1027550"/>
            </a:xfrm>
            <a:custGeom>
              <a:avLst/>
              <a:gdLst/>
              <a:ahLst/>
              <a:cxnLst/>
              <a:rect l="l" t="t" r="r" b="b"/>
              <a:pathLst>
                <a:path w="34285" h="41102" extrusionOk="0">
                  <a:moveTo>
                    <a:pt x="24074" y="0"/>
                  </a:moveTo>
                  <a:cubicBezTo>
                    <a:pt x="10994" y="98"/>
                    <a:pt x="1" y="10765"/>
                    <a:pt x="99" y="23323"/>
                  </a:cubicBezTo>
                  <a:cubicBezTo>
                    <a:pt x="164" y="29684"/>
                    <a:pt x="3230" y="35915"/>
                    <a:pt x="8547" y="40384"/>
                  </a:cubicBezTo>
                  <a:cubicBezTo>
                    <a:pt x="9102" y="40873"/>
                    <a:pt x="9819" y="41101"/>
                    <a:pt x="10505" y="41101"/>
                  </a:cubicBezTo>
                  <a:cubicBezTo>
                    <a:pt x="11385" y="41101"/>
                    <a:pt x="12233" y="40742"/>
                    <a:pt x="12853" y="40025"/>
                  </a:cubicBezTo>
                  <a:cubicBezTo>
                    <a:pt x="13930" y="38720"/>
                    <a:pt x="13766" y="36795"/>
                    <a:pt x="12462" y="35686"/>
                  </a:cubicBezTo>
                  <a:cubicBezTo>
                    <a:pt x="8547" y="32392"/>
                    <a:pt x="6264" y="27858"/>
                    <a:pt x="6231" y="23291"/>
                  </a:cubicBezTo>
                  <a:cubicBezTo>
                    <a:pt x="6133" y="14190"/>
                    <a:pt x="14517" y="6165"/>
                    <a:pt x="24107" y="6100"/>
                  </a:cubicBezTo>
                  <a:lnTo>
                    <a:pt x="31218" y="6100"/>
                  </a:lnTo>
                  <a:cubicBezTo>
                    <a:pt x="32914" y="6100"/>
                    <a:pt x="34284" y="4730"/>
                    <a:pt x="34284" y="3034"/>
                  </a:cubicBezTo>
                  <a:cubicBezTo>
                    <a:pt x="34284" y="1370"/>
                    <a:pt x="32914" y="0"/>
                    <a:pt x="312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9"/>
            <p:cNvSpPr/>
            <p:nvPr/>
          </p:nvSpPr>
          <p:spPr>
            <a:xfrm>
              <a:off x="4200600" y="2784100"/>
              <a:ext cx="1736225" cy="1136000"/>
            </a:xfrm>
            <a:custGeom>
              <a:avLst/>
              <a:gdLst/>
              <a:ahLst/>
              <a:cxnLst/>
              <a:rect l="l" t="t" r="r" b="b"/>
              <a:pathLst>
                <a:path w="69449" h="45440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41885" y="6100"/>
                  </a:lnTo>
                  <a:cubicBezTo>
                    <a:pt x="53400" y="6100"/>
                    <a:pt x="63186" y="15332"/>
                    <a:pt x="63251" y="26324"/>
                  </a:cubicBezTo>
                  <a:cubicBezTo>
                    <a:pt x="63316" y="31707"/>
                    <a:pt x="61228" y="36469"/>
                    <a:pt x="57281" y="40123"/>
                  </a:cubicBezTo>
                  <a:cubicBezTo>
                    <a:pt x="56042" y="41297"/>
                    <a:pt x="55944" y="43222"/>
                    <a:pt x="57086" y="44461"/>
                  </a:cubicBezTo>
                  <a:cubicBezTo>
                    <a:pt x="57705" y="45113"/>
                    <a:pt x="58521" y="45440"/>
                    <a:pt x="59336" y="45440"/>
                  </a:cubicBezTo>
                  <a:cubicBezTo>
                    <a:pt x="60087" y="45440"/>
                    <a:pt x="60837" y="45179"/>
                    <a:pt x="61424" y="44624"/>
                  </a:cubicBezTo>
                  <a:cubicBezTo>
                    <a:pt x="66676" y="39796"/>
                    <a:pt x="69449" y="33436"/>
                    <a:pt x="69383" y="26292"/>
                  </a:cubicBezTo>
                  <a:cubicBezTo>
                    <a:pt x="69253" y="11972"/>
                    <a:pt x="56694" y="0"/>
                    <a:pt x="418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9"/>
            <p:cNvSpPr/>
            <p:nvPr/>
          </p:nvSpPr>
          <p:spPr>
            <a:xfrm>
              <a:off x="2724550" y="2784100"/>
              <a:ext cx="592075" cy="152525"/>
            </a:xfrm>
            <a:custGeom>
              <a:avLst/>
              <a:gdLst/>
              <a:ahLst/>
              <a:cxnLst/>
              <a:rect l="l" t="t" r="r" b="b"/>
              <a:pathLst>
                <a:path w="23683" h="6101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20617" y="6100"/>
                  </a:lnTo>
                  <a:cubicBezTo>
                    <a:pt x="22313" y="6100"/>
                    <a:pt x="23683" y="4730"/>
                    <a:pt x="23683" y="3034"/>
                  </a:cubicBezTo>
                  <a:cubicBezTo>
                    <a:pt x="23683" y="1370"/>
                    <a:pt x="22313" y="0"/>
                    <a:pt x="20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9"/>
            <p:cNvSpPr/>
            <p:nvPr/>
          </p:nvSpPr>
          <p:spPr>
            <a:xfrm>
              <a:off x="1951475" y="3131500"/>
              <a:ext cx="504825" cy="2325825"/>
            </a:xfrm>
            <a:custGeom>
              <a:avLst/>
              <a:gdLst/>
              <a:ahLst/>
              <a:cxnLst/>
              <a:rect l="l" t="t" r="r" b="b"/>
              <a:pathLst>
                <a:path w="20193" h="93033" extrusionOk="0">
                  <a:moveTo>
                    <a:pt x="10993" y="6100"/>
                  </a:moveTo>
                  <a:cubicBezTo>
                    <a:pt x="12689" y="6100"/>
                    <a:pt x="14059" y="7470"/>
                    <a:pt x="14059" y="9134"/>
                  </a:cubicBezTo>
                  <a:cubicBezTo>
                    <a:pt x="14059" y="10830"/>
                    <a:pt x="12689" y="12200"/>
                    <a:pt x="10993" y="12200"/>
                  </a:cubicBezTo>
                  <a:cubicBezTo>
                    <a:pt x="9297" y="12200"/>
                    <a:pt x="7927" y="10830"/>
                    <a:pt x="7927" y="9134"/>
                  </a:cubicBezTo>
                  <a:cubicBezTo>
                    <a:pt x="7927" y="7470"/>
                    <a:pt x="9297" y="6100"/>
                    <a:pt x="10993" y="6100"/>
                  </a:cubicBezTo>
                  <a:close/>
                  <a:moveTo>
                    <a:pt x="10993" y="0"/>
                  </a:moveTo>
                  <a:cubicBezTo>
                    <a:pt x="5937" y="0"/>
                    <a:pt x="1827" y="4110"/>
                    <a:pt x="1827" y="9134"/>
                  </a:cubicBezTo>
                  <a:cubicBezTo>
                    <a:pt x="1827" y="13146"/>
                    <a:pt x="4371" y="16539"/>
                    <a:pt x="7960" y="17778"/>
                  </a:cubicBezTo>
                  <a:lnTo>
                    <a:pt x="7960" y="79854"/>
                  </a:lnTo>
                  <a:lnTo>
                    <a:pt x="1109" y="88009"/>
                  </a:lnTo>
                  <a:cubicBezTo>
                    <a:pt x="0" y="89313"/>
                    <a:pt x="196" y="91238"/>
                    <a:pt x="1468" y="92314"/>
                  </a:cubicBezTo>
                  <a:cubicBezTo>
                    <a:pt x="2055" y="92804"/>
                    <a:pt x="2740" y="93032"/>
                    <a:pt x="3425" y="93032"/>
                  </a:cubicBezTo>
                  <a:cubicBezTo>
                    <a:pt x="4306" y="93032"/>
                    <a:pt x="5187" y="92673"/>
                    <a:pt x="5774" y="91956"/>
                  </a:cubicBezTo>
                  <a:lnTo>
                    <a:pt x="13342" y="82953"/>
                  </a:lnTo>
                  <a:cubicBezTo>
                    <a:pt x="13799" y="82398"/>
                    <a:pt x="14059" y="81713"/>
                    <a:pt x="14059" y="80963"/>
                  </a:cubicBezTo>
                  <a:lnTo>
                    <a:pt x="14059" y="17778"/>
                  </a:lnTo>
                  <a:cubicBezTo>
                    <a:pt x="17615" y="16539"/>
                    <a:pt x="20192" y="13146"/>
                    <a:pt x="20192" y="9134"/>
                  </a:cubicBezTo>
                  <a:cubicBezTo>
                    <a:pt x="20192" y="4110"/>
                    <a:pt x="16049" y="0"/>
                    <a:pt x="109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9"/>
            <p:cNvSpPr/>
            <p:nvPr/>
          </p:nvSpPr>
          <p:spPr>
            <a:xfrm>
              <a:off x="5149025" y="3213050"/>
              <a:ext cx="504000" cy="2239375"/>
            </a:xfrm>
            <a:custGeom>
              <a:avLst/>
              <a:gdLst/>
              <a:ahLst/>
              <a:cxnLst/>
              <a:rect l="l" t="t" r="r" b="b"/>
              <a:pathLst>
                <a:path w="20160" h="89575" extrusionOk="0">
                  <a:moveTo>
                    <a:pt x="9167" y="6100"/>
                  </a:moveTo>
                  <a:cubicBezTo>
                    <a:pt x="10863" y="6100"/>
                    <a:pt x="12233" y="7470"/>
                    <a:pt x="12233" y="9166"/>
                  </a:cubicBezTo>
                  <a:cubicBezTo>
                    <a:pt x="12233" y="10830"/>
                    <a:pt x="10863" y="12200"/>
                    <a:pt x="9167" y="12200"/>
                  </a:cubicBezTo>
                  <a:cubicBezTo>
                    <a:pt x="7471" y="12200"/>
                    <a:pt x="6101" y="10830"/>
                    <a:pt x="6101" y="9166"/>
                  </a:cubicBezTo>
                  <a:cubicBezTo>
                    <a:pt x="6101" y="7470"/>
                    <a:pt x="7471" y="6100"/>
                    <a:pt x="9167" y="6100"/>
                  </a:cubicBezTo>
                  <a:close/>
                  <a:moveTo>
                    <a:pt x="9167" y="0"/>
                  </a:moveTo>
                  <a:cubicBezTo>
                    <a:pt x="4111" y="0"/>
                    <a:pt x="1" y="4110"/>
                    <a:pt x="1" y="9166"/>
                  </a:cubicBezTo>
                  <a:cubicBezTo>
                    <a:pt x="1" y="13146"/>
                    <a:pt x="2545" y="16539"/>
                    <a:pt x="6101" y="17778"/>
                  </a:cubicBezTo>
                  <a:lnTo>
                    <a:pt x="6101" y="77505"/>
                  </a:lnTo>
                  <a:cubicBezTo>
                    <a:pt x="6101" y="78223"/>
                    <a:pt x="6362" y="78940"/>
                    <a:pt x="6818" y="79462"/>
                  </a:cubicBezTo>
                  <a:lnTo>
                    <a:pt x="14386" y="88465"/>
                  </a:lnTo>
                  <a:cubicBezTo>
                    <a:pt x="15006" y="89183"/>
                    <a:pt x="15854" y="89574"/>
                    <a:pt x="16735" y="89574"/>
                  </a:cubicBezTo>
                  <a:cubicBezTo>
                    <a:pt x="17420" y="89574"/>
                    <a:pt x="18137" y="89313"/>
                    <a:pt x="18692" y="88857"/>
                  </a:cubicBezTo>
                  <a:cubicBezTo>
                    <a:pt x="19997" y="87748"/>
                    <a:pt x="20160" y="85823"/>
                    <a:pt x="19083" y="84551"/>
                  </a:cubicBezTo>
                  <a:lnTo>
                    <a:pt x="12233" y="76396"/>
                  </a:lnTo>
                  <a:lnTo>
                    <a:pt x="12233" y="17778"/>
                  </a:lnTo>
                  <a:cubicBezTo>
                    <a:pt x="15789" y="16539"/>
                    <a:pt x="18366" y="13146"/>
                    <a:pt x="18366" y="9166"/>
                  </a:cubicBezTo>
                  <a:cubicBezTo>
                    <a:pt x="18366" y="4110"/>
                    <a:pt x="14223" y="0"/>
                    <a:pt x="9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9"/>
            <p:cNvSpPr/>
            <p:nvPr/>
          </p:nvSpPr>
          <p:spPr>
            <a:xfrm>
              <a:off x="3527000" y="3600400"/>
              <a:ext cx="459150" cy="1852025"/>
            </a:xfrm>
            <a:custGeom>
              <a:avLst/>
              <a:gdLst/>
              <a:ahLst/>
              <a:cxnLst/>
              <a:rect l="l" t="t" r="r" b="b"/>
              <a:pathLst>
                <a:path w="18366" h="74081" extrusionOk="0">
                  <a:moveTo>
                    <a:pt x="9200" y="6133"/>
                  </a:moveTo>
                  <a:cubicBezTo>
                    <a:pt x="10896" y="6133"/>
                    <a:pt x="12266" y="7471"/>
                    <a:pt x="12266" y="9167"/>
                  </a:cubicBezTo>
                  <a:cubicBezTo>
                    <a:pt x="12266" y="10830"/>
                    <a:pt x="10896" y="12201"/>
                    <a:pt x="9200" y="12201"/>
                  </a:cubicBezTo>
                  <a:cubicBezTo>
                    <a:pt x="7503" y="12201"/>
                    <a:pt x="6133" y="10830"/>
                    <a:pt x="6133" y="9167"/>
                  </a:cubicBezTo>
                  <a:cubicBezTo>
                    <a:pt x="6133" y="7471"/>
                    <a:pt x="7503" y="6133"/>
                    <a:pt x="9200" y="6133"/>
                  </a:cubicBezTo>
                  <a:close/>
                  <a:moveTo>
                    <a:pt x="9200" y="1"/>
                  </a:moveTo>
                  <a:cubicBezTo>
                    <a:pt x="4144" y="1"/>
                    <a:pt x="1" y="4111"/>
                    <a:pt x="1" y="9167"/>
                  </a:cubicBezTo>
                  <a:cubicBezTo>
                    <a:pt x="1" y="13147"/>
                    <a:pt x="2578" y="16539"/>
                    <a:pt x="6133" y="17811"/>
                  </a:cubicBezTo>
                  <a:lnTo>
                    <a:pt x="6133" y="71014"/>
                  </a:lnTo>
                  <a:cubicBezTo>
                    <a:pt x="6133" y="72710"/>
                    <a:pt x="7503" y="74080"/>
                    <a:pt x="9200" y="74080"/>
                  </a:cubicBezTo>
                  <a:cubicBezTo>
                    <a:pt x="10896" y="74080"/>
                    <a:pt x="12266" y="72710"/>
                    <a:pt x="12266" y="71014"/>
                  </a:cubicBezTo>
                  <a:lnTo>
                    <a:pt x="12266" y="17811"/>
                  </a:lnTo>
                  <a:cubicBezTo>
                    <a:pt x="15822" y="16539"/>
                    <a:pt x="18366" y="13147"/>
                    <a:pt x="18366" y="9167"/>
                  </a:cubicBezTo>
                  <a:cubicBezTo>
                    <a:pt x="18366" y="4111"/>
                    <a:pt x="14256" y="1"/>
                    <a:pt x="9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9"/>
            <p:cNvSpPr/>
            <p:nvPr/>
          </p:nvSpPr>
          <p:spPr>
            <a:xfrm>
              <a:off x="4353100" y="3467475"/>
              <a:ext cx="446100" cy="446100"/>
            </a:xfrm>
            <a:custGeom>
              <a:avLst/>
              <a:gdLst/>
              <a:ahLst/>
              <a:cxnLst/>
              <a:rect l="l" t="t" r="r" b="b"/>
              <a:pathLst>
                <a:path w="17844" h="1784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31"/>
                    <a:pt x="1371" y="6101"/>
                    <a:pt x="3067" y="6101"/>
                  </a:cubicBezTo>
                  <a:cubicBezTo>
                    <a:pt x="7862" y="6101"/>
                    <a:pt x="11744" y="9982"/>
                    <a:pt x="11744" y="14777"/>
                  </a:cubicBezTo>
                  <a:cubicBezTo>
                    <a:pt x="11744" y="16474"/>
                    <a:pt x="13114" y="17844"/>
                    <a:pt x="14810" y="17844"/>
                  </a:cubicBezTo>
                  <a:cubicBezTo>
                    <a:pt x="16474" y="17844"/>
                    <a:pt x="17844" y="16474"/>
                    <a:pt x="17844" y="14777"/>
                  </a:cubicBezTo>
                  <a:cubicBezTo>
                    <a:pt x="17844" y="6622"/>
                    <a:pt x="11222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9"/>
            <p:cNvSpPr/>
            <p:nvPr/>
          </p:nvSpPr>
          <p:spPr>
            <a:xfrm>
              <a:off x="2826500" y="3263600"/>
              <a:ext cx="445275" cy="446100"/>
            </a:xfrm>
            <a:custGeom>
              <a:avLst/>
              <a:gdLst/>
              <a:ahLst/>
              <a:cxnLst/>
              <a:rect l="l" t="t" r="r" b="b"/>
              <a:pathLst>
                <a:path w="17811" h="17844" extrusionOk="0">
                  <a:moveTo>
                    <a:pt x="14777" y="1"/>
                  </a:moveTo>
                  <a:cubicBezTo>
                    <a:pt x="13081" y="1"/>
                    <a:pt x="11711" y="1371"/>
                    <a:pt x="11711" y="3034"/>
                  </a:cubicBezTo>
                  <a:cubicBezTo>
                    <a:pt x="11711" y="7829"/>
                    <a:pt x="7829" y="11711"/>
                    <a:pt x="3034" y="11711"/>
                  </a:cubicBezTo>
                  <a:cubicBezTo>
                    <a:pt x="1370" y="11711"/>
                    <a:pt x="0" y="13081"/>
                    <a:pt x="0" y="14777"/>
                  </a:cubicBezTo>
                  <a:cubicBezTo>
                    <a:pt x="0" y="16474"/>
                    <a:pt x="1370" y="17844"/>
                    <a:pt x="3034" y="17844"/>
                  </a:cubicBezTo>
                  <a:cubicBezTo>
                    <a:pt x="11189" y="17844"/>
                    <a:pt x="17811" y="11189"/>
                    <a:pt x="17811" y="3034"/>
                  </a:cubicBezTo>
                  <a:cubicBezTo>
                    <a:pt x="17811" y="1371"/>
                    <a:pt x="16441" y="1"/>
                    <a:pt x="147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9"/>
            <p:cNvSpPr/>
            <p:nvPr/>
          </p:nvSpPr>
          <p:spPr>
            <a:xfrm>
              <a:off x="2875425" y="820375"/>
              <a:ext cx="1758250" cy="2615325"/>
            </a:xfrm>
            <a:custGeom>
              <a:avLst/>
              <a:gdLst/>
              <a:ahLst/>
              <a:cxnLst/>
              <a:rect l="l" t="t" r="r" b="b"/>
              <a:pathLst>
                <a:path w="70330" h="104613" extrusionOk="0">
                  <a:moveTo>
                    <a:pt x="41330" y="77962"/>
                  </a:moveTo>
                  <a:lnTo>
                    <a:pt x="41330" y="84649"/>
                  </a:lnTo>
                  <a:cubicBezTo>
                    <a:pt x="41330" y="88009"/>
                    <a:pt x="38623" y="90749"/>
                    <a:pt x="35263" y="90749"/>
                  </a:cubicBezTo>
                  <a:cubicBezTo>
                    <a:pt x="31903" y="90749"/>
                    <a:pt x="29163" y="88009"/>
                    <a:pt x="29163" y="84649"/>
                  </a:cubicBezTo>
                  <a:lnTo>
                    <a:pt x="29163" y="77962"/>
                  </a:lnTo>
                  <a:close/>
                  <a:moveTo>
                    <a:pt x="35263" y="1"/>
                  </a:moveTo>
                  <a:cubicBezTo>
                    <a:pt x="16506" y="1"/>
                    <a:pt x="490" y="15789"/>
                    <a:pt x="196" y="34578"/>
                  </a:cubicBezTo>
                  <a:cubicBezTo>
                    <a:pt x="1" y="47136"/>
                    <a:pt x="6622" y="58945"/>
                    <a:pt x="17485" y="65338"/>
                  </a:cubicBezTo>
                  <a:cubicBezTo>
                    <a:pt x="20910" y="67361"/>
                    <a:pt x="23063" y="71014"/>
                    <a:pt x="23063" y="74896"/>
                  </a:cubicBezTo>
                  <a:lnTo>
                    <a:pt x="23063" y="84649"/>
                  </a:lnTo>
                  <a:cubicBezTo>
                    <a:pt x="23063" y="90325"/>
                    <a:pt x="26945" y="95120"/>
                    <a:pt x="32196" y="96490"/>
                  </a:cubicBezTo>
                  <a:lnTo>
                    <a:pt x="32196" y="101546"/>
                  </a:lnTo>
                  <a:cubicBezTo>
                    <a:pt x="32196" y="103242"/>
                    <a:pt x="33566" y="104612"/>
                    <a:pt x="35263" y="104612"/>
                  </a:cubicBezTo>
                  <a:cubicBezTo>
                    <a:pt x="36959" y="104612"/>
                    <a:pt x="38329" y="103242"/>
                    <a:pt x="38329" y="101546"/>
                  </a:cubicBezTo>
                  <a:lnTo>
                    <a:pt x="38329" y="96490"/>
                  </a:lnTo>
                  <a:cubicBezTo>
                    <a:pt x="43581" y="95120"/>
                    <a:pt x="47463" y="90325"/>
                    <a:pt x="47463" y="84649"/>
                  </a:cubicBezTo>
                  <a:lnTo>
                    <a:pt x="47463" y="74896"/>
                  </a:lnTo>
                  <a:cubicBezTo>
                    <a:pt x="47463" y="71014"/>
                    <a:pt x="49518" y="67361"/>
                    <a:pt x="52877" y="65436"/>
                  </a:cubicBezTo>
                  <a:cubicBezTo>
                    <a:pt x="59173" y="61750"/>
                    <a:pt x="64099" y="56335"/>
                    <a:pt x="67132" y="49713"/>
                  </a:cubicBezTo>
                  <a:cubicBezTo>
                    <a:pt x="67850" y="48180"/>
                    <a:pt x="67165" y="46353"/>
                    <a:pt x="65632" y="45668"/>
                  </a:cubicBezTo>
                  <a:cubicBezTo>
                    <a:pt x="65217" y="45474"/>
                    <a:pt x="64782" y="45383"/>
                    <a:pt x="64353" y="45383"/>
                  </a:cubicBezTo>
                  <a:cubicBezTo>
                    <a:pt x="63195" y="45383"/>
                    <a:pt x="62087" y="46050"/>
                    <a:pt x="61587" y="47169"/>
                  </a:cubicBezTo>
                  <a:cubicBezTo>
                    <a:pt x="59075" y="52616"/>
                    <a:pt x="54998" y="57118"/>
                    <a:pt x="49779" y="60152"/>
                  </a:cubicBezTo>
                  <a:cubicBezTo>
                    <a:pt x="45473" y="62663"/>
                    <a:pt x="42504" y="66969"/>
                    <a:pt x="41624" y="71830"/>
                  </a:cubicBezTo>
                  <a:lnTo>
                    <a:pt x="28869" y="71830"/>
                  </a:lnTo>
                  <a:cubicBezTo>
                    <a:pt x="27988" y="67002"/>
                    <a:pt x="24987" y="62663"/>
                    <a:pt x="20584" y="60054"/>
                  </a:cubicBezTo>
                  <a:cubicBezTo>
                    <a:pt x="11646" y="54769"/>
                    <a:pt x="6166" y="45049"/>
                    <a:pt x="6329" y="34643"/>
                  </a:cubicBezTo>
                  <a:cubicBezTo>
                    <a:pt x="6557" y="19148"/>
                    <a:pt x="19801" y="6133"/>
                    <a:pt x="35263" y="6133"/>
                  </a:cubicBezTo>
                  <a:lnTo>
                    <a:pt x="35393" y="6133"/>
                  </a:lnTo>
                  <a:cubicBezTo>
                    <a:pt x="51279" y="6198"/>
                    <a:pt x="64197" y="19181"/>
                    <a:pt x="64197" y="35100"/>
                  </a:cubicBezTo>
                  <a:cubicBezTo>
                    <a:pt x="64197" y="36796"/>
                    <a:pt x="65567" y="38133"/>
                    <a:pt x="67263" y="38133"/>
                  </a:cubicBezTo>
                  <a:cubicBezTo>
                    <a:pt x="68959" y="38133"/>
                    <a:pt x="70329" y="36796"/>
                    <a:pt x="70329" y="35100"/>
                  </a:cubicBezTo>
                  <a:cubicBezTo>
                    <a:pt x="70329" y="15821"/>
                    <a:pt x="54672" y="98"/>
                    <a:pt x="35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9"/>
            <p:cNvSpPr/>
            <p:nvPr/>
          </p:nvSpPr>
          <p:spPr>
            <a:xfrm>
              <a:off x="3680325" y="238125"/>
              <a:ext cx="153325" cy="436300"/>
            </a:xfrm>
            <a:custGeom>
              <a:avLst/>
              <a:gdLst/>
              <a:ahLst/>
              <a:cxnLst/>
              <a:rect l="l" t="t" r="r" b="b"/>
              <a:pathLst>
                <a:path w="6133" h="17452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4385"/>
                  </a:lnTo>
                  <a:cubicBezTo>
                    <a:pt x="0" y="16082"/>
                    <a:pt x="1370" y="17452"/>
                    <a:pt x="3067" y="17452"/>
                  </a:cubicBezTo>
                  <a:cubicBezTo>
                    <a:pt x="4763" y="17452"/>
                    <a:pt x="6133" y="16082"/>
                    <a:pt x="6133" y="14385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9"/>
            <p:cNvSpPr/>
            <p:nvPr/>
          </p:nvSpPr>
          <p:spPr>
            <a:xfrm>
              <a:off x="2291525" y="1608950"/>
              <a:ext cx="436325" cy="153350"/>
            </a:xfrm>
            <a:custGeom>
              <a:avLst/>
              <a:gdLst/>
              <a:ahLst/>
              <a:cxnLst/>
              <a:rect l="l" t="t" r="r" b="b"/>
              <a:pathLst>
                <a:path w="17453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4"/>
                    <a:pt x="3067" y="6134"/>
                  </a:cubicBezTo>
                  <a:lnTo>
                    <a:pt x="14386" y="6134"/>
                  </a:lnTo>
                  <a:cubicBezTo>
                    <a:pt x="16082" y="6134"/>
                    <a:pt x="17452" y="4763"/>
                    <a:pt x="17452" y="3067"/>
                  </a:cubicBezTo>
                  <a:cubicBezTo>
                    <a:pt x="17452" y="1371"/>
                    <a:pt x="16082" y="1"/>
                    <a:pt x="14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9"/>
            <p:cNvSpPr/>
            <p:nvPr/>
          </p:nvSpPr>
          <p:spPr>
            <a:xfrm>
              <a:off x="4782875" y="1608950"/>
              <a:ext cx="436325" cy="153350"/>
            </a:xfrm>
            <a:custGeom>
              <a:avLst/>
              <a:gdLst/>
              <a:ahLst/>
              <a:cxnLst/>
              <a:rect l="l" t="t" r="r" b="b"/>
              <a:pathLst>
                <a:path w="17453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4"/>
                    <a:pt x="3067" y="6134"/>
                  </a:cubicBezTo>
                  <a:lnTo>
                    <a:pt x="14386" y="6134"/>
                  </a:lnTo>
                  <a:cubicBezTo>
                    <a:pt x="16082" y="6134"/>
                    <a:pt x="17452" y="4763"/>
                    <a:pt x="17452" y="3067"/>
                  </a:cubicBezTo>
                  <a:cubicBezTo>
                    <a:pt x="17452" y="1371"/>
                    <a:pt x="16082" y="1"/>
                    <a:pt x="14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9"/>
            <p:cNvSpPr/>
            <p:nvPr/>
          </p:nvSpPr>
          <p:spPr>
            <a:xfrm>
              <a:off x="2467675" y="946175"/>
              <a:ext cx="420000" cy="294200"/>
            </a:xfrm>
            <a:custGeom>
              <a:avLst/>
              <a:gdLst/>
              <a:ahLst/>
              <a:cxnLst/>
              <a:rect l="l" t="t" r="r" b="b"/>
              <a:pathLst>
                <a:path w="16800" h="11768" extrusionOk="0">
                  <a:moveTo>
                    <a:pt x="3499" y="0"/>
                  </a:moveTo>
                  <a:cubicBezTo>
                    <a:pt x="2448" y="0"/>
                    <a:pt x="1415" y="544"/>
                    <a:pt x="849" y="1525"/>
                  </a:cubicBezTo>
                  <a:cubicBezTo>
                    <a:pt x="1" y="2993"/>
                    <a:pt x="523" y="4852"/>
                    <a:pt x="1991" y="5701"/>
                  </a:cubicBezTo>
                  <a:lnTo>
                    <a:pt x="11776" y="11376"/>
                  </a:lnTo>
                  <a:cubicBezTo>
                    <a:pt x="12266" y="11637"/>
                    <a:pt x="12788" y="11768"/>
                    <a:pt x="13310" y="11768"/>
                  </a:cubicBezTo>
                  <a:cubicBezTo>
                    <a:pt x="14386" y="11768"/>
                    <a:pt x="15397" y="11213"/>
                    <a:pt x="15952" y="10235"/>
                  </a:cubicBezTo>
                  <a:cubicBezTo>
                    <a:pt x="16800" y="8799"/>
                    <a:pt x="16311" y="6907"/>
                    <a:pt x="14843" y="6059"/>
                  </a:cubicBezTo>
                  <a:lnTo>
                    <a:pt x="5024" y="416"/>
                  </a:lnTo>
                  <a:cubicBezTo>
                    <a:pt x="4548" y="135"/>
                    <a:pt x="4021" y="0"/>
                    <a:pt x="3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9"/>
            <p:cNvSpPr/>
            <p:nvPr/>
          </p:nvSpPr>
          <p:spPr>
            <a:xfrm>
              <a:off x="4625475" y="2192825"/>
              <a:ext cx="420025" cy="294450"/>
            </a:xfrm>
            <a:custGeom>
              <a:avLst/>
              <a:gdLst/>
              <a:ahLst/>
              <a:cxnLst/>
              <a:rect l="l" t="t" r="r" b="b"/>
              <a:pathLst>
                <a:path w="16801" h="11778" extrusionOk="0">
                  <a:moveTo>
                    <a:pt x="3514" y="0"/>
                  </a:moveTo>
                  <a:cubicBezTo>
                    <a:pt x="2452" y="0"/>
                    <a:pt x="1421" y="545"/>
                    <a:pt x="849" y="1535"/>
                  </a:cubicBezTo>
                  <a:cubicBezTo>
                    <a:pt x="1" y="3003"/>
                    <a:pt x="523" y="4862"/>
                    <a:pt x="1991" y="5710"/>
                  </a:cubicBezTo>
                  <a:lnTo>
                    <a:pt x="11777" y="11386"/>
                  </a:lnTo>
                  <a:cubicBezTo>
                    <a:pt x="12266" y="11647"/>
                    <a:pt x="12788" y="11778"/>
                    <a:pt x="13310" y="11778"/>
                  </a:cubicBezTo>
                  <a:cubicBezTo>
                    <a:pt x="14354" y="11778"/>
                    <a:pt x="15397" y="11223"/>
                    <a:pt x="15952" y="10244"/>
                  </a:cubicBezTo>
                  <a:cubicBezTo>
                    <a:pt x="16800" y="8777"/>
                    <a:pt x="16311" y="6917"/>
                    <a:pt x="14843" y="6069"/>
                  </a:cubicBezTo>
                  <a:lnTo>
                    <a:pt x="5024" y="393"/>
                  </a:lnTo>
                  <a:cubicBezTo>
                    <a:pt x="4546" y="128"/>
                    <a:pt x="4026" y="0"/>
                    <a:pt x="35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9"/>
            <p:cNvSpPr/>
            <p:nvPr/>
          </p:nvSpPr>
          <p:spPr>
            <a:xfrm>
              <a:off x="4625475" y="946175"/>
              <a:ext cx="420025" cy="294200"/>
            </a:xfrm>
            <a:custGeom>
              <a:avLst/>
              <a:gdLst/>
              <a:ahLst/>
              <a:cxnLst/>
              <a:rect l="l" t="t" r="r" b="b"/>
              <a:pathLst>
                <a:path w="16801" h="11768" extrusionOk="0">
                  <a:moveTo>
                    <a:pt x="13316" y="0"/>
                  </a:moveTo>
                  <a:cubicBezTo>
                    <a:pt x="12794" y="0"/>
                    <a:pt x="12264" y="135"/>
                    <a:pt x="11777" y="416"/>
                  </a:cubicBezTo>
                  <a:lnTo>
                    <a:pt x="1991" y="6059"/>
                  </a:lnTo>
                  <a:cubicBezTo>
                    <a:pt x="523" y="6907"/>
                    <a:pt x="1" y="8799"/>
                    <a:pt x="849" y="10235"/>
                  </a:cubicBezTo>
                  <a:cubicBezTo>
                    <a:pt x="1436" y="11213"/>
                    <a:pt x="2447" y="11768"/>
                    <a:pt x="3491" y="11768"/>
                  </a:cubicBezTo>
                  <a:cubicBezTo>
                    <a:pt x="4013" y="11768"/>
                    <a:pt x="4568" y="11637"/>
                    <a:pt x="5024" y="11376"/>
                  </a:cubicBezTo>
                  <a:lnTo>
                    <a:pt x="14843" y="5701"/>
                  </a:lnTo>
                  <a:cubicBezTo>
                    <a:pt x="16311" y="4852"/>
                    <a:pt x="16800" y="2993"/>
                    <a:pt x="15952" y="1525"/>
                  </a:cubicBezTo>
                  <a:cubicBezTo>
                    <a:pt x="15385" y="544"/>
                    <a:pt x="14367" y="0"/>
                    <a:pt x="133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9"/>
            <p:cNvSpPr/>
            <p:nvPr/>
          </p:nvSpPr>
          <p:spPr>
            <a:xfrm>
              <a:off x="2467675" y="2192825"/>
              <a:ext cx="420000" cy="294450"/>
            </a:xfrm>
            <a:custGeom>
              <a:avLst/>
              <a:gdLst/>
              <a:ahLst/>
              <a:cxnLst/>
              <a:rect l="l" t="t" r="r" b="b"/>
              <a:pathLst>
                <a:path w="16800" h="11778" extrusionOk="0">
                  <a:moveTo>
                    <a:pt x="13294" y="0"/>
                  </a:moveTo>
                  <a:cubicBezTo>
                    <a:pt x="12778" y="0"/>
                    <a:pt x="12255" y="128"/>
                    <a:pt x="11776" y="393"/>
                  </a:cubicBezTo>
                  <a:lnTo>
                    <a:pt x="1991" y="6069"/>
                  </a:lnTo>
                  <a:cubicBezTo>
                    <a:pt x="523" y="6917"/>
                    <a:pt x="1" y="8777"/>
                    <a:pt x="849" y="10244"/>
                  </a:cubicBezTo>
                  <a:cubicBezTo>
                    <a:pt x="1436" y="11223"/>
                    <a:pt x="2447" y="11778"/>
                    <a:pt x="3524" y="11778"/>
                  </a:cubicBezTo>
                  <a:cubicBezTo>
                    <a:pt x="4013" y="11778"/>
                    <a:pt x="4567" y="11647"/>
                    <a:pt x="5024" y="11386"/>
                  </a:cubicBezTo>
                  <a:lnTo>
                    <a:pt x="14843" y="5710"/>
                  </a:lnTo>
                  <a:cubicBezTo>
                    <a:pt x="16311" y="4862"/>
                    <a:pt x="16800" y="3003"/>
                    <a:pt x="15952" y="1535"/>
                  </a:cubicBezTo>
                  <a:cubicBezTo>
                    <a:pt x="15402" y="545"/>
                    <a:pt x="14363" y="0"/>
                    <a:pt x="13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9"/>
            <p:cNvSpPr/>
            <p:nvPr/>
          </p:nvSpPr>
          <p:spPr>
            <a:xfrm>
              <a:off x="2975725" y="437500"/>
              <a:ext cx="316450" cy="398400"/>
            </a:xfrm>
            <a:custGeom>
              <a:avLst/>
              <a:gdLst/>
              <a:ahLst/>
              <a:cxnLst/>
              <a:rect l="l" t="t" r="r" b="b"/>
              <a:pathLst>
                <a:path w="12658" h="15936" extrusionOk="0">
                  <a:moveTo>
                    <a:pt x="3477" y="1"/>
                  </a:moveTo>
                  <a:cubicBezTo>
                    <a:pt x="2960" y="1"/>
                    <a:pt x="2437" y="132"/>
                    <a:pt x="1958" y="408"/>
                  </a:cubicBezTo>
                  <a:cubicBezTo>
                    <a:pt x="490" y="1256"/>
                    <a:pt x="1" y="3148"/>
                    <a:pt x="849" y="4584"/>
                  </a:cubicBezTo>
                  <a:lnTo>
                    <a:pt x="6525" y="14402"/>
                  </a:lnTo>
                  <a:cubicBezTo>
                    <a:pt x="7079" y="15381"/>
                    <a:pt x="8123" y="15935"/>
                    <a:pt x="9167" y="15935"/>
                  </a:cubicBezTo>
                  <a:cubicBezTo>
                    <a:pt x="9689" y="15935"/>
                    <a:pt x="10211" y="15805"/>
                    <a:pt x="10700" y="15544"/>
                  </a:cubicBezTo>
                  <a:cubicBezTo>
                    <a:pt x="12168" y="14696"/>
                    <a:pt x="12657" y="12836"/>
                    <a:pt x="11809" y="11369"/>
                  </a:cubicBezTo>
                  <a:lnTo>
                    <a:pt x="6133" y="1550"/>
                  </a:lnTo>
                  <a:cubicBezTo>
                    <a:pt x="5584" y="561"/>
                    <a:pt x="4545" y="1"/>
                    <a:pt x="3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9"/>
            <p:cNvSpPr/>
            <p:nvPr/>
          </p:nvSpPr>
          <p:spPr>
            <a:xfrm>
              <a:off x="4221825" y="437500"/>
              <a:ext cx="316425" cy="398400"/>
            </a:xfrm>
            <a:custGeom>
              <a:avLst/>
              <a:gdLst/>
              <a:ahLst/>
              <a:cxnLst/>
              <a:rect l="l" t="t" r="r" b="b"/>
              <a:pathLst>
                <a:path w="12657" h="15936" extrusionOk="0">
                  <a:moveTo>
                    <a:pt x="9155" y="1"/>
                  </a:moveTo>
                  <a:cubicBezTo>
                    <a:pt x="8094" y="1"/>
                    <a:pt x="7063" y="561"/>
                    <a:pt x="6491" y="1550"/>
                  </a:cubicBezTo>
                  <a:lnTo>
                    <a:pt x="848" y="11369"/>
                  </a:lnTo>
                  <a:cubicBezTo>
                    <a:pt x="0" y="12836"/>
                    <a:pt x="489" y="14696"/>
                    <a:pt x="1957" y="15544"/>
                  </a:cubicBezTo>
                  <a:cubicBezTo>
                    <a:pt x="2447" y="15805"/>
                    <a:pt x="2968" y="15935"/>
                    <a:pt x="3490" y="15935"/>
                  </a:cubicBezTo>
                  <a:cubicBezTo>
                    <a:pt x="4534" y="15935"/>
                    <a:pt x="5578" y="15381"/>
                    <a:pt x="6133" y="14402"/>
                  </a:cubicBezTo>
                  <a:lnTo>
                    <a:pt x="11808" y="4584"/>
                  </a:lnTo>
                  <a:cubicBezTo>
                    <a:pt x="12657" y="3148"/>
                    <a:pt x="12135" y="1256"/>
                    <a:pt x="10667" y="408"/>
                  </a:cubicBezTo>
                  <a:cubicBezTo>
                    <a:pt x="10188" y="132"/>
                    <a:pt x="9668" y="1"/>
                    <a:pt x="9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69"/>
          <p:cNvGrpSpPr/>
          <p:nvPr/>
        </p:nvGrpSpPr>
        <p:grpSpPr>
          <a:xfrm>
            <a:off x="5160358" y="2020570"/>
            <a:ext cx="384133" cy="384124"/>
            <a:chOff x="1190625" y="238250"/>
            <a:chExt cx="5219200" cy="5219075"/>
          </a:xfrm>
        </p:grpSpPr>
        <p:sp>
          <p:nvSpPr>
            <p:cNvPr id="1299" name="Google Shape;1299;p69"/>
            <p:cNvSpPr/>
            <p:nvPr/>
          </p:nvSpPr>
          <p:spPr>
            <a:xfrm>
              <a:off x="1190625" y="1012025"/>
              <a:ext cx="5219200" cy="4445300"/>
            </a:xfrm>
            <a:custGeom>
              <a:avLst/>
              <a:gdLst/>
              <a:ahLst/>
              <a:cxnLst/>
              <a:rect l="l" t="t" r="r" b="b"/>
              <a:pathLst>
                <a:path w="208768" h="177812" extrusionOk="0">
                  <a:moveTo>
                    <a:pt x="29358" y="165611"/>
                  </a:moveTo>
                  <a:cubicBezTo>
                    <a:pt x="31054" y="165611"/>
                    <a:pt x="32424" y="166981"/>
                    <a:pt x="32424" y="168645"/>
                  </a:cubicBezTo>
                  <a:cubicBezTo>
                    <a:pt x="32424" y="170341"/>
                    <a:pt x="31054" y="171711"/>
                    <a:pt x="29358" y="171711"/>
                  </a:cubicBezTo>
                  <a:cubicBezTo>
                    <a:pt x="27694" y="171711"/>
                    <a:pt x="26324" y="170341"/>
                    <a:pt x="26324" y="168645"/>
                  </a:cubicBezTo>
                  <a:cubicBezTo>
                    <a:pt x="26324" y="166981"/>
                    <a:pt x="27694" y="165611"/>
                    <a:pt x="29358" y="165611"/>
                  </a:cubicBezTo>
                  <a:close/>
                  <a:moveTo>
                    <a:pt x="104384" y="165611"/>
                  </a:moveTo>
                  <a:cubicBezTo>
                    <a:pt x="106080" y="165611"/>
                    <a:pt x="107450" y="166981"/>
                    <a:pt x="107450" y="168645"/>
                  </a:cubicBezTo>
                  <a:cubicBezTo>
                    <a:pt x="107450" y="170341"/>
                    <a:pt x="106080" y="171711"/>
                    <a:pt x="104384" y="171711"/>
                  </a:cubicBezTo>
                  <a:cubicBezTo>
                    <a:pt x="102687" y="171711"/>
                    <a:pt x="101317" y="170341"/>
                    <a:pt x="101317" y="168645"/>
                  </a:cubicBezTo>
                  <a:cubicBezTo>
                    <a:pt x="101317" y="166981"/>
                    <a:pt x="102687" y="165611"/>
                    <a:pt x="104384" y="165611"/>
                  </a:cubicBezTo>
                  <a:close/>
                  <a:moveTo>
                    <a:pt x="179409" y="165611"/>
                  </a:moveTo>
                  <a:cubicBezTo>
                    <a:pt x="181073" y="165611"/>
                    <a:pt x="182443" y="166981"/>
                    <a:pt x="182443" y="168645"/>
                  </a:cubicBezTo>
                  <a:cubicBezTo>
                    <a:pt x="182443" y="170341"/>
                    <a:pt x="181073" y="171711"/>
                    <a:pt x="179409" y="171711"/>
                  </a:cubicBezTo>
                  <a:cubicBezTo>
                    <a:pt x="177713" y="171711"/>
                    <a:pt x="176343" y="170341"/>
                    <a:pt x="176343" y="168645"/>
                  </a:cubicBezTo>
                  <a:cubicBezTo>
                    <a:pt x="176343" y="166981"/>
                    <a:pt x="177713" y="165611"/>
                    <a:pt x="179409" y="165611"/>
                  </a:cubicBezTo>
                  <a:close/>
                  <a:moveTo>
                    <a:pt x="8775" y="0"/>
                  </a:moveTo>
                  <a:cubicBezTo>
                    <a:pt x="3947" y="0"/>
                    <a:pt x="0" y="3947"/>
                    <a:pt x="0" y="8775"/>
                  </a:cubicBezTo>
                  <a:lnTo>
                    <a:pt x="0" y="135829"/>
                  </a:lnTo>
                  <a:cubicBezTo>
                    <a:pt x="0" y="140657"/>
                    <a:pt x="3947" y="144604"/>
                    <a:pt x="8775" y="144604"/>
                  </a:cubicBezTo>
                  <a:lnTo>
                    <a:pt x="26324" y="144604"/>
                  </a:lnTo>
                  <a:lnTo>
                    <a:pt x="26324" y="160001"/>
                  </a:lnTo>
                  <a:cubicBezTo>
                    <a:pt x="22769" y="161273"/>
                    <a:pt x="20192" y="164665"/>
                    <a:pt x="20192" y="168645"/>
                  </a:cubicBezTo>
                  <a:cubicBezTo>
                    <a:pt x="20192" y="173701"/>
                    <a:pt x="24302" y="177811"/>
                    <a:pt x="29358" y="177811"/>
                  </a:cubicBezTo>
                  <a:cubicBezTo>
                    <a:pt x="34414" y="177811"/>
                    <a:pt x="38557" y="173701"/>
                    <a:pt x="38557" y="168645"/>
                  </a:cubicBezTo>
                  <a:cubicBezTo>
                    <a:pt x="38557" y="164665"/>
                    <a:pt x="35980" y="161273"/>
                    <a:pt x="32424" y="160001"/>
                  </a:cubicBezTo>
                  <a:lnTo>
                    <a:pt x="32424" y="144604"/>
                  </a:lnTo>
                  <a:lnTo>
                    <a:pt x="101317" y="144604"/>
                  </a:lnTo>
                  <a:lnTo>
                    <a:pt x="101317" y="160001"/>
                  </a:lnTo>
                  <a:cubicBezTo>
                    <a:pt x="97762" y="161273"/>
                    <a:pt x="95217" y="164665"/>
                    <a:pt x="95217" y="168645"/>
                  </a:cubicBezTo>
                  <a:cubicBezTo>
                    <a:pt x="95217" y="173701"/>
                    <a:pt x="99327" y="177811"/>
                    <a:pt x="104384" y="177811"/>
                  </a:cubicBezTo>
                  <a:cubicBezTo>
                    <a:pt x="109440" y="177811"/>
                    <a:pt x="113550" y="173701"/>
                    <a:pt x="113550" y="168645"/>
                  </a:cubicBezTo>
                  <a:cubicBezTo>
                    <a:pt x="113550" y="164665"/>
                    <a:pt x="111005" y="161273"/>
                    <a:pt x="107450" y="160001"/>
                  </a:cubicBezTo>
                  <a:lnTo>
                    <a:pt x="107450" y="144604"/>
                  </a:lnTo>
                  <a:lnTo>
                    <a:pt x="176343" y="144604"/>
                  </a:lnTo>
                  <a:lnTo>
                    <a:pt x="176343" y="160001"/>
                  </a:lnTo>
                  <a:cubicBezTo>
                    <a:pt x="172787" y="161273"/>
                    <a:pt x="170210" y="164665"/>
                    <a:pt x="170210" y="168645"/>
                  </a:cubicBezTo>
                  <a:cubicBezTo>
                    <a:pt x="170210" y="173701"/>
                    <a:pt x="174353" y="177811"/>
                    <a:pt x="179409" y="177811"/>
                  </a:cubicBezTo>
                  <a:cubicBezTo>
                    <a:pt x="184465" y="177811"/>
                    <a:pt x="188575" y="173701"/>
                    <a:pt x="188575" y="168645"/>
                  </a:cubicBezTo>
                  <a:cubicBezTo>
                    <a:pt x="188575" y="164665"/>
                    <a:pt x="185998" y="161273"/>
                    <a:pt x="182443" y="160001"/>
                  </a:cubicBezTo>
                  <a:lnTo>
                    <a:pt x="182443" y="144604"/>
                  </a:lnTo>
                  <a:lnTo>
                    <a:pt x="199992" y="144604"/>
                  </a:lnTo>
                  <a:cubicBezTo>
                    <a:pt x="204820" y="144604"/>
                    <a:pt x="208767" y="140690"/>
                    <a:pt x="208767" y="135829"/>
                  </a:cubicBezTo>
                  <a:lnTo>
                    <a:pt x="208767" y="73395"/>
                  </a:lnTo>
                  <a:cubicBezTo>
                    <a:pt x="208767" y="71699"/>
                    <a:pt x="207397" y="70329"/>
                    <a:pt x="205701" y="70329"/>
                  </a:cubicBezTo>
                  <a:cubicBezTo>
                    <a:pt x="204005" y="70329"/>
                    <a:pt x="202667" y="71699"/>
                    <a:pt x="202667" y="73395"/>
                  </a:cubicBezTo>
                  <a:lnTo>
                    <a:pt x="202667" y="120531"/>
                  </a:lnTo>
                  <a:lnTo>
                    <a:pt x="47201" y="120531"/>
                  </a:lnTo>
                  <a:cubicBezTo>
                    <a:pt x="45505" y="120531"/>
                    <a:pt x="44135" y="121901"/>
                    <a:pt x="44135" y="123597"/>
                  </a:cubicBezTo>
                  <a:cubicBezTo>
                    <a:pt x="44135" y="125293"/>
                    <a:pt x="45505" y="126663"/>
                    <a:pt x="47201" y="126663"/>
                  </a:cubicBezTo>
                  <a:lnTo>
                    <a:pt x="202667" y="126663"/>
                  </a:lnTo>
                  <a:lnTo>
                    <a:pt x="202667" y="135829"/>
                  </a:lnTo>
                  <a:cubicBezTo>
                    <a:pt x="202667" y="137297"/>
                    <a:pt x="201460" y="138504"/>
                    <a:pt x="199992" y="138504"/>
                  </a:cubicBezTo>
                  <a:lnTo>
                    <a:pt x="8775" y="138504"/>
                  </a:lnTo>
                  <a:cubicBezTo>
                    <a:pt x="7307" y="138504"/>
                    <a:pt x="6100" y="137297"/>
                    <a:pt x="6100" y="135829"/>
                  </a:cubicBezTo>
                  <a:lnTo>
                    <a:pt x="6100" y="126663"/>
                  </a:lnTo>
                  <a:lnTo>
                    <a:pt x="33077" y="126663"/>
                  </a:lnTo>
                  <a:cubicBezTo>
                    <a:pt x="34740" y="126663"/>
                    <a:pt x="36110" y="125293"/>
                    <a:pt x="36110" y="123597"/>
                  </a:cubicBezTo>
                  <a:cubicBezTo>
                    <a:pt x="36110" y="121901"/>
                    <a:pt x="34740" y="120531"/>
                    <a:pt x="33077" y="120531"/>
                  </a:cubicBezTo>
                  <a:lnTo>
                    <a:pt x="6100" y="120531"/>
                  </a:lnTo>
                  <a:lnTo>
                    <a:pt x="6100" y="8775"/>
                  </a:lnTo>
                  <a:cubicBezTo>
                    <a:pt x="6100" y="7307"/>
                    <a:pt x="7307" y="6100"/>
                    <a:pt x="8775" y="6100"/>
                  </a:cubicBezTo>
                  <a:lnTo>
                    <a:pt x="17093" y="6100"/>
                  </a:lnTo>
                  <a:cubicBezTo>
                    <a:pt x="18756" y="6100"/>
                    <a:pt x="20126" y="4763"/>
                    <a:pt x="20126" y="3067"/>
                  </a:cubicBezTo>
                  <a:cubicBezTo>
                    <a:pt x="20126" y="1370"/>
                    <a:pt x="18756" y="0"/>
                    <a:pt x="17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9"/>
            <p:cNvSpPr/>
            <p:nvPr/>
          </p:nvSpPr>
          <p:spPr>
            <a:xfrm>
              <a:off x="5901725" y="1012025"/>
              <a:ext cx="508100" cy="1557625"/>
            </a:xfrm>
            <a:custGeom>
              <a:avLst/>
              <a:gdLst/>
              <a:ahLst/>
              <a:cxnLst/>
              <a:rect l="l" t="t" r="r" b="b"/>
              <a:pathLst>
                <a:path w="20324" h="62305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cubicBezTo>
                    <a:pt x="1" y="4763"/>
                    <a:pt x="1371" y="6100"/>
                    <a:pt x="3067" y="6100"/>
                  </a:cubicBezTo>
                  <a:lnTo>
                    <a:pt x="11548" y="6100"/>
                  </a:lnTo>
                  <a:cubicBezTo>
                    <a:pt x="13016" y="6100"/>
                    <a:pt x="14223" y="7307"/>
                    <a:pt x="14223" y="8775"/>
                  </a:cubicBezTo>
                  <a:lnTo>
                    <a:pt x="14223" y="59271"/>
                  </a:lnTo>
                  <a:cubicBezTo>
                    <a:pt x="14223" y="60934"/>
                    <a:pt x="15561" y="62304"/>
                    <a:pt x="17257" y="62304"/>
                  </a:cubicBezTo>
                  <a:cubicBezTo>
                    <a:pt x="18953" y="62304"/>
                    <a:pt x="20323" y="60934"/>
                    <a:pt x="20323" y="59271"/>
                  </a:cubicBezTo>
                  <a:lnTo>
                    <a:pt x="20323" y="8775"/>
                  </a:lnTo>
                  <a:cubicBezTo>
                    <a:pt x="20323" y="3947"/>
                    <a:pt x="16376" y="0"/>
                    <a:pt x="11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9"/>
            <p:cNvSpPr/>
            <p:nvPr/>
          </p:nvSpPr>
          <p:spPr>
            <a:xfrm>
              <a:off x="4027725" y="243000"/>
              <a:ext cx="1410825" cy="921550"/>
            </a:xfrm>
            <a:custGeom>
              <a:avLst/>
              <a:gdLst/>
              <a:ahLst/>
              <a:cxnLst/>
              <a:rect l="l" t="t" r="r" b="b"/>
              <a:pathLst>
                <a:path w="56433" h="36862" extrusionOk="0">
                  <a:moveTo>
                    <a:pt x="28217" y="6133"/>
                  </a:moveTo>
                  <a:cubicBezTo>
                    <a:pt x="29913" y="6133"/>
                    <a:pt x="31283" y="7503"/>
                    <a:pt x="31283" y="9167"/>
                  </a:cubicBezTo>
                  <a:cubicBezTo>
                    <a:pt x="31283" y="10863"/>
                    <a:pt x="29913" y="12201"/>
                    <a:pt x="28217" y="12201"/>
                  </a:cubicBezTo>
                  <a:cubicBezTo>
                    <a:pt x="26520" y="12201"/>
                    <a:pt x="25150" y="10863"/>
                    <a:pt x="25150" y="9167"/>
                  </a:cubicBezTo>
                  <a:cubicBezTo>
                    <a:pt x="25150" y="7503"/>
                    <a:pt x="26520" y="6133"/>
                    <a:pt x="28217" y="6133"/>
                  </a:cubicBezTo>
                  <a:close/>
                  <a:moveTo>
                    <a:pt x="28217" y="1"/>
                  </a:moveTo>
                  <a:cubicBezTo>
                    <a:pt x="23161" y="1"/>
                    <a:pt x="19051" y="4111"/>
                    <a:pt x="19051" y="9167"/>
                  </a:cubicBezTo>
                  <a:cubicBezTo>
                    <a:pt x="19051" y="13147"/>
                    <a:pt x="21595" y="16539"/>
                    <a:pt x="25150" y="17811"/>
                  </a:cubicBezTo>
                  <a:lnTo>
                    <a:pt x="25150" y="30761"/>
                  </a:lnTo>
                  <a:lnTo>
                    <a:pt x="3067" y="30761"/>
                  </a:lnTo>
                  <a:cubicBezTo>
                    <a:pt x="1371" y="30761"/>
                    <a:pt x="1" y="32131"/>
                    <a:pt x="1" y="33828"/>
                  </a:cubicBezTo>
                  <a:cubicBezTo>
                    <a:pt x="1" y="35524"/>
                    <a:pt x="1371" y="36861"/>
                    <a:pt x="3067" y="36861"/>
                  </a:cubicBezTo>
                  <a:lnTo>
                    <a:pt x="53367" y="36861"/>
                  </a:lnTo>
                  <a:cubicBezTo>
                    <a:pt x="55063" y="36861"/>
                    <a:pt x="56433" y="35524"/>
                    <a:pt x="56433" y="33828"/>
                  </a:cubicBezTo>
                  <a:cubicBezTo>
                    <a:pt x="56433" y="32131"/>
                    <a:pt x="55063" y="30761"/>
                    <a:pt x="53367" y="30761"/>
                  </a:cubicBezTo>
                  <a:lnTo>
                    <a:pt x="31283" y="30761"/>
                  </a:lnTo>
                  <a:lnTo>
                    <a:pt x="31283" y="17811"/>
                  </a:lnTo>
                  <a:cubicBezTo>
                    <a:pt x="34839" y="16539"/>
                    <a:pt x="37383" y="13147"/>
                    <a:pt x="37383" y="9167"/>
                  </a:cubicBezTo>
                  <a:cubicBezTo>
                    <a:pt x="37383" y="4111"/>
                    <a:pt x="33273" y="1"/>
                    <a:pt x="28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9"/>
            <p:cNvSpPr/>
            <p:nvPr/>
          </p:nvSpPr>
          <p:spPr>
            <a:xfrm>
              <a:off x="2152075" y="243000"/>
              <a:ext cx="1421450" cy="921550"/>
            </a:xfrm>
            <a:custGeom>
              <a:avLst/>
              <a:gdLst/>
              <a:ahLst/>
              <a:cxnLst/>
              <a:rect l="l" t="t" r="r" b="b"/>
              <a:pathLst>
                <a:path w="56858" h="36862" extrusionOk="0">
                  <a:moveTo>
                    <a:pt x="28413" y="6133"/>
                  </a:moveTo>
                  <a:cubicBezTo>
                    <a:pt x="30109" y="6133"/>
                    <a:pt x="31479" y="7503"/>
                    <a:pt x="31479" y="9167"/>
                  </a:cubicBezTo>
                  <a:cubicBezTo>
                    <a:pt x="31479" y="10863"/>
                    <a:pt x="30109" y="12201"/>
                    <a:pt x="28413" y="12201"/>
                  </a:cubicBezTo>
                  <a:cubicBezTo>
                    <a:pt x="26749" y="12201"/>
                    <a:pt x="25379" y="10863"/>
                    <a:pt x="25379" y="9167"/>
                  </a:cubicBezTo>
                  <a:cubicBezTo>
                    <a:pt x="25379" y="7503"/>
                    <a:pt x="26749" y="6133"/>
                    <a:pt x="28413" y="6133"/>
                  </a:cubicBezTo>
                  <a:close/>
                  <a:moveTo>
                    <a:pt x="28413" y="1"/>
                  </a:moveTo>
                  <a:cubicBezTo>
                    <a:pt x="23357" y="1"/>
                    <a:pt x="19247" y="4111"/>
                    <a:pt x="19247" y="9167"/>
                  </a:cubicBezTo>
                  <a:cubicBezTo>
                    <a:pt x="19247" y="13147"/>
                    <a:pt x="21824" y="16539"/>
                    <a:pt x="25379" y="17811"/>
                  </a:cubicBezTo>
                  <a:lnTo>
                    <a:pt x="25379" y="30761"/>
                  </a:lnTo>
                  <a:lnTo>
                    <a:pt x="3067" y="30761"/>
                  </a:lnTo>
                  <a:cubicBezTo>
                    <a:pt x="1371" y="30761"/>
                    <a:pt x="1" y="32131"/>
                    <a:pt x="1" y="33828"/>
                  </a:cubicBezTo>
                  <a:cubicBezTo>
                    <a:pt x="1" y="35524"/>
                    <a:pt x="1371" y="36861"/>
                    <a:pt x="3067" y="36861"/>
                  </a:cubicBezTo>
                  <a:lnTo>
                    <a:pt x="53791" y="36861"/>
                  </a:lnTo>
                  <a:cubicBezTo>
                    <a:pt x="55487" y="36861"/>
                    <a:pt x="56857" y="35524"/>
                    <a:pt x="56857" y="33828"/>
                  </a:cubicBezTo>
                  <a:cubicBezTo>
                    <a:pt x="56857" y="32131"/>
                    <a:pt x="55487" y="30761"/>
                    <a:pt x="53791" y="30761"/>
                  </a:cubicBezTo>
                  <a:lnTo>
                    <a:pt x="31479" y="30761"/>
                  </a:lnTo>
                  <a:lnTo>
                    <a:pt x="31479" y="17811"/>
                  </a:lnTo>
                  <a:cubicBezTo>
                    <a:pt x="35035" y="16539"/>
                    <a:pt x="37612" y="13147"/>
                    <a:pt x="37612" y="9167"/>
                  </a:cubicBezTo>
                  <a:cubicBezTo>
                    <a:pt x="37612" y="4111"/>
                    <a:pt x="33469" y="1"/>
                    <a:pt x="284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9"/>
            <p:cNvSpPr/>
            <p:nvPr/>
          </p:nvSpPr>
          <p:spPr>
            <a:xfrm>
              <a:off x="3571050" y="243000"/>
              <a:ext cx="458325" cy="1495650"/>
            </a:xfrm>
            <a:custGeom>
              <a:avLst/>
              <a:gdLst/>
              <a:ahLst/>
              <a:cxnLst/>
              <a:rect l="l" t="t" r="r" b="b"/>
              <a:pathLst>
                <a:path w="18333" h="59826" extrusionOk="0">
                  <a:moveTo>
                    <a:pt x="9167" y="47626"/>
                  </a:moveTo>
                  <a:cubicBezTo>
                    <a:pt x="10863" y="47626"/>
                    <a:pt x="12233" y="48996"/>
                    <a:pt x="12233" y="50692"/>
                  </a:cubicBezTo>
                  <a:cubicBezTo>
                    <a:pt x="12233" y="52356"/>
                    <a:pt x="10863" y="53726"/>
                    <a:pt x="9167" y="53726"/>
                  </a:cubicBezTo>
                  <a:cubicBezTo>
                    <a:pt x="7470" y="53726"/>
                    <a:pt x="6100" y="52356"/>
                    <a:pt x="6100" y="50692"/>
                  </a:cubicBezTo>
                  <a:cubicBezTo>
                    <a:pt x="6100" y="48996"/>
                    <a:pt x="7470" y="47626"/>
                    <a:pt x="9167" y="47626"/>
                  </a:cubicBezTo>
                  <a:close/>
                  <a:moveTo>
                    <a:pt x="9167" y="1"/>
                  </a:moveTo>
                  <a:cubicBezTo>
                    <a:pt x="7470" y="1"/>
                    <a:pt x="6100" y="1371"/>
                    <a:pt x="6100" y="3067"/>
                  </a:cubicBezTo>
                  <a:lnTo>
                    <a:pt x="6100" y="42048"/>
                  </a:lnTo>
                  <a:cubicBezTo>
                    <a:pt x="2545" y="43287"/>
                    <a:pt x="0" y="46712"/>
                    <a:pt x="0" y="50692"/>
                  </a:cubicBezTo>
                  <a:cubicBezTo>
                    <a:pt x="0" y="55715"/>
                    <a:pt x="4110" y="59826"/>
                    <a:pt x="9167" y="59826"/>
                  </a:cubicBezTo>
                  <a:cubicBezTo>
                    <a:pt x="14223" y="59826"/>
                    <a:pt x="18333" y="55715"/>
                    <a:pt x="18333" y="50692"/>
                  </a:cubicBezTo>
                  <a:cubicBezTo>
                    <a:pt x="18333" y="46712"/>
                    <a:pt x="15788" y="43287"/>
                    <a:pt x="12233" y="42048"/>
                  </a:cubicBezTo>
                  <a:lnTo>
                    <a:pt x="12233" y="3067"/>
                  </a:lnTo>
                  <a:cubicBezTo>
                    <a:pt x="12233" y="1371"/>
                    <a:pt x="1086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9"/>
            <p:cNvSpPr/>
            <p:nvPr/>
          </p:nvSpPr>
          <p:spPr>
            <a:xfrm>
              <a:off x="1650550" y="243225"/>
              <a:ext cx="504000" cy="1501125"/>
            </a:xfrm>
            <a:custGeom>
              <a:avLst/>
              <a:gdLst/>
              <a:ahLst/>
              <a:cxnLst/>
              <a:rect l="l" t="t" r="r" b="b"/>
              <a:pathLst>
                <a:path w="20160" h="60045" extrusionOk="0">
                  <a:moveTo>
                    <a:pt x="10961" y="47845"/>
                  </a:moveTo>
                  <a:cubicBezTo>
                    <a:pt x="12657" y="47845"/>
                    <a:pt x="14027" y="49182"/>
                    <a:pt x="14027" y="50879"/>
                  </a:cubicBezTo>
                  <a:cubicBezTo>
                    <a:pt x="14027" y="52542"/>
                    <a:pt x="12657" y="53912"/>
                    <a:pt x="10961" y="53912"/>
                  </a:cubicBezTo>
                  <a:cubicBezTo>
                    <a:pt x="9297" y="53912"/>
                    <a:pt x="7927" y="52542"/>
                    <a:pt x="7927" y="50879"/>
                  </a:cubicBezTo>
                  <a:cubicBezTo>
                    <a:pt x="7927" y="49182"/>
                    <a:pt x="9297" y="47845"/>
                    <a:pt x="10961" y="47845"/>
                  </a:cubicBezTo>
                  <a:close/>
                  <a:moveTo>
                    <a:pt x="3411" y="0"/>
                  </a:moveTo>
                  <a:cubicBezTo>
                    <a:pt x="2720" y="0"/>
                    <a:pt x="2031" y="234"/>
                    <a:pt x="1469" y="709"/>
                  </a:cubicBezTo>
                  <a:cubicBezTo>
                    <a:pt x="164" y="1818"/>
                    <a:pt x="1" y="3743"/>
                    <a:pt x="1077" y="5015"/>
                  </a:cubicBezTo>
                  <a:lnTo>
                    <a:pt x="7927" y="13170"/>
                  </a:lnTo>
                  <a:lnTo>
                    <a:pt x="7927" y="42234"/>
                  </a:lnTo>
                  <a:cubicBezTo>
                    <a:pt x="4372" y="43507"/>
                    <a:pt x="1795" y="46899"/>
                    <a:pt x="1795" y="50879"/>
                  </a:cubicBezTo>
                  <a:cubicBezTo>
                    <a:pt x="1795" y="55935"/>
                    <a:pt x="5905" y="60045"/>
                    <a:pt x="10961" y="60045"/>
                  </a:cubicBezTo>
                  <a:cubicBezTo>
                    <a:pt x="16017" y="60045"/>
                    <a:pt x="20160" y="55935"/>
                    <a:pt x="20160" y="50879"/>
                  </a:cubicBezTo>
                  <a:cubicBezTo>
                    <a:pt x="20160" y="46899"/>
                    <a:pt x="17583" y="43507"/>
                    <a:pt x="14027" y="42234"/>
                  </a:cubicBezTo>
                  <a:lnTo>
                    <a:pt x="14027" y="12061"/>
                  </a:lnTo>
                  <a:cubicBezTo>
                    <a:pt x="14027" y="11343"/>
                    <a:pt x="13766" y="10626"/>
                    <a:pt x="13310" y="10071"/>
                  </a:cubicBezTo>
                  <a:lnTo>
                    <a:pt x="5774" y="1101"/>
                  </a:lnTo>
                  <a:cubicBezTo>
                    <a:pt x="5155" y="373"/>
                    <a:pt x="4282" y="0"/>
                    <a:pt x="3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9"/>
            <p:cNvSpPr/>
            <p:nvPr/>
          </p:nvSpPr>
          <p:spPr>
            <a:xfrm>
              <a:off x="5445875" y="238250"/>
              <a:ext cx="504000" cy="1500400"/>
            </a:xfrm>
            <a:custGeom>
              <a:avLst/>
              <a:gdLst/>
              <a:ahLst/>
              <a:cxnLst/>
              <a:rect l="l" t="t" r="r" b="b"/>
              <a:pathLst>
                <a:path w="20160" h="60016" extrusionOk="0">
                  <a:moveTo>
                    <a:pt x="9199" y="47816"/>
                  </a:moveTo>
                  <a:cubicBezTo>
                    <a:pt x="10863" y="47816"/>
                    <a:pt x="12233" y="49186"/>
                    <a:pt x="12233" y="50882"/>
                  </a:cubicBezTo>
                  <a:cubicBezTo>
                    <a:pt x="12233" y="52546"/>
                    <a:pt x="10863" y="53916"/>
                    <a:pt x="9199" y="53916"/>
                  </a:cubicBezTo>
                  <a:cubicBezTo>
                    <a:pt x="7503" y="53916"/>
                    <a:pt x="6133" y="52546"/>
                    <a:pt x="6133" y="50882"/>
                  </a:cubicBezTo>
                  <a:cubicBezTo>
                    <a:pt x="6133" y="49186"/>
                    <a:pt x="7503" y="47816"/>
                    <a:pt x="9199" y="47816"/>
                  </a:cubicBezTo>
                  <a:close/>
                  <a:moveTo>
                    <a:pt x="16737" y="0"/>
                  </a:moveTo>
                  <a:cubicBezTo>
                    <a:pt x="15869" y="0"/>
                    <a:pt x="15002" y="365"/>
                    <a:pt x="14386" y="1071"/>
                  </a:cubicBezTo>
                  <a:lnTo>
                    <a:pt x="6851" y="10075"/>
                  </a:lnTo>
                  <a:cubicBezTo>
                    <a:pt x="6394" y="10629"/>
                    <a:pt x="6133" y="11314"/>
                    <a:pt x="6133" y="12032"/>
                  </a:cubicBezTo>
                  <a:lnTo>
                    <a:pt x="6133" y="42238"/>
                  </a:lnTo>
                  <a:cubicBezTo>
                    <a:pt x="2577" y="43477"/>
                    <a:pt x="0" y="46902"/>
                    <a:pt x="0" y="50882"/>
                  </a:cubicBezTo>
                  <a:cubicBezTo>
                    <a:pt x="0" y="55905"/>
                    <a:pt x="4143" y="60016"/>
                    <a:pt x="9199" y="60016"/>
                  </a:cubicBezTo>
                  <a:cubicBezTo>
                    <a:pt x="14255" y="60016"/>
                    <a:pt x="18365" y="55905"/>
                    <a:pt x="18365" y="50882"/>
                  </a:cubicBezTo>
                  <a:cubicBezTo>
                    <a:pt x="18365" y="46902"/>
                    <a:pt x="15788" y="43477"/>
                    <a:pt x="12233" y="42238"/>
                  </a:cubicBezTo>
                  <a:lnTo>
                    <a:pt x="12233" y="13173"/>
                  </a:lnTo>
                  <a:lnTo>
                    <a:pt x="19083" y="5018"/>
                  </a:lnTo>
                  <a:cubicBezTo>
                    <a:pt x="20160" y="3714"/>
                    <a:pt x="19996" y="1789"/>
                    <a:pt x="18692" y="713"/>
                  </a:cubicBezTo>
                  <a:cubicBezTo>
                    <a:pt x="18126" y="234"/>
                    <a:pt x="17431" y="0"/>
                    <a:pt x="16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9"/>
            <p:cNvSpPr/>
            <p:nvPr/>
          </p:nvSpPr>
          <p:spPr>
            <a:xfrm>
              <a:off x="2983075" y="1994825"/>
              <a:ext cx="1410025" cy="1695300"/>
            </a:xfrm>
            <a:custGeom>
              <a:avLst/>
              <a:gdLst/>
              <a:ahLst/>
              <a:cxnLst/>
              <a:rect l="l" t="t" r="r" b="b"/>
              <a:pathLst>
                <a:path w="56401" h="67812" extrusionOk="0">
                  <a:moveTo>
                    <a:pt x="50300" y="7041"/>
                  </a:moveTo>
                  <a:lnTo>
                    <a:pt x="50300" y="15000"/>
                  </a:lnTo>
                  <a:lnTo>
                    <a:pt x="20355" y="22862"/>
                  </a:lnTo>
                  <a:lnTo>
                    <a:pt x="20355" y="14902"/>
                  </a:lnTo>
                  <a:lnTo>
                    <a:pt x="50300" y="7041"/>
                  </a:lnTo>
                  <a:close/>
                  <a:moveTo>
                    <a:pt x="46223" y="44130"/>
                  </a:moveTo>
                  <a:cubicBezTo>
                    <a:pt x="48474" y="44130"/>
                    <a:pt x="50300" y="45924"/>
                    <a:pt x="50300" y="48175"/>
                  </a:cubicBezTo>
                  <a:cubicBezTo>
                    <a:pt x="50300" y="50393"/>
                    <a:pt x="48474" y="52220"/>
                    <a:pt x="46223" y="52220"/>
                  </a:cubicBezTo>
                  <a:cubicBezTo>
                    <a:pt x="44005" y="52220"/>
                    <a:pt x="42178" y="50393"/>
                    <a:pt x="42178" y="48175"/>
                  </a:cubicBezTo>
                  <a:cubicBezTo>
                    <a:pt x="42178" y="45924"/>
                    <a:pt x="44005" y="44130"/>
                    <a:pt x="46223" y="44130"/>
                  </a:cubicBezTo>
                  <a:close/>
                  <a:moveTo>
                    <a:pt x="10178" y="53622"/>
                  </a:moveTo>
                  <a:cubicBezTo>
                    <a:pt x="12396" y="53622"/>
                    <a:pt x="14223" y="55416"/>
                    <a:pt x="14223" y="57667"/>
                  </a:cubicBezTo>
                  <a:cubicBezTo>
                    <a:pt x="14223" y="59885"/>
                    <a:pt x="12396" y="61679"/>
                    <a:pt x="10178" y="61679"/>
                  </a:cubicBezTo>
                  <a:cubicBezTo>
                    <a:pt x="7927" y="61679"/>
                    <a:pt x="6100" y="59885"/>
                    <a:pt x="6100" y="57667"/>
                  </a:cubicBezTo>
                  <a:cubicBezTo>
                    <a:pt x="6100" y="55416"/>
                    <a:pt x="7927" y="53622"/>
                    <a:pt x="10178" y="53622"/>
                  </a:cubicBezTo>
                  <a:close/>
                  <a:moveTo>
                    <a:pt x="53338" y="0"/>
                  </a:moveTo>
                  <a:cubicBezTo>
                    <a:pt x="53086" y="0"/>
                    <a:pt x="52832" y="31"/>
                    <a:pt x="52584" y="93"/>
                  </a:cubicBezTo>
                  <a:lnTo>
                    <a:pt x="16506" y="9585"/>
                  </a:lnTo>
                  <a:cubicBezTo>
                    <a:pt x="15169" y="9944"/>
                    <a:pt x="14223" y="11151"/>
                    <a:pt x="14223" y="12554"/>
                  </a:cubicBezTo>
                  <a:lnTo>
                    <a:pt x="14223" y="48338"/>
                  </a:lnTo>
                  <a:cubicBezTo>
                    <a:pt x="12983" y="47783"/>
                    <a:pt x="11613" y="47490"/>
                    <a:pt x="10178" y="47490"/>
                  </a:cubicBezTo>
                  <a:cubicBezTo>
                    <a:pt x="4567" y="47490"/>
                    <a:pt x="0" y="52056"/>
                    <a:pt x="0" y="57667"/>
                  </a:cubicBezTo>
                  <a:cubicBezTo>
                    <a:pt x="0" y="63245"/>
                    <a:pt x="4567" y="67812"/>
                    <a:pt x="10178" y="67812"/>
                  </a:cubicBezTo>
                  <a:cubicBezTo>
                    <a:pt x="15788" y="67812"/>
                    <a:pt x="20355" y="63245"/>
                    <a:pt x="20355" y="57667"/>
                  </a:cubicBezTo>
                  <a:lnTo>
                    <a:pt x="20355" y="29190"/>
                  </a:lnTo>
                  <a:lnTo>
                    <a:pt x="50300" y="21329"/>
                  </a:lnTo>
                  <a:lnTo>
                    <a:pt x="50300" y="38845"/>
                  </a:lnTo>
                  <a:cubicBezTo>
                    <a:pt x="49061" y="38291"/>
                    <a:pt x="47658" y="37997"/>
                    <a:pt x="46223" y="37997"/>
                  </a:cubicBezTo>
                  <a:cubicBezTo>
                    <a:pt x="40612" y="37997"/>
                    <a:pt x="36045" y="42564"/>
                    <a:pt x="36045" y="48175"/>
                  </a:cubicBezTo>
                  <a:cubicBezTo>
                    <a:pt x="36045" y="53753"/>
                    <a:pt x="40612" y="58320"/>
                    <a:pt x="46223" y="58320"/>
                  </a:cubicBezTo>
                  <a:cubicBezTo>
                    <a:pt x="51833" y="58320"/>
                    <a:pt x="56400" y="53753"/>
                    <a:pt x="56400" y="48175"/>
                  </a:cubicBezTo>
                  <a:lnTo>
                    <a:pt x="56400" y="3061"/>
                  </a:lnTo>
                  <a:cubicBezTo>
                    <a:pt x="56400" y="2115"/>
                    <a:pt x="55976" y="1202"/>
                    <a:pt x="55226" y="648"/>
                  </a:cubicBezTo>
                  <a:cubicBezTo>
                    <a:pt x="54680" y="220"/>
                    <a:pt x="54013" y="0"/>
                    <a:pt x="533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" name="Google Shape;1307;p69"/>
          <p:cNvGrpSpPr/>
          <p:nvPr/>
        </p:nvGrpSpPr>
        <p:grpSpPr>
          <a:xfrm>
            <a:off x="6687580" y="2020670"/>
            <a:ext cx="451440" cy="383940"/>
            <a:chOff x="1181650" y="605075"/>
            <a:chExt cx="5237125" cy="4485275"/>
          </a:xfrm>
        </p:grpSpPr>
        <p:sp>
          <p:nvSpPr>
            <p:cNvPr id="1308" name="Google Shape;1308;p69"/>
            <p:cNvSpPr/>
            <p:nvPr/>
          </p:nvSpPr>
          <p:spPr>
            <a:xfrm>
              <a:off x="1190625" y="2103975"/>
              <a:ext cx="1615500" cy="714400"/>
            </a:xfrm>
            <a:custGeom>
              <a:avLst/>
              <a:gdLst/>
              <a:ahLst/>
              <a:cxnLst/>
              <a:rect l="l" t="t" r="r" b="b"/>
              <a:pathLst>
                <a:path w="64620" h="28576" extrusionOk="0">
                  <a:moveTo>
                    <a:pt x="9166" y="11221"/>
                  </a:moveTo>
                  <a:cubicBezTo>
                    <a:pt x="10830" y="11221"/>
                    <a:pt x="12200" y="12592"/>
                    <a:pt x="12200" y="14288"/>
                  </a:cubicBezTo>
                  <a:cubicBezTo>
                    <a:pt x="12200" y="15951"/>
                    <a:pt x="10830" y="17321"/>
                    <a:pt x="9166" y="17321"/>
                  </a:cubicBezTo>
                  <a:cubicBezTo>
                    <a:pt x="7470" y="17321"/>
                    <a:pt x="6133" y="15951"/>
                    <a:pt x="6133" y="14288"/>
                  </a:cubicBezTo>
                  <a:cubicBezTo>
                    <a:pt x="6133" y="12592"/>
                    <a:pt x="7470" y="11221"/>
                    <a:pt x="9166" y="11221"/>
                  </a:cubicBezTo>
                  <a:close/>
                  <a:moveTo>
                    <a:pt x="61554" y="0"/>
                  </a:moveTo>
                  <a:cubicBezTo>
                    <a:pt x="59857" y="0"/>
                    <a:pt x="58487" y="1370"/>
                    <a:pt x="58487" y="3034"/>
                  </a:cubicBezTo>
                  <a:lnTo>
                    <a:pt x="58487" y="11221"/>
                  </a:lnTo>
                  <a:lnTo>
                    <a:pt x="17810" y="11221"/>
                  </a:lnTo>
                  <a:cubicBezTo>
                    <a:pt x="16538" y="7666"/>
                    <a:pt x="13146" y="5089"/>
                    <a:pt x="9166" y="5089"/>
                  </a:cubicBezTo>
                  <a:cubicBezTo>
                    <a:pt x="4110" y="5089"/>
                    <a:pt x="0" y="9199"/>
                    <a:pt x="0" y="14288"/>
                  </a:cubicBezTo>
                  <a:cubicBezTo>
                    <a:pt x="0" y="19344"/>
                    <a:pt x="4110" y="23454"/>
                    <a:pt x="9166" y="23454"/>
                  </a:cubicBezTo>
                  <a:cubicBezTo>
                    <a:pt x="13146" y="23454"/>
                    <a:pt x="16538" y="20877"/>
                    <a:pt x="17810" y="17321"/>
                  </a:cubicBezTo>
                  <a:lnTo>
                    <a:pt x="58487" y="17321"/>
                  </a:lnTo>
                  <a:lnTo>
                    <a:pt x="58487" y="25509"/>
                  </a:lnTo>
                  <a:cubicBezTo>
                    <a:pt x="58487" y="27205"/>
                    <a:pt x="59857" y="28575"/>
                    <a:pt x="61554" y="28575"/>
                  </a:cubicBezTo>
                  <a:cubicBezTo>
                    <a:pt x="63250" y="28575"/>
                    <a:pt x="64620" y="27205"/>
                    <a:pt x="64620" y="25509"/>
                  </a:cubicBezTo>
                  <a:lnTo>
                    <a:pt x="64620" y="3034"/>
                  </a:lnTo>
                  <a:cubicBezTo>
                    <a:pt x="64620" y="1370"/>
                    <a:pt x="63250" y="0"/>
                    <a:pt x="61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9"/>
            <p:cNvSpPr/>
            <p:nvPr/>
          </p:nvSpPr>
          <p:spPr>
            <a:xfrm>
              <a:off x="1190625" y="3337000"/>
              <a:ext cx="1615500" cy="682600"/>
            </a:xfrm>
            <a:custGeom>
              <a:avLst/>
              <a:gdLst/>
              <a:ahLst/>
              <a:cxnLst/>
              <a:rect l="l" t="t" r="r" b="b"/>
              <a:pathLst>
                <a:path w="64620" h="27304" extrusionOk="0">
                  <a:moveTo>
                    <a:pt x="9166" y="11189"/>
                  </a:moveTo>
                  <a:cubicBezTo>
                    <a:pt x="10830" y="11189"/>
                    <a:pt x="12200" y="12559"/>
                    <a:pt x="12200" y="14255"/>
                  </a:cubicBezTo>
                  <a:cubicBezTo>
                    <a:pt x="12200" y="15952"/>
                    <a:pt x="10830" y="17322"/>
                    <a:pt x="9166" y="17322"/>
                  </a:cubicBezTo>
                  <a:cubicBezTo>
                    <a:pt x="7470" y="17322"/>
                    <a:pt x="6133" y="15952"/>
                    <a:pt x="6133" y="14255"/>
                  </a:cubicBezTo>
                  <a:cubicBezTo>
                    <a:pt x="6133" y="12559"/>
                    <a:pt x="7470" y="11189"/>
                    <a:pt x="9166" y="11189"/>
                  </a:cubicBezTo>
                  <a:close/>
                  <a:moveTo>
                    <a:pt x="61554" y="0"/>
                  </a:moveTo>
                  <a:cubicBezTo>
                    <a:pt x="59857" y="0"/>
                    <a:pt x="58487" y="1371"/>
                    <a:pt x="58487" y="3067"/>
                  </a:cubicBezTo>
                  <a:lnTo>
                    <a:pt x="58487" y="11189"/>
                  </a:lnTo>
                  <a:lnTo>
                    <a:pt x="17810" y="11189"/>
                  </a:lnTo>
                  <a:cubicBezTo>
                    <a:pt x="16538" y="7634"/>
                    <a:pt x="13146" y="5089"/>
                    <a:pt x="9166" y="5089"/>
                  </a:cubicBezTo>
                  <a:cubicBezTo>
                    <a:pt x="4110" y="5089"/>
                    <a:pt x="0" y="9199"/>
                    <a:pt x="0" y="14255"/>
                  </a:cubicBezTo>
                  <a:cubicBezTo>
                    <a:pt x="0" y="19311"/>
                    <a:pt x="4110" y="23422"/>
                    <a:pt x="9166" y="23422"/>
                  </a:cubicBezTo>
                  <a:cubicBezTo>
                    <a:pt x="13146" y="23422"/>
                    <a:pt x="16538" y="20877"/>
                    <a:pt x="17810" y="17322"/>
                  </a:cubicBezTo>
                  <a:lnTo>
                    <a:pt x="58487" y="17322"/>
                  </a:lnTo>
                  <a:lnTo>
                    <a:pt x="58487" y="24270"/>
                  </a:lnTo>
                  <a:cubicBezTo>
                    <a:pt x="58487" y="25933"/>
                    <a:pt x="59857" y="27303"/>
                    <a:pt x="61554" y="27303"/>
                  </a:cubicBezTo>
                  <a:cubicBezTo>
                    <a:pt x="63250" y="27303"/>
                    <a:pt x="64620" y="25933"/>
                    <a:pt x="64620" y="24270"/>
                  </a:cubicBezTo>
                  <a:lnTo>
                    <a:pt x="64620" y="3067"/>
                  </a:lnTo>
                  <a:cubicBezTo>
                    <a:pt x="64620" y="1371"/>
                    <a:pt x="63250" y="0"/>
                    <a:pt x="61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9"/>
            <p:cNvSpPr/>
            <p:nvPr/>
          </p:nvSpPr>
          <p:spPr>
            <a:xfrm>
              <a:off x="2652800" y="4579825"/>
              <a:ext cx="551300" cy="510525"/>
            </a:xfrm>
            <a:custGeom>
              <a:avLst/>
              <a:gdLst/>
              <a:ahLst/>
              <a:cxnLst/>
              <a:rect l="l" t="t" r="r" b="b"/>
              <a:pathLst>
                <a:path w="22052" h="20421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11091"/>
                  </a:lnTo>
                  <a:cubicBezTo>
                    <a:pt x="0" y="16245"/>
                    <a:pt x="4208" y="20420"/>
                    <a:pt x="9330" y="20420"/>
                  </a:cubicBezTo>
                  <a:lnTo>
                    <a:pt x="18985" y="20420"/>
                  </a:lnTo>
                  <a:cubicBezTo>
                    <a:pt x="20681" y="20420"/>
                    <a:pt x="22051" y="19050"/>
                    <a:pt x="22051" y="17354"/>
                  </a:cubicBezTo>
                  <a:cubicBezTo>
                    <a:pt x="22051" y="15658"/>
                    <a:pt x="20681" y="14320"/>
                    <a:pt x="18985" y="14320"/>
                  </a:cubicBezTo>
                  <a:lnTo>
                    <a:pt x="9330" y="14320"/>
                  </a:lnTo>
                  <a:cubicBezTo>
                    <a:pt x="7568" y="14320"/>
                    <a:pt x="6133" y="12852"/>
                    <a:pt x="6133" y="11091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9"/>
            <p:cNvSpPr/>
            <p:nvPr/>
          </p:nvSpPr>
          <p:spPr>
            <a:xfrm>
              <a:off x="3407125" y="4579825"/>
              <a:ext cx="1538875" cy="510525"/>
            </a:xfrm>
            <a:custGeom>
              <a:avLst/>
              <a:gdLst/>
              <a:ahLst/>
              <a:cxnLst/>
              <a:rect l="l" t="t" r="r" b="b"/>
              <a:pathLst>
                <a:path w="61555" h="20421" extrusionOk="0">
                  <a:moveTo>
                    <a:pt x="58521" y="0"/>
                  </a:moveTo>
                  <a:cubicBezTo>
                    <a:pt x="56825" y="0"/>
                    <a:pt x="55455" y="1370"/>
                    <a:pt x="55455" y="3066"/>
                  </a:cubicBezTo>
                  <a:lnTo>
                    <a:pt x="55455" y="11091"/>
                  </a:lnTo>
                  <a:cubicBezTo>
                    <a:pt x="55455" y="12852"/>
                    <a:pt x="54019" y="14288"/>
                    <a:pt x="52225" y="14288"/>
                  </a:cubicBezTo>
                  <a:lnTo>
                    <a:pt x="3067" y="14288"/>
                  </a:lnTo>
                  <a:cubicBezTo>
                    <a:pt x="1371" y="14288"/>
                    <a:pt x="1" y="15658"/>
                    <a:pt x="1" y="17354"/>
                  </a:cubicBezTo>
                  <a:cubicBezTo>
                    <a:pt x="1" y="19050"/>
                    <a:pt x="1371" y="20420"/>
                    <a:pt x="3067" y="20420"/>
                  </a:cubicBezTo>
                  <a:lnTo>
                    <a:pt x="52225" y="20420"/>
                  </a:lnTo>
                  <a:cubicBezTo>
                    <a:pt x="57379" y="20420"/>
                    <a:pt x="61554" y="16245"/>
                    <a:pt x="61554" y="11091"/>
                  </a:cubicBezTo>
                  <a:lnTo>
                    <a:pt x="61554" y="3066"/>
                  </a:lnTo>
                  <a:cubicBezTo>
                    <a:pt x="61554" y="1370"/>
                    <a:pt x="60184" y="0"/>
                    <a:pt x="585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9"/>
            <p:cNvSpPr/>
            <p:nvPr/>
          </p:nvSpPr>
          <p:spPr>
            <a:xfrm>
              <a:off x="4793475" y="3337000"/>
              <a:ext cx="1615525" cy="682600"/>
            </a:xfrm>
            <a:custGeom>
              <a:avLst/>
              <a:gdLst/>
              <a:ahLst/>
              <a:cxnLst/>
              <a:rect l="l" t="t" r="r" b="b"/>
              <a:pathLst>
                <a:path w="64621" h="27304" extrusionOk="0">
                  <a:moveTo>
                    <a:pt x="55454" y="11189"/>
                  </a:moveTo>
                  <a:cubicBezTo>
                    <a:pt x="57118" y="11189"/>
                    <a:pt x="58488" y="12559"/>
                    <a:pt x="58488" y="14255"/>
                  </a:cubicBezTo>
                  <a:cubicBezTo>
                    <a:pt x="58488" y="15952"/>
                    <a:pt x="57118" y="17322"/>
                    <a:pt x="55454" y="17322"/>
                  </a:cubicBezTo>
                  <a:cubicBezTo>
                    <a:pt x="53791" y="17322"/>
                    <a:pt x="52421" y="15952"/>
                    <a:pt x="52421" y="14255"/>
                  </a:cubicBezTo>
                  <a:cubicBezTo>
                    <a:pt x="52421" y="12559"/>
                    <a:pt x="53791" y="11189"/>
                    <a:pt x="55454" y="11189"/>
                  </a:cubicBezTo>
                  <a:close/>
                  <a:moveTo>
                    <a:pt x="3067" y="0"/>
                  </a:moveTo>
                  <a:cubicBezTo>
                    <a:pt x="1371" y="0"/>
                    <a:pt x="1" y="1371"/>
                    <a:pt x="1" y="3067"/>
                  </a:cubicBezTo>
                  <a:lnTo>
                    <a:pt x="1" y="24270"/>
                  </a:lnTo>
                  <a:cubicBezTo>
                    <a:pt x="1" y="25933"/>
                    <a:pt x="1371" y="27303"/>
                    <a:pt x="3067" y="27303"/>
                  </a:cubicBezTo>
                  <a:cubicBezTo>
                    <a:pt x="4730" y="27303"/>
                    <a:pt x="6100" y="25933"/>
                    <a:pt x="6100" y="24270"/>
                  </a:cubicBezTo>
                  <a:lnTo>
                    <a:pt x="6100" y="17322"/>
                  </a:lnTo>
                  <a:lnTo>
                    <a:pt x="46810" y="17322"/>
                  </a:lnTo>
                  <a:cubicBezTo>
                    <a:pt x="48082" y="20877"/>
                    <a:pt x="51475" y="23422"/>
                    <a:pt x="55454" y="23422"/>
                  </a:cubicBezTo>
                  <a:cubicBezTo>
                    <a:pt x="60510" y="23422"/>
                    <a:pt x="64621" y="19311"/>
                    <a:pt x="64621" y="14255"/>
                  </a:cubicBezTo>
                  <a:cubicBezTo>
                    <a:pt x="64621" y="9199"/>
                    <a:pt x="60510" y="5089"/>
                    <a:pt x="55454" y="5089"/>
                  </a:cubicBezTo>
                  <a:cubicBezTo>
                    <a:pt x="51475" y="5089"/>
                    <a:pt x="48082" y="7634"/>
                    <a:pt x="46810" y="11189"/>
                  </a:cubicBezTo>
                  <a:lnTo>
                    <a:pt x="6100" y="11189"/>
                  </a:lnTo>
                  <a:lnTo>
                    <a:pt x="6100" y="3067"/>
                  </a:lnTo>
                  <a:cubicBezTo>
                    <a:pt x="6100" y="1371"/>
                    <a:pt x="4730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9"/>
            <p:cNvSpPr/>
            <p:nvPr/>
          </p:nvSpPr>
          <p:spPr>
            <a:xfrm>
              <a:off x="4793475" y="2103975"/>
              <a:ext cx="1615525" cy="714400"/>
            </a:xfrm>
            <a:custGeom>
              <a:avLst/>
              <a:gdLst/>
              <a:ahLst/>
              <a:cxnLst/>
              <a:rect l="l" t="t" r="r" b="b"/>
              <a:pathLst>
                <a:path w="64621" h="28576" extrusionOk="0">
                  <a:moveTo>
                    <a:pt x="55454" y="11221"/>
                  </a:moveTo>
                  <a:cubicBezTo>
                    <a:pt x="57118" y="11221"/>
                    <a:pt x="58488" y="12592"/>
                    <a:pt x="58488" y="14288"/>
                  </a:cubicBezTo>
                  <a:cubicBezTo>
                    <a:pt x="58488" y="15951"/>
                    <a:pt x="57118" y="17321"/>
                    <a:pt x="55454" y="17321"/>
                  </a:cubicBezTo>
                  <a:cubicBezTo>
                    <a:pt x="53791" y="17321"/>
                    <a:pt x="52421" y="15951"/>
                    <a:pt x="52421" y="14288"/>
                  </a:cubicBezTo>
                  <a:cubicBezTo>
                    <a:pt x="52421" y="12592"/>
                    <a:pt x="53791" y="11221"/>
                    <a:pt x="55454" y="11221"/>
                  </a:cubicBez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25509"/>
                  </a:lnTo>
                  <a:cubicBezTo>
                    <a:pt x="1" y="27205"/>
                    <a:pt x="1371" y="28575"/>
                    <a:pt x="3067" y="28575"/>
                  </a:cubicBezTo>
                  <a:cubicBezTo>
                    <a:pt x="4730" y="28575"/>
                    <a:pt x="6100" y="27205"/>
                    <a:pt x="6100" y="25509"/>
                  </a:cubicBezTo>
                  <a:lnTo>
                    <a:pt x="6100" y="17321"/>
                  </a:lnTo>
                  <a:lnTo>
                    <a:pt x="46810" y="17321"/>
                  </a:lnTo>
                  <a:cubicBezTo>
                    <a:pt x="48082" y="20877"/>
                    <a:pt x="51475" y="23454"/>
                    <a:pt x="55454" y="23454"/>
                  </a:cubicBezTo>
                  <a:cubicBezTo>
                    <a:pt x="60510" y="23454"/>
                    <a:pt x="64621" y="19344"/>
                    <a:pt x="64621" y="14288"/>
                  </a:cubicBezTo>
                  <a:cubicBezTo>
                    <a:pt x="64621" y="9199"/>
                    <a:pt x="60510" y="5089"/>
                    <a:pt x="55454" y="5089"/>
                  </a:cubicBezTo>
                  <a:cubicBezTo>
                    <a:pt x="51475" y="5089"/>
                    <a:pt x="48082" y="7666"/>
                    <a:pt x="46810" y="11221"/>
                  </a:cubicBezTo>
                  <a:lnTo>
                    <a:pt x="6100" y="11221"/>
                  </a:lnTo>
                  <a:lnTo>
                    <a:pt x="6100" y="3034"/>
                  </a:lnTo>
                  <a:cubicBezTo>
                    <a:pt x="6100" y="1370"/>
                    <a:pt x="4730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9"/>
            <p:cNvSpPr/>
            <p:nvPr/>
          </p:nvSpPr>
          <p:spPr>
            <a:xfrm>
              <a:off x="2652800" y="605075"/>
              <a:ext cx="2293200" cy="989225"/>
            </a:xfrm>
            <a:custGeom>
              <a:avLst/>
              <a:gdLst/>
              <a:ahLst/>
              <a:cxnLst/>
              <a:rect l="l" t="t" r="r" b="b"/>
              <a:pathLst>
                <a:path w="91728" h="39569" extrusionOk="0">
                  <a:moveTo>
                    <a:pt x="25477" y="1"/>
                  </a:moveTo>
                  <a:cubicBezTo>
                    <a:pt x="23813" y="1"/>
                    <a:pt x="22443" y="1371"/>
                    <a:pt x="22443" y="3067"/>
                  </a:cubicBezTo>
                  <a:lnTo>
                    <a:pt x="22443" y="20388"/>
                  </a:lnTo>
                  <a:lnTo>
                    <a:pt x="9330" y="20388"/>
                  </a:lnTo>
                  <a:cubicBezTo>
                    <a:pt x="4208" y="20388"/>
                    <a:pt x="0" y="24564"/>
                    <a:pt x="0" y="29718"/>
                  </a:cubicBezTo>
                  <a:lnTo>
                    <a:pt x="0" y="36503"/>
                  </a:lnTo>
                  <a:cubicBezTo>
                    <a:pt x="0" y="38199"/>
                    <a:pt x="1370" y="39569"/>
                    <a:pt x="3067" y="39569"/>
                  </a:cubicBezTo>
                  <a:cubicBezTo>
                    <a:pt x="4763" y="39569"/>
                    <a:pt x="6133" y="38199"/>
                    <a:pt x="6133" y="36503"/>
                  </a:cubicBezTo>
                  <a:lnTo>
                    <a:pt x="6133" y="29718"/>
                  </a:lnTo>
                  <a:cubicBezTo>
                    <a:pt x="6133" y="27956"/>
                    <a:pt x="7568" y="26488"/>
                    <a:pt x="9330" y="26488"/>
                  </a:cubicBezTo>
                  <a:lnTo>
                    <a:pt x="42798" y="26488"/>
                  </a:lnTo>
                  <a:cubicBezTo>
                    <a:pt x="44494" y="26488"/>
                    <a:pt x="45864" y="25151"/>
                    <a:pt x="45864" y="23455"/>
                  </a:cubicBezTo>
                  <a:cubicBezTo>
                    <a:pt x="45864" y="21758"/>
                    <a:pt x="44494" y="20388"/>
                    <a:pt x="42798" y="20388"/>
                  </a:cubicBezTo>
                  <a:lnTo>
                    <a:pt x="28543" y="20388"/>
                  </a:lnTo>
                  <a:lnTo>
                    <a:pt x="28543" y="6133"/>
                  </a:lnTo>
                  <a:lnTo>
                    <a:pt x="63218" y="6133"/>
                  </a:lnTo>
                  <a:lnTo>
                    <a:pt x="63218" y="20388"/>
                  </a:lnTo>
                  <a:lnTo>
                    <a:pt x="57118" y="20388"/>
                  </a:lnTo>
                  <a:cubicBezTo>
                    <a:pt x="55422" y="20388"/>
                    <a:pt x="54052" y="21758"/>
                    <a:pt x="54052" y="23455"/>
                  </a:cubicBezTo>
                  <a:cubicBezTo>
                    <a:pt x="54052" y="25151"/>
                    <a:pt x="55422" y="26521"/>
                    <a:pt x="57118" y="26521"/>
                  </a:cubicBezTo>
                  <a:lnTo>
                    <a:pt x="82398" y="26521"/>
                  </a:lnTo>
                  <a:cubicBezTo>
                    <a:pt x="84192" y="26521"/>
                    <a:pt x="85628" y="27956"/>
                    <a:pt x="85628" y="29718"/>
                  </a:cubicBezTo>
                  <a:lnTo>
                    <a:pt x="85628" y="36503"/>
                  </a:lnTo>
                  <a:cubicBezTo>
                    <a:pt x="85628" y="38199"/>
                    <a:pt x="86998" y="39569"/>
                    <a:pt x="88694" y="39569"/>
                  </a:cubicBezTo>
                  <a:cubicBezTo>
                    <a:pt x="90357" y="39569"/>
                    <a:pt x="91727" y="38199"/>
                    <a:pt x="91727" y="36503"/>
                  </a:cubicBezTo>
                  <a:lnTo>
                    <a:pt x="91727" y="29718"/>
                  </a:lnTo>
                  <a:cubicBezTo>
                    <a:pt x="91727" y="24564"/>
                    <a:pt x="87552" y="20388"/>
                    <a:pt x="82398" y="20388"/>
                  </a:cubicBezTo>
                  <a:lnTo>
                    <a:pt x="69318" y="20388"/>
                  </a:lnTo>
                  <a:lnTo>
                    <a:pt x="69318" y="3067"/>
                  </a:lnTo>
                  <a:cubicBezTo>
                    <a:pt x="69318" y="1371"/>
                    <a:pt x="67948" y="1"/>
                    <a:pt x="66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9"/>
            <p:cNvSpPr/>
            <p:nvPr/>
          </p:nvSpPr>
          <p:spPr>
            <a:xfrm>
              <a:off x="1181650" y="1588700"/>
              <a:ext cx="2073000" cy="494900"/>
            </a:xfrm>
            <a:custGeom>
              <a:avLst/>
              <a:gdLst/>
              <a:ahLst/>
              <a:cxnLst/>
              <a:rect l="l" t="t" r="r" b="b"/>
              <a:pathLst>
                <a:path w="82920" h="19796" extrusionOk="0">
                  <a:moveTo>
                    <a:pt x="73754" y="7563"/>
                  </a:moveTo>
                  <a:cubicBezTo>
                    <a:pt x="75417" y="7563"/>
                    <a:pt x="76787" y="8933"/>
                    <a:pt x="76787" y="10597"/>
                  </a:cubicBezTo>
                  <a:cubicBezTo>
                    <a:pt x="76787" y="12293"/>
                    <a:pt x="75417" y="13663"/>
                    <a:pt x="73754" y="13663"/>
                  </a:cubicBezTo>
                  <a:cubicBezTo>
                    <a:pt x="72090" y="13663"/>
                    <a:pt x="70720" y="12293"/>
                    <a:pt x="70720" y="10597"/>
                  </a:cubicBezTo>
                  <a:cubicBezTo>
                    <a:pt x="70720" y="8933"/>
                    <a:pt x="72090" y="7563"/>
                    <a:pt x="73754" y="7563"/>
                  </a:cubicBezTo>
                  <a:close/>
                  <a:moveTo>
                    <a:pt x="3404" y="1"/>
                  </a:moveTo>
                  <a:cubicBezTo>
                    <a:pt x="2534" y="1"/>
                    <a:pt x="1674" y="365"/>
                    <a:pt x="1077" y="1072"/>
                  </a:cubicBezTo>
                  <a:cubicBezTo>
                    <a:pt x="0" y="2377"/>
                    <a:pt x="163" y="4301"/>
                    <a:pt x="1435" y="5410"/>
                  </a:cubicBezTo>
                  <a:lnTo>
                    <a:pt x="10439" y="12946"/>
                  </a:lnTo>
                  <a:cubicBezTo>
                    <a:pt x="10993" y="13402"/>
                    <a:pt x="11678" y="13663"/>
                    <a:pt x="12396" y="13663"/>
                  </a:cubicBezTo>
                  <a:lnTo>
                    <a:pt x="65109" y="13663"/>
                  </a:lnTo>
                  <a:cubicBezTo>
                    <a:pt x="66382" y="17219"/>
                    <a:pt x="69774" y="19796"/>
                    <a:pt x="73754" y="19796"/>
                  </a:cubicBezTo>
                  <a:cubicBezTo>
                    <a:pt x="78810" y="19796"/>
                    <a:pt x="82920" y="15653"/>
                    <a:pt x="82920" y="10597"/>
                  </a:cubicBezTo>
                  <a:cubicBezTo>
                    <a:pt x="82920" y="5541"/>
                    <a:pt x="78810" y="1431"/>
                    <a:pt x="73754" y="1431"/>
                  </a:cubicBezTo>
                  <a:cubicBezTo>
                    <a:pt x="69774" y="1431"/>
                    <a:pt x="66382" y="3975"/>
                    <a:pt x="65109" y="7563"/>
                  </a:cubicBezTo>
                  <a:lnTo>
                    <a:pt x="13505" y="7563"/>
                  </a:lnTo>
                  <a:lnTo>
                    <a:pt x="5382" y="713"/>
                  </a:lnTo>
                  <a:cubicBezTo>
                    <a:pt x="4802" y="235"/>
                    <a:pt x="4100" y="1"/>
                    <a:pt x="3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9"/>
            <p:cNvSpPr/>
            <p:nvPr/>
          </p:nvSpPr>
          <p:spPr>
            <a:xfrm>
              <a:off x="1181650" y="4070950"/>
              <a:ext cx="2073000" cy="495025"/>
            </a:xfrm>
            <a:custGeom>
              <a:avLst/>
              <a:gdLst/>
              <a:ahLst/>
              <a:cxnLst/>
              <a:rect l="l" t="t" r="r" b="b"/>
              <a:pathLst>
                <a:path w="82920" h="19801" extrusionOk="0">
                  <a:moveTo>
                    <a:pt x="73754" y="6100"/>
                  </a:moveTo>
                  <a:cubicBezTo>
                    <a:pt x="75417" y="6100"/>
                    <a:pt x="76787" y="7470"/>
                    <a:pt x="76787" y="9167"/>
                  </a:cubicBezTo>
                  <a:cubicBezTo>
                    <a:pt x="76787" y="10863"/>
                    <a:pt x="75417" y="12233"/>
                    <a:pt x="73754" y="12233"/>
                  </a:cubicBezTo>
                  <a:cubicBezTo>
                    <a:pt x="72090" y="12233"/>
                    <a:pt x="70720" y="10863"/>
                    <a:pt x="70720" y="9167"/>
                  </a:cubicBezTo>
                  <a:cubicBezTo>
                    <a:pt x="70720" y="7470"/>
                    <a:pt x="72090" y="6100"/>
                    <a:pt x="73754" y="6100"/>
                  </a:cubicBezTo>
                  <a:close/>
                  <a:moveTo>
                    <a:pt x="73754" y="0"/>
                  </a:moveTo>
                  <a:cubicBezTo>
                    <a:pt x="69774" y="0"/>
                    <a:pt x="66382" y="2545"/>
                    <a:pt x="65109" y="6100"/>
                  </a:cubicBezTo>
                  <a:lnTo>
                    <a:pt x="12396" y="6100"/>
                  </a:lnTo>
                  <a:cubicBezTo>
                    <a:pt x="11678" y="6100"/>
                    <a:pt x="10993" y="6361"/>
                    <a:pt x="10439" y="6818"/>
                  </a:cubicBezTo>
                  <a:lnTo>
                    <a:pt x="1435" y="14386"/>
                  </a:lnTo>
                  <a:cubicBezTo>
                    <a:pt x="163" y="15462"/>
                    <a:pt x="0" y="17387"/>
                    <a:pt x="1077" y="18692"/>
                  </a:cubicBezTo>
                  <a:cubicBezTo>
                    <a:pt x="1696" y="19409"/>
                    <a:pt x="2545" y="19801"/>
                    <a:pt x="3425" y="19801"/>
                  </a:cubicBezTo>
                  <a:cubicBezTo>
                    <a:pt x="4110" y="19801"/>
                    <a:pt x="4795" y="19540"/>
                    <a:pt x="5382" y="19083"/>
                  </a:cubicBezTo>
                  <a:lnTo>
                    <a:pt x="13505" y="12233"/>
                  </a:lnTo>
                  <a:lnTo>
                    <a:pt x="65109" y="12233"/>
                  </a:lnTo>
                  <a:cubicBezTo>
                    <a:pt x="66382" y="15788"/>
                    <a:pt x="69774" y="18333"/>
                    <a:pt x="73754" y="18333"/>
                  </a:cubicBezTo>
                  <a:cubicBezTo>
                    <a:pt x="78810" y="18333"/>
                    <a:pt x="82920" y="14223"/>
                    <a:pt x="82920" y="9167"/>
                  </a:cubicBezTo>
                  <a:cubicBezTo>
                    <a:pt x="82920" y="4110"/>
                    <a:pt x="78810" y="0"/>
                    <a:pt x="737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9"/>
            <p:cNvSpPr/>
            <p:nvPr/>
          </p:nvSpPr>
          <p:spPr>
            <a:xfrm>
              <a:off x="1190625" y="2847700"/>
              <a:ext cx="2064025" cy="459150"/>
            </a:xfrm>
            <a:custGeom>
              <a:avLst/>
              <a:gdLst/>
              <a:ahLst/>
              <a:cxnLst/>
              <a:rect l="l" t="t" r="r" b="b"/>
              <a:pathLst>
                <a:path w="82561" h="18366" extrusionOk="0">
                  <a:moveTo>
                    <a:pt x="73395" y="6133"/>
                  </a:moveTo>
                  <a:cubicBezTo>
                    <a:pt x="75058" y="6133"/>
                    <a:pt x="76428" y="7503"/>
                    <a:pt x="76428" y="9167"/>
                  </a:cubicBezTo>
                  <a:cubicBezTo>
                    <a:pt x="76428" y="10863"/>
                    <a:pt x="75058" y="12233"/>
                    <a:pt x="73395" y="12233"/>
                  </a:cubicBezTo>
                  <a:cubicBezTo>
                    <a:pt x="71731" y="12233"/>
                    <a:pt x="70361" y="10863"/>
                    <a:pt x="70361" y="9167"/>
                  </a:cubicBezTo>
                  <a:cubicBezTo>
                    <a:pt x="70361" y="7503"/>
                    <a:pt x="71731" y="6133"/>
                    <a:pt x="73395" y="6133"/>
                  </a:cubicBezTo>
                  <a:close/>
                  <a:moveTo>
                    <a:pt x="73395" y="1"/>
                  </a:moveTo>
                  <a:cubicBezTo>
                    <a:pt x="69415" y="1"/>
                    <a:pt x="66023" y="2545"/>
                    <a:pt x="64750" y="6133"/>
                  </a:cubicBezTo>
                  <a:lnTo>
                    <a:pt x="3066" y="6133"/>
                  </a:lnTo>
                  <a:cubicBezTo>
                    <a:pt x="1370" y="6133"/>
                    <a:pt x="0" y="7471"/>
                    <a:pt x="0" y="9167"/>
                  </a:cubicBezTo>
                  <a:cubicBezTo>
                    <a:pt x="0" y="10863"/>
                    <a:pt x="1370" y="12233"/>
                    <a:pt x="3066" y="12233"/>
                  </a:cubicBezTo>
                  <a:lnTo>
                    <a:pt x="64750" y="12233"/>
                  </a:lnTo>
                  <a:cubicBezTo>
                    <a:pt x="66023" y="15789"/>
                    <a:pt x="69415" y="18366"/>
                    <a:pt x="73395" y="18366"/>
                  </a:cubicBezTo>
                  <a:cubicBezTo>
                    <a:pt x="78451" y="18366"/>
                    <a:pt x="82561" y="14223"/>
                    <a:pt x="82561" y="9167"/>
                  </a:cubicBezTo>
                  <a:cubicBezTo>
                    <a:pt x="82561" y="4111"/>
                    <a:pt x="78451" y="1"/>
                    <a:pt x="73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9"/>
            <p:cNvSpPr/>
            <p:nvPr/>
          </p:nvSpPr>
          <p:spPr>
            <a:xfrm>
              <a:off x="4345775" y="1588700"/>
              <a:ext cx="2073000" cy="494900"/>
            </a:xfrm>
            <a:custGeom>
              <a:avLst/>
              <a:gdLst/>
              <a:ahLst/>
              <a:cxnLst/>
              <a:rect l="l" t="t" r="r" b="b"/>
              <a:pathLst>
                <a:path w="82920" h="19796" extrusionOk="0">
                  <a:moveTo>
                    <a:pt x="9166" y="7563"/>
                  </a:moveTo>
                  <a:cubicBezTo>
                    <a:pt x="10830" y="7563"/>
                    <a:pt x="12200" y="8933"/>
                    <a:pt x="12200" y="10597"/>
                  </a:cubicBezTo>
                  <a:cubicBezTo>
                    <a:pt x="12200" y="12293"/>
                    <a:pt x="10830" y="13663"/>
                    <a:pt x="9166" y="13663"/>
                  </a:cubicBezTo>
                  <a:cubicBezTo>
                    <a:pt x="7503" y="13663"/>
                    <a:pt x="6133" y="12293"/>
                    <a:pt x="6133" y="10597"/>
                  </a:cubicBezTo>
                  <a:cubicBezTo>
                    <a:pt x="6133" y="8933"/>
                    <a:pt x="7503" y="7563"/>
                    <a:pt x="9166" y="7563"/>
                  </a:cubicBezTo>
                  <a:close/>
                  <a:moveTo>
                    <a:pt x="79517" y="1"/>
                  </a:moveTo>
                  <a:cubicBezTo>
                    <a:pt x="78820" y="1"/>
                    <a:pt x="78118" y="235"/>
                    <a:pt x="77538" y="713"/>
                  </a:cubicBezTo>
                  <a:lnTo>
                    <a:pt x="69383" y="7563"/>
                  </a:lnTo>
                  <a:lnTo>
                    <a:pt x="17811" y="7563"/>
                  </a:lnTo>
                  <a:cubicBezTo>
                    <a:pt x="16539" y="3975"/>
                    <a:pt x="13146" y="1431"/>
                    <a:pt x="9166" y="1431"/>
                  </a:cubicBezTo>
                  <a:cubicBezTo>
                    <a:pt x="4110" y="1431"/>
                    <a:pt x="0" y="5541"/>
                    <a:pt x="0" y="10597"/>
                  </a:cubicBezTo>
                  <a:cubicBezTo>
                    <a:pt x="0" y="15653"/>
                    <a:pt x="4110" y="19796"/>
                    <a:pt x="9166" y="19796"/>
                  </a:cubicBezTo>
                  <a:cubicBezTo>
                    <a:pt x="13146" y="19796"/>
                    <a:pt x="16539" y="17219"/>
                    <a:pt x="17811" y="13663"/>
                  </a:cubicBezTo>
                  <a:lnTo>
                    <a:pt x="70524" y="13663"/>
                  </a:lnTo>
                  <a:cubicBezTo>
                    <a:pt x="71242" y="13663"/>
                    <a:pt x="71927" y="13402"/>
                    <a:pt x="72482" y="12946"/>
                  </a:cubicBezTo>
                  <a:lnTo>
                    <a:pt x="81485" y="5410"/>
                  </a:lnTo>
                  <a:cubicBezTo>
                    <a:pt x="82757" y="4301"/>
                    <a:pt x="82920" y="2377"/>
                    <a:pt x="81843" y="1072"/>
                  </a:cubicBezTo>
                  <a:cubicBezTo>
                    <a:pt x="81246" y="365"/>
                    <a:pt x="80386" y="1"/>
                    <a:pt x="795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9"/>
            <p:cNvSpPr/>
            <p:nvPr/>
          </p:nvSpPr>
          <p:spPr>
            <a:xfrm>
              <a:off x="4345775" y="4070950"/>
              <a:ext cx="2073000" cy="495025"/>
            </a:xfrm>
            <a:custGeom>
              <a:avLst/>
              <a:gdLst/>
              <a:ahLst/>
              <a:cxnLst/>
              <a:rect l="l" t="t" r="r" b="b"/>
              <a:pathLst>
                <a:path w="82920" h="19801" extrusionOk="0">
                  <a:moveTo>
                    <a:pt x="9166" y="6100"/>
                  </a:moveTo>
                  <a:cubicBezTo>
                    <a:pt x="10830" y="6100"/>
                    <a:pt x="12200" y="7470"/>
                    <a:pt x="12200" y="9167"/>
                  </a:cubicBezTo>
                  <a:cubicBezTo>
                    <a:pt x="12200" y="10863"/>
                    <a:pt x="10830" y="12233"/>
                    <a:pt x="9166" y="12233"/>
                  </a:cubicBezTo>
                  <a:cubicBezTo>
                    <a:pt x="7503" y="12233"/>
                    <a:pt x="6133" y="10863"/>
                    <a:pt x="6133" y="9167"/>
                  </a:cubicBezTo>
                  <a:cubicBezTo>
                    <a:pt x="6133" y="7470"/>
                    <a:pt x="7503" y="6100"/>
                    <a:pt x="9166" y="6100"/>
                  </a:cubicBezTo>
                  <a:close/>
                  <a:moveTo>
                    <a:pt x="9166" y="0"/>
                  </a:moveTo>
                  <a:cubicBezTo>
                    <a:pt x="4110" y="0"/>
                    <a:pt x="0" y="4110"/>
                    <a:pt x="0" y="9167"/>
                  </a:cubicBezTo>
                  <a:cubicBezTo>
                    <a:pt x="0" y="14223"/>
                    <a:pt x="4110" y="18333"/>
                    <a:pt x="9166" y="18333"/>
                  </a:cubicBezTo>
                  <a:cubicBezTo>
                    <a:pt x="13146" y="18333"/>
                    <a:pt x="16539" y="15788"/>
                    <a:pt x="17811" y="12233"/>
                  </a:cubicBezTo>
                  <a:lnTo>
                    <a:pt x="69415" y="12233"/>
                  </a:lnTo>
                  <a:lnTo>
                    <a:pt x="77538" y="19083"/>
                  </a:lnTo>
                  <a:cubicBezTo>
                    <a:pt x="78125" y="19540"/>
                    <a:pt x="78810" y="19801"/>
                    <a:pt x="79495" y="19801"/>
                  </a:cubicBezTo>
                  <a:cubicBezTo>
                    <a:pt x="80376" y="19801"/>
                    <a:pt x="81224" y="19409"/>
                    <a:pt x="81843" y="18692"/>
                  </a:cubicBezTo>
                  <a:cubicBezTo>
                    <a:pt x="82920" y="17387"/>
                    <a:pt x="82757" y="15462"/>
                    <a:pt x="81485" y="14386"/>
                  </a:cubicBezTo>
                  <a:lnTo>
                    <a:pt x="72482" y="6818"/>
                  </a:lnTo>
                  <a:cubicBezTo>
                    <a:pt x="71927" y="6361"/>
                    <a:pt x="71242" y="6100"/>
                    <a:pt x="70524" y="6100"/>
                  </a:cubicBezTo>
                  <a:lnTo>
                    <a:pt x="17811" y="6100"/>
                  </a:lnTo>
                  <a:cubicBezTo>
                    <a:pt x="16539" y="2545"/>
                    <a:pt x="13146" y="0"/>
                    <a:pt x="9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9"/>
            <p:cNvSpPr/>
            <p:nvPr/>
          </p:nvSpPr>
          <p:spPr>
            <a:xfrm>
              <a:off x="4345775" y="2847700"/>
              <a:ext cx="2064050" cy="459150"/>
            </a:xfrm>
            <a:custGeom>
              <a:avLst/>
              <a:gdLst/>
              <a:ahLst/>
              <a:cxnLst/>
              <a:rect l="l" t="t" r="r" b="b"/>
              <a:pathLst>
                <a:path w="82562" h="18366" extrusionOk="0">
                  <a:moveTo>
                    <a:pt x="9166" y="6133"/>
                  </a:moveTo>
                  <a:cubicBezTo>
                    <a:pt x="10830" y="6133"/>
                    <a:pt x="12200" y="7503"/>
                    <a:pt x="12200" y="9167"/>
                  </a:cubicBezTo>
                  <a:cubicBezTo>
                    <a:pt x="12200" y="10863"/>
                    <a:pt x="10830" y="12233"/>
                    <a:pt x="9166" y="12233"/>
                  </a:cubicBezTo>
                  <a:cubicBezTo>
                    <a:pt x="7503" y="12233"/>
                    <a:pt x="6133" y="10863"/>
                    <a:pt x="6133" y="9167"/>
                  </a:cubicBezTo>
                  <a:cubicBezTo>
                    <a:pt x="6133" y="7503"/>
                    <a:pt x="7503" y="6133"/>
                    <a:pt x="9166" y="6133"/>
                  </a:cubicBezTo>
                  <a:close/>
                  <a:moveTo>
                    <a:pt x="9166" y="1"/>
                  </a:moveTo>
                  <a:cubicBezTo>
                    <a:pt x="4110" y="1"/>
                    <a:pt x="0" y="4111"/>
                    <a:pt x="0" y="9167"/>
                  </a:cubicBezTo>
                  <a:cubicBezTo>
                    <a:pt x="0" y="14223"/>
                    <a:pt x="4110" y="18366"/>
                    <a:pt x="9166" y="18366"/>
                  </a:cubicBezTo>
                  <a:cubicBezTo>
                    <a:pt x="13146" y="18366"/>
                    <a:pt x="16539" y="15789"/>
                    <a:pt x="17811" y="12233"/>
                  </a:cubicBezTo>
                  <a:lnTo>
                    <a:pt x="79495" y="12233"/>
                  </a:lnTo>
                  <a:cubicBezTo>
                    <a:pt x="81191" y="12233"/>
                    <a:pt x="82561" y="10863"/>
                    <a:pt x="82561" y="9167"/>
                  </a:cubicBezTo>
                  <a:cubicBezTo>
                    <a:pt x="82561" y="7471"/>
                    <a:pt x="81191" y="6133"/>
                    <a:pt x="79495" y="6133"/>
                  </a:cubicBezTo>
                  <a:lnTo>
                    <a:pt x="17811" y="6133"/>
                  </a:lnTo>
                  <a:cubicBezTo>
                    <a:pt x="16539" y="2545"/>
                    <a:pt x="13146" y="1"/>
                    <a:pt x="9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9"/>
            <p:cNvSpPr/>
            <p:nvPr/>
          </p:nvSpPr>
          <p:spPr>
            <a:xfrm>
              <a:off x="3491125" y="2475300"/>
              <a:ext cx="616550" cy="1203425"/>
            </a:xfrm>
            <a:custGeom>
              <a:avLst/>
              <a:gdLst/>
              <a:ahLst/>
              <a:cxnLst/>
              <a:rect l="l" t="t" r="r" b="b"/>
              <a:pathLst>
                <a:path w="24662" h="48137" extrusionOk="0">
                  <a:moveTo>
                    <a:pt x="12537" y="0"/>
                  </a:moveTo>
                  <a:cubicBezTo>
                    <a:pt x="11330" y="0"/>
                    <a:pt x="10194" y="720"/>
                    <a:pt x="9721" y="1914"/>
                  </a:cubicBezTo>
                  <a:lnTo>
                    <a:pt x="425" y="25107"/>
                  </a:lnTo>
                  <a:cubicBezTo>
                    <a:pt x="1" y="26183"/>
                    <a:pt x="229" y="27390"/>
                    <a:pt x="947" y="28271"/>
                  </a:cubicBezTo>
                  <a:cubicBezTo>
                    <a:pt x="1530" y="28930"/>
                    <a:pt x="2370" y="29313"/>
                    <a:pt x="3236" y="29313"/>
                  </a:cubicBezTo>
                  <a:cubicBezTo>
                    <a:pt x="3483" y="29313"/>
                    <a:pt x="3733" y="29282"/>
                    <a:pt x="3980" y="29217"/>
                  </a:cubicBezTo>
                  <a:lnTo>
                    <a:pt x="16376" y="26248"/>
                  </a:lnTo>
                  <a:lnTo>
                    <a:pt x="9297" y="43928"/>
                  </a:lnTo>
                  <a:cubicBezTo>
                    <a:pt x="8678" y="45527"/>
                    <a:pt x="9428" y="47288"/>
                    <a:pt x="10994" y="47908"/>
                  </a:cubicBezTo>
                  <a:cubicBezTo>
                    <a:pt x="11385" y="48071"/>
                    <a:pt x="11776" y="48136"/>
                    <a:pt x="12135" y="48136"/>
                  </a:cubicBezTo>
                  <a:cubicBezTo>
                    <a:pt x="13342" y="48136"/>
                    <a:pt x="14516" y="47419"/>
                    <a:pt x="14973" y="46212"/>
                  </a:cubicBezTo>
                  <a:lnTo>
                    <a:pt x="24237" y="23019"/>
                  </a:lnTo>
                  <a:cubicBezTo>
                    <a:pt x="24661" y="21975"/>
                    <a:pt x="24466" y="20736"/>
                    <a:pt x="23715" y="19887"/>
                  </a:cubicBezTo>
                  <a:cubicBezTo>
                    <a:pt x="23126" y="19195"/>
                    <a:pt x="22274" y="18825"/>
                    <a:pt x="21398" y="18825"/>
                  </a:cubicBezTo>
                  <a:cubicBezTo>
                    <a:pt x="21160" y="18825"/>
                    <a:pt x="20919" y="18853"/>
                    <a:pt x="20682" y="18909"/>
                  </a:cubicBezTo>
                  <a:lnTo>
                    <a:pt x="8319" y="21910"/>
                  </a:lnTo>
                  <a:lnTo>
                    <a:pt x="8319" y="21910"/>
                  </a:lnTo>
                  <a:lnTo>
                    <a:pt x="15397" y="4197"/>
                  </a:lnTo>
                  <a:cubicBezTo>
                    <a:pt x="16017" y="2631"/>
                    <a:pt x="15267" y="837"/>
                    <a:pt x="13668" y="218"/>
                  </a:cubicBezTo>
                  <a:cubicBezTo>
                    <a:pt x="13296" y="70"/>
                    <a:pt x="12913" y="0"/>
                    <a:pt x="125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2" name="Google Shape;1322;p69"/>
          <p:cNvSpPr/>
          <p:nvPr/>
        </p:nvSpPr>
        <p:spPr>
          <a:xfrm>
            <a:off x="1506325" y="3007950"/>
            <a:ext cx="1448700" cy="1090800"/>
          </a:xfrm>
          <a:prstGeom prst="rect">
            <a:avLst/>
          </a:prstGeom>
          <a:solidFill>
            <a:schemeClr val="lt2">
              <a:alpha val="192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69"/>
          <p:cNvSpPr txBox="1"/>
          <p:nvPr/>
        </p:nvSpPr>
        <p:spPr>
          <a:xfrm>
            <a:off x="1579825" y="3190350"/>
            <a:ext cx="13017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Neptune is the farthest planet from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324" name="Google Shape;1324;p69"/>
          <p:cNvSpPr/>
          <p:nvPr/>
        </p:nvSpPr>
        <p:spPr>
          <a:xfrm>
            <a:off x="3067200" y="3007950"/>
            <a:ext cx="1448700" cy="1090800"/>
          </a:xfrm>
          <a:prstGeom prst="rect">
            <a:avLst/>
          </a:prstGeom>
          <a:solidFill>
            <a:schemeClr val="lt2">
              <a:alpha val="192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69"/>
          <p:cNvSpPr txBox="1"/>
          <p:nvPr/>
        </p:nvSpPr>
        <p:spPr>
          <a:xfrm>
            <a:off x="3140700" y="3190350"/>
            <a:ext cx="13017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Mercury is the closest planet to the Sun 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326" name="Google Shape;1326;p69"/>
          <p:cNvSpPr/>
          <p:nvPr/>
        </p:nvSpPr>
        <p:spPr>
          <a:xfrm>
            <a:off x="4628075" y="3007950"/>
            <a:ext cx="1448700" cy="1090800"/>
          </a:xfrm>
          <a:prstGeom prst="rect">
            <a:avLst/>
          </a:prstGeom>
          <a:solidFill>
            <a:schemeClr val="lt2">
              <a:alpha val="192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69"/>
          <p:cNvSpPr txBox="1"/>
          <p:nvPr/>
        </p:nvSpPr>
        <p:spPr>
          <a:xfrm>
            <a:off x="4701575" y="3190350"/>
            <a:ext cx="13017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Saturn is the ringed planet and a gas giant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328" name="Google Shape;1328;p69"/>
          <p:cNvSpPr/>
          <p:nvPr/>
        </p:nvSpPr>
        <p:spPr>
          <a:xfrm>
            <a:off x="6188950" y="3007950"/>
            <a:ext cx="1448700" cy="1090800"/>
          </a:xfrm>
          <a:prstGeom prst="rect">
            <a:avLst/>
          </a:prstGeom>
          <a:solidFill>
            <a:schemeClr val="lt2">
              <a:alpha val="192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69"/>
          <p:cNvSpPr txBox="1"/>
          <p:nvPr/>
        </p:nvSpPr>
        <p:spPr>
          <a:xfrm>
            <a:off x="6262450" y="3190350"/>
            <a:ext cx="13017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Mars is the fourth planet from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1330" name="Google Shape;1330;p69"/>
          <p:cNvCxnSpPr>
            <a:stCxn id="1322" idx="0"/>
            <a:endCxn id="1249" idx="0"/>
          </p:cNvCxnSpPr>
          <p:nvPr/>
        </p:nvCxnSpPr>
        <p:spPr>
          <a:xfrm rot="10800000">
            <a:off x="2230675" y="2764950"/>
            <a:ext cx="0" cy="2430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1" name="Google Shape;1331;p69"/>
          <p:cNvCxnSpPr/>
          <p:nvPr/>
        </p:nvCxnSpPr>
        <p:spPr>
          <a:xfrm rot="10800000">
            <a:off x="3791550" y="2764950"/>
            <a:ext cx="0" cy="2430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2" name="Google Shape;1332;p69"/>
          <p:cNvCxnSpPr/>
          <p:nvPr/>
        </p:nvCxnSpPr>
        <p:spPr>
          <a:xfrm rot="10800000">
            <a:off x="5352425" y="2764950"/>
            <a:ext cx="0" cy="2430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3" name="Google Shape;1333;p69"/>
          <p:cNvCxnSpPr/>
          <p:nvPr/>
        </p:nvCxnSpPr>
        <p:spPr>
          <a:xfrm rot="10800000">
            <a:off x="6913300" y="2764950"/>
            <a:ext cx="0" cy="2430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graphicFrame>
        <p:nvGraphicFramePr>
          <p:cNvPr id="384" name="Google Shape;384;p52"/>
          <p:cNvGraphicFramePr/>
          <p:nvPr/>
        </p:nvGraphicFramePr>
        <p:xfrm>
          <a:off x="720000" y="1614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{A9C52583-83DE-4EA2-95CD-7DC5B23D3CC1}</a:tableStyleId>
              </a:tblPr>
              <a:tblGrid>
                <a:gridCol w="261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u="sng">
                          <a:solidFill>
                            <a:schemeClr val="hlink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  <a:hlinkClick r:id="" action="ppaction://noaction"/>
                        </a:rPr>
                        <a:t>Fonts</a:t>
                      </a:r>
                      <a:endParaRPr sz="1000" b="1" u="sng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To view this template correctly in PowerPoint, download and install the fonts we used</a:t>
                      </a:r>
                      <a:endParaRPr sz="1000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u="sng">
                          <a:solidFill>
                            <a:schemeClr val="hlink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  <a:hlinkClick r:id="" action="ppaction://noaction"/>
                        </a:rPr>
                        <a:t>Used</a:t>
                      </a:r>
                      <a:r>
                        <a:rPr lang="en" sz="1000" b="1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 and </a:t>
                      </a:r>
                      <a:r>
                        <a:rPr lang="en" sz="1000" b="1" u="sng">
                          <a:solidFill>
                            <a:schemeClr val="hlink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  <a:hlinkClick r:id="" action="ppaction://noaction"/>
                        </a:rPr>
                        <a:t>alternative</a:t>
                      </a:r>
                      <a:r>
                        <a:rPr lang="en" sz="1000" b="1" u="sng">
                          <a:solidFill>
                            <a:schemeClr val="hlink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  <a:hlinkClick r:id="" action="ppaction://noaction"/>
                        </a:rPr>
                        <a:t> resources</a:t>
                      </a:r>
                      <a:endParaRPr sz="1000" b="1" u="sng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An assortment of graphic resources that are suitable for use in this presentation</a:t>
                      </a:r>
                      <a:endParaRPr sz="1000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u="sng">
                          <a:solidFill>
                            <a:schemeClr val="hlink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  <a:hlinkClick r:id="rId4" action="ppaction://hlinksldjump"/>
                        </a:rPr>
                        <a:t>Thanks slide</a:t>
                      </a:r>
                      <a:endParaRPr sz="1000" b="1" u="sng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You must keep it so that proper credits for our design are given</a:t>
                      </a:r>
                      <a:endParaRPr sz="1000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u="sng">
                          <a:solidFill>
                            <a:schemeClr val="hlink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  <a:hlinkClick r:id="" action="ppaction://noaction"/>
                        </a:rPr>
                        <a:t>Colors</a:t>
                      </a:r>
                      <a:endParaRPr sz="1000" b="1" u="sng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All the colors used in this presentation</a:t>
                      </a:r>
                      <a:endParaRPr sz="1000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u="sng">
                          <a:solidFill>
                            <a:schemeClr val="hlink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  <a:hlinkClick r:id="" action="ppaction://noaction"/>
                        </a:rPr>
                        <a:t>Icons</a:t>
                      </a:r>
                      <a:r>
                        <a:rPr lang="en" sz="1000" b="1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 and </a:t>
                      </a:r>
                      <a:r>
                        <a:rPr lang="en" sz="1000" b="1" u="sng">
                          <a:solidFill>
                            <a:schemeClr val="hlink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  <a:hlinkClick r:id="" action="ppaction://noaction"/>
                        </a:rPr>
                        <a:t>infographic resources</a:t>
                      </a:r>
                      <a:endParaRPr sz="1000" b="1" u="sng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These can be used in the template, and their size and color can be edited</a:t>
                      </a:r>
                      <a:endParaRPr sz="1000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Editable presentation theme </a:t>
                      </a:r>
                      <a:endParaRPr sz="1000" b="1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</a:rPr>
                        <a:t>You can edit the master slides easily. For more info, click </a:t>
                      </a:r>
                      <a:r>
                        <a:rPr lang="en" sz="1000" b="1" u="sng">
                          <a:solidFill>
                            <a:schemeClr val="lt2"/>
                          </a:solidFill>
                          <a:latin typeface="Fira Sans Condensed"/>
                          <a:ea typeface="Fira Sans Condensed"/>
                          <a:cs typeface="Fira Sans Condensed"/>
                          <a:sym typeface="Fira Sans Condensed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here</a:t>
                      </a:r>
                      <a:endParaRPr sz="1000"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85" name="Google Shape;385;p52"/>
          <p:cNvSpPr txBox="1"/>
          <p:nvPr/>
        </p:nvSpPr>
        <p:spPr>
          <a:xfrm>
            <a:off x="720000" y="1063725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You can delete this slide when you’re done editing the presentation</a:t>
            </a:r>
            <a:endParaRPr sz="1200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386" name="Google Shape;386;p52"/>
          <p:cNvSpPr txBox="1"/>
          <p:nvPr/>
        </p:nvSpPr>
        <p:spPr>
          <a:xfrm>
            <a:off x="1650113" y="4133675"/>
            <a:ext cx="1713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For more info:</a:t>
            </a:r>
            <a:b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</a:br>
            <a:r>
              <a:rPr lang="en" sz="1000" b="1" u="sng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| </a:t>
            </a:r>
            <a:r>
              <a:rPr lang="en" sz="1000" b="1" u="sng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BLOG</a:t>
            </a:r>
            <a: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| </a:t>
            </a:r>
            <a:r>
              <a:rPr lang="en" sz="1000" b="1" u="sng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  <a:hlinkClick r:id="rId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FAQs</a:t>
            </a:r>
            <a:endParaRPr sz="1000" b="1" u="sng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387" name="Google Shape;387;p52"/>
          <p:cNvSpPr txBox="1"/>
          <p:nvPr/>
        </p:nvSpPr>
        <p:spPr>
          <a:xfrm>
            <a:off x="4493887" y="41336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You can visit our sister projects:</a:t>
            </a:r>
            <a:b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</a:br>
            <a:r>
              <a:rPr lang="en" sz="1000" b="1" u="sng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  <a:hlinkClick r:id="rId9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| </a:t>
            </a:r>
            <a:r>
              <a:rPr lang="en" sz="1000" b="1" u="sng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  <a:hlinkClick r:id="rId10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| </a:t>
            </a:r>
            <a:r>
              <a:rPr lang="en" sz="1000" b="1" u="sng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  <a:hlinkClick r:id="rId11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STORYSET</a:t>
            </a:r>
            <a: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| </a:t>
            </a:r>
            <a:r>
              <a:rPr lang="en" sz="1000" b="1" u="sng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  <a:hlinkClick r:id="rId1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WEPIK</a:t>
            </a:r>
            <a:r>
              <a:rPr lang="en" sz="1000" b="1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 | </a:t>
            </a:r>
            <a:r>
              <a:rPr lang="en" sz="1000" b="1" u="sng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  <a:hlinkClick r:id="rId1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VIDEVO</a:t>
            </a:r>
            <a:endParaRPr sz="1000" b="1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7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INFOGRAPHICS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9" name="Google Shape;1339;p70"/>
          <p:cNvGrpSpPr/>
          <p:nvPr/>
        </p:nvGrpSpPr>
        <p:grpSpPr>
          <a:xfrm>
            <a:off x="1101509" y="1606713"/>
            <a:ext cx="2299053" cy="2352818"/>
            <a:chOff x="3274800" y="1414000"/>
            <a:chExt cx="1946700" cy="1992225"/>
          </a:xfrm>
        </p:grpSpPr>
        <p:sp>
          <p:nvSpPr>
            <p:cNvPr id="1340" name="Google Shape;1340;p70"/>
            <p:cNvSpPr/>
            <p:nvPr/>
          </p:nvSpPr>
          <p:spPr>
            <a:xfrm>
              <a:off x="4285650" y="197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0"/>
            <p:cNvSpPr/>
            <p:nvPr/>
          </p:nvSpPr>
          <p:spPr>
            <a:xfrm>
              <a:off x="4285650" y="1478300"/>
              <a:ext cx="766475" cy="1822250"/>
            </a:xfrm>
            <a:custGeom>
              <a:avLst/>
              <a:gdLst/>
              <a:ahLst/>
              <a:cxnLst/>
              <a:rect l="l" t="t" r="r" b="b"/>
              <a:pathLst>
                <a:path w="30659" h="72890" fill="none" extrusionOk="0">
                  <a:moveTo>
                    <a:pt x="0" y="19943"/>
                  </a:moveTo>
                  <a:lnTo>
                    <a:pt x="0" y="6489"/>
                  </a:lnTo>
                  <a:cubicBezTo>
                    <a:pt x="0" y="1012"/>
                    <a:pt x="8751" y="0"/>
                    <a:pt x="10787" y="4691"/>
                  </a:cubicBezTo>
                  <a:cubicBezTo>
                    <a:pt x="13514" y="4084"/>
                    <a:pt x="16645" y="4024"/>
                    <a:pt x="18788" y="5810"/>
                  </a:cubicBezTo>
                  <a:cubicBezTo>
                    <a:pt x="20098" y="6894"/>
                    <a:pt x="20848" y="8501"/>
                    <a:pt x="21467" y="10085"/>
                  </a:cubicBezTo>
                  <a:cubicBezTo>
                    <a:pt x="22110" y="11728"/>
                    <a:pt x="22646" y="13621"/>
                    <a:pt x="21884" y="15216"/>
                  </a:cubicBezTo>
                  <a:cubicBezTo>
                    <a:pt x="23336" y="15419"/>
                    <a:pt x="24658" y="16431"/>
                    <a:pt x="25241" y="17788"/>
                  </a:cubicBezTo>
                  <a:cubicBezTo>
                    <a:pt x="25646" y="18729"/>
                    <a:pt x="25670" y="19824"/>
                    <a:pt x="25361" y="20812"/>
                  </a:cubicBezTo>
                  <a:cubicBezTo>
                    <a:pt x="25194" y="21300"/>
                    <a:pt x="24599" y="21800"/>
                    <a:pt x="24646" y="22348"/>
                  </a:cubicBezTo>
                  <a:cubicBezTo>
                    <a:pt x="24706" y="23086"/>
                    <a:pt x="25599" y="23265"/>
                    <a:pt x="26123" y="23598"/>
                  </a:cubicBezTo>
                  <a:cubicBezTo>
                    <a:pt x="28480" y="25110"/>
                    <a:pt x="29694" y="28218"/>
                    <a:pt x="28647" y="30873"/>
                  </a:cubicBezTo>
                  <a:cubicBezTo>
                    <a:pt x="28266" y="31825"/>
                    <a:pt x="27313" y="32790"/>
                    <a:pt x="27325" y="33861"/>
                  </a:cubicBezTo>
                  <a:cubicBezTo>
                    <a:pt x="27337" y="34421"/>
                    <a:pt x="28075" y="34838"/>
                    <a:pt x="28444" y="35147"/>
                  </a:cubicBezTo>
                  <a:cubicBezTo>
                    <a:pt x="29933" y="36409"/>
                    <a:pt x="30147" y="38755"/>
                    <a:pt x="28944" y="40279"/>
                  </a:cubicBezTo>
                  <a:cubicBezTo>
                    <a:pt x="28158" y="41267"/>
                    <a:pt x="26861" y="42077"/>
                    <a:pt x="28337" y="43029"/>
                  </a:cubicBezTo>
                  <a:cubicBezTo>
                    <a:pt x="29242" y="43624"/>
                    <a:pt x="29921" y="44577"/>
                    <a:pt x="30171" y="45625"/>
                  </a:cubicBezTo>
                  <a:cubicBezTo>
                    <a:pt x="30659" y="47613"/>
                    <a:pt x="29552" y="48923"/>
                    <a:pt x="28670" y="50542"/>
                  </a:cubicBezTo>
                  <a:cubicBezTo>
                    <a:pt x="27956" y="51840"/>
                    <a:pt x="28492" y="53078"/>
                    <a:pt x="28313" y="54459"/>
                  </a:cubicBezTo>
                  <a:cubicBezTo>
                    <a:pt x="28182" y="55590"/>
                    <a:pt x="27873" y="56709"/>
                    <a:pt x="27420" y="57745"/>
                  </a:cubicBezTo>
                  <a:cubicBezTo>
                    <a:pt x="26563" y="59638"/>
                    <a:pt x="25087" y="61448"/>
                    <a:pt x="22944" y="61853"/>
                  </a:cubicBezTo>
                  <a:cubicBezTo>
                    <a:pt x="21860" y="62055"/>
                    <a:pt x="20836" y="61758"/>
                    <a:pt x="20586" y="63079"/>
                  </a:cubicBezTo>
                  <a:cubicBezTo>
                    <a:pt x="20408" y="64067"/>
                    <a:pt x="20931" y="65103"/>
                    <a:pt x="20515" y="66080"/>
                  </a:cubicBezTo>
                  <a:cubicBezTo>
                    <a:pt x="20015" y="67246"/>
                    <a:pt x="18836" y="68116"/>
                    <a:pt x="17645" y="68473"/>
                  </a:cubicBezTo>
                  <a:cubicBezTo>
                    <a:pt x="16205" y="68913"/>
                    <a:pt x="14907" y="68377"/>
                    <a:pt x="13514" y="68568"/>
                  </a:cubicBezTo>
                  <a:cubicBezTo>
                    <a:pt x="12264" y="68735"/>
                    <a:pt x="12216" y="69878"/>
                    <a:pt x="11561" y="70663"/>
                  </a:cubicBezTo>
                  <a:cubicBezTo>
                    <a:pt x="10763" y="71616"/>
                    <a:pt x="9656" y="72259"/>
                    <a:pt x="8454" y="72580"/>
                  </a:cubicBezTo>
                  <a:cubicBezTo>
                    <a:pt x="7418" y="72866"/>
                    <a:pt x="6299" y="72890"/>
                    <a:pt x="5251" y="72652"/>
                  </a:cubicBezTo>
                  <a:cubicBezTo>
                    <a:pt x="3620" y="72283"/>
                    <a:pt x="2167" y="71330"/>
                    <a:pt x="1096" y="70056"/>
                  </a:cubicBezTo>
                  <a:cubicBezTo>
                    <a:pt x="72" y="68854"/>
                    <a:pt x="60" y="67520"/>
                    <a:pt x="0" y="65972"/>
                  </a:cubicBezTo>
                  <a:cubicBezTo>
                    <a:pt x="0" y="65889"/>
                    <a:pt x="0" y="65806"/>
                    <a:pt x="0" y="65722"/>
                  </a:cubicBezTo>
                  <a:lnTo>
                    <a:pt x="0" y="5391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0"/>
            <p:cNvSpPr/>
            <p:nvPr/>
          </p:nvSpPr>
          <p:spPr>
            <a:xfrm>
              <a:off x="4377625" y="1772375"/>
              <a:ext cx="168200" cy="219400"/>
            </a:xfrm>
            <a:custGeom>
              <a:avLst/>
              <a:gdLst/>
              <a:ahLst/>
              <a:cxnLst/>
              <a:rect l="l" t="t" r="r" b="b"/>
              <a:pathLst>
                <a:path w="6728" h="8776" fill="none" extrusionOk="0">
                  <a:moveTo>
                    <a:pt x="476" y="858"/>
                  </a:moveTo>
                  <a:cubicBezTo>
                    <a:pt x="1786" y="0"/>
                    <a:pt x="3655" y="96"/>
                    <a:pt x="4870" y="1084"/>
                  </a:cubicBezTo>
                  <a:cubicBezTo>
                    <a:pt x="6703" y="2560"/>
                    <a:pt x="6727" y="6263"/>
                    <a:pt x="4787" y="7692"/>
                  </a:cubicBezTo>
                  <a:cubicBezTo>
                    <a:pt x="3298" y="8775"/>
                    <a:pt x="917" y="8263"/>
                    <a:pt x="0" y="6668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0"/>
            <p:cNvSpPr/>
            <p:nvPr/>
          </p:nvSpPr>
          <p:spPr>
            <a:xfrm>
              <a:off x="4444900" y="2364700"/>
              <a:ext cx="481925" cy="492050"/>
            </a:xfrm>
            <a:custGeom>
              <a:avLst/>
              <a:gdLst/>
              <a:ahLst/>
              <a:cxnLst/>
              <a:rect l="l" t="t" r="r" b="b"/>
              <a:pathLst>
                <a:path w="19277" h="19682" fill="none" extrusionOk="0">
                  <a:moveTo>
                    <a:pt x="0" y="19682"/>
                  </a:moveTo>
                  <a:cubicBezTo>
                    <a:pt x="3762" y="19289"/>
                    <a:pt x="4370" y="16443"/>
                    <a:pt x="3893" y="14300"/>
                  </a:cubicBezTo>
                  <a:cubicBezTo>
                    <a:pt x="6156" y="14836"/>
                    <a:pt x="8632" y="14383"/>
                    <a:pt x="10549" y="13074"/>
                  </a:cubicBezTo>
                  <a:cubicBezTo>
                    <a:pt x="12073" y="12050"/>
                    <a:pt x="13228" y="10502"/>
                    <a:pt x="13799" y="8764"/>
                  </a:cubicBezTo>
                  <a:cubicBezTo>
                    <a:pt x="14430" y="6871"/>
                    <a:pt x="13668" y="5120"/>
                    <a:pt x="14121" y="3251"/>
                  </a:cubicBezTo>
                  <a:cubicBezTo>
                    <a:pt x="14645" y="1156"/>
                    <a:pt x="17419" y="1"/>
                    <a:pt x="19276" y="1108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0"/>
            <p:cNvSpPr/>
            <p:nvPr/>
          </p:nvSpPr>
          <p:spPr>
            <a:xfrm>
              <a:off x="4562475" y="1844400"/>
              <a:ext cx="195275" cy="156600"/>
            </a:xfrm>
            <a:custGeom>
              <a:avLst/>
              <a:gdLst/>
              <a:ahLst/>
              <a:cxnLst/>
              <a:rect l="l" t="t" r="r" b="b"/>
              <a:pathLst>
                <a:path w="7811" h="6264" fill="none" extrusionOk="0">
                  <a:moveTo>
                    <a:pt x="7811" y="1"/>
                  </a:moveTo>
                  <a:cubicBezTo>
                    <a:pt x="7811" y="763"/>
                    <a:pt x="7811" y="1548"/>
                    <a:pt x="7549" y="2263"/>
                  </a:cubicBezTo>
                  <a:cubicBezTo>
                    <a:pt x="7287" y="2977"/>
                    <a:pt x="6691" y="3620"/>
                    <a:pt x="5941" y="3727"/>
                  </a:cubicBezTo>
                  <a:cubicBezTo>
                    <a:pt x="5334" y="3823"/>
                    <a:pt x="4727" y="3561"/>
                    <a:pt x="4120" y="3465"/>
                  </a:cubicBezTo>
                  <a:cubicBezTo>
                    <a:pt x="2310" y="3156"/>
                    <a:pt x="381" y="4477"/>
                    <a:pt x="0" y="6263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0"/>
            <p:cNvSpPr/>
            <p:nvPr/>
          </p:nvSpPr>
          <p:spPr>
            <a:xfrm>
              <a:off x="4733025" y="1912575"/>
              <a:ext cx="74725" cy="88425"/>
            </a:xfrm>
            <a:custGeom>
              <a:avLst/>
              <a:gdLst/>
              <a:ahLst/>
              <a:cxnLst/>
              <a:rect l="l" t="t" r="r" b="b"/>
              <a:pathLst>
                <a:path w="2989" h="3537" fill="none" extrusionOk="0">
                  <a:moveTo>
                    <a:pt x="2382" y="3536"/>
                  </a:moveTo>
                  <a:cubicBezTo>
                    <a:pt x="2917" y="2786"/>
                    <a:pt x="2989" y="1691"/>
                    <a:pt x="2441" y="953"/>
                  </a:cubicBezTo>
                  <a:cubicBezTo>
                    <a:pt x="1893" y="215"/>
                    <a:pt x="703" y="0"/>
                    <a:pt x="0" y="596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0"/>
            <p:cNvSpPr/>
            <p:nvPr/>
          </p:nvSpPr>
          <p:spPr>
            <a:xfrm>
              <a:off x="4725875" y="2063775"/>
              <a:ext cx="198850" cy="271775"/>
            </a:xfrm>
            <a:custGeom>
              <a:avLst/>
              <a:gdLst/>
              <a:ahLst/>
              <a:cxnLst/>
              <a:rect l="l" t="t" r="r" b="b"/>
              <a:pathLst>
                <a:path w="7954" h="10871" fill="none" extrusionOk="0">
                  <a:moveTo>
                    <a:pt x="1" y="1"/>
                  </a:moveTo>
                  <a:cubicBezTo>
                    <a:pt x="822" y="132"/>
                    <a:pt x="1667" y="286"/>
                    <a:pt x="2406" y="691"/>
                  </a:cubicBezTo>
                  <a:cubicBezTo>
                    <a:pt x="3144" y="1096"/>
                    <a:pt x="3763" y="1786"/>
                    <a:pt x="3882" y="2620"/>
                  </a:cubicBezTo>
                  <a:cubicBezTo>
                    <a:pt x="3942" y="3144"/>
                    <a:pt x="3822" y="3715"/>
                    <a:pt x="4108" y="4168"/>
                  </a:cubicBezTo>
                  <a:cubicBezTo>
                    <a:pt x="4632" y="4954"/>
                    <a:pt x="5894" y="4584"/>
                    <a:pt x="6763" y="4954"/>
                  </a:cubicBezTo>
                  <a:cubicBezTo>
                    <a:pt x="7632" y="5335"/>
                    <a:pt x="7954" y="6585"/>
                    <a:pt x="7382" y="7335"/>
                  </a:cubicBezTo>
                  <a:cubicBezTo>
                    <a:pt x="6918" y="7918"/>
                    <a:pt x="6097" y="8097"/>
                    <a:pt x="5346" y="8144"/>
                  </a:cubicBezTo>
                  <a:cubicBezTo>
                    <a:pt x="4596" y="8180"/>
                    <a:pt x="3811" y="8121"/>
                    <a:pt x="3120" y="8406"/>
                  </a:cubicBezTo>
                  <a:cubicBezTo>
                    <a:pt x="2084" y="8811"/>
                    <a:pt x="1989" y="9942"/>
                    <a:pt x="1667" y="10871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70"/>
            <p:cNvSpPr/>
            <p:nvPr/>
          </p:nvSpPr>
          <p:spPr>
            <a:xfrm>
              <a:off x="4558300" y="1677725"/>
              <a:ext cx="175350" cy="124725"/>
            </a:xfrm>
            <a:custGeom>
              <a:avLst/>
              <a:gdLst/>
              <a:ahLst/>
              <a:cxnLst/>
              <a:rect l="l" t="t" r="r" b="b"/>
              <a:pathLst>
                <a:path w="7014" h="4989" fill="none" extrusionOk="0">
                  <a:moveTo>
                    <a:pt x="0" y="1024"/>
                  </a:moveTo>
                  <a:cubicBezTo>
                    <a:pt x="1286" y="167"/>
                    <a:pt x="3406" y="0"/>
                    <a:pt x="4775" y="703"/>
                  </a:cubicBezTo>
                  <a:cubicBezTo>
                    <a:pt x="6287" y="1477"/>
                    <a:pt x="7013" y="3536"/>
                    <a:pt x="6013" y="4989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70"/>
            <p:cNvSpPr/>
            <p:nvPr/>
          </p:nvSpPr>
          <p:spPr>
            <a:xfrm>
              <a:off x="4402325" y="2768925"/>
              <a:ext cx="507825" cy="404825"/>
            </a:xfrm>
            <a:custGeom>
              <a:avLst/>
              <a:gdLst/>
              <a:ahLst/>
              <a:cxnLst/>
              <a:rect l="l" t="t" r="r" b="b"/>
              <a:pathLst>
                <a:path w="20313" h="16193" fill="none" extrusionOk="0">
                  <a:moveTo>
                    <a:pt x="0" y="15050"/>
                  </a:moveTo>
                  <a:cubicBezTo>
                    <a:pt x="941" y="15836"/>
                    <a:pt x="2286" y="16193"/>
                    <a:pt x="3418" y="15740"/>
                  </a:cubicBezTo>
                  <a:cubicBezTo>
                    <a:pt x="4561" y="15288"/>
                    <a:pt x="5311" y="13919"/>
                    <a:pt x="4882" y="12776"/>
                  </a:cubicBezTo>
                  <a:cubicBezTo>
                    <a:pt x="6216" y="12966"/>
                    <a:pt x="7573" y="13157"/>
                    <a:pt x="8894" y="12942"/>
                  </a:cubicBezTo>
                  <a:cubicBezTo>
                    <a:pt x="10216" y="12716"/>
                    <a:pt x="11526" y="12026"/>
                    <a:pt x="12169" y="10847"/>
                  </a:cubicBezTo>
                  <a:cubicBezTo>
                    <a:pt x="12752" y="9752"/>
                    <a:pt x="12681" y="8442"/>
                    <a:pt x="12597" y="7204"/>
                  </a:cubicBezTo>
                  <a:cubicBezTo>
                    <a:pt x="12585" y="7073"/>
                    <a:pt x="15383" y="6227"/>
                    <a:pt x="15633" y="6108"/>
                  </a:cubicBezTo>
                  <a:cubicBezTo>
                    <a:pt x="16812" y="5573"/>
                    <a:pt x="17919" y="4834"/>
                    <a:pt x="18765" y="3846"/>
                  </a:cubicBezTo>
                  <a:cubicBezTo>
                    <a:pt x="19753" y="2715"/>
                    <a:pt x="20313" y="1512"/>
                    <a:pt x="20265" y="0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0"/>
            <p:cNvSpPr/>
            <p:nvPr/>
          </p:nvSpPr>
          <p:spPr>
            <a:xfrm>
              <a:off x="4802375" y="2497450"/>
              <a:ext cx="141400" cy="199750"/>
            </a:xfrm>
            <a:custGeom>
              <a:avLst/>
              <a:gdLst/>
              <a:ahLst/>
              <a:cxnLst/>
              <a:rect l="l" t="t" r="r" b="b"/>
              <a:pathLst>
                <a:path w="5656" h="7990" fill="none" extrusionOk="0">
                  <a:moveTo>
                    <a:pt x="4275" y="7990"/>
                  </a:moveTo>
                  <a:cubicBezTo>
                    <a:pt x="5144" y="7073"/>
                    <a:pt x="5656" y="5704"/>
                    <a:pt x="4811" y="4597"/>
                  </a:cubicBezTo>
                  <a:cubicBezTo>
                    <a:pt x="4453" y="4132"/>
                    <a:pt x="4013" y="4085"/>
                    <a:pt x="3584" y="3787"/>
                  </a:cubicBezTo>
                  <a:cubicBezTo>
                    <a:pt x="3108" y="3466"/>
                    <a:pt x="3298" y="3037"/>
                    <a:pt x="3394" y="2477"/>
                  </a:cubicBezTo>
                  <a:cubicBezTo>
                    <a:pt x="3727" y="525"/>
                    <a:pt x="1477" y="1"/>
                    <a:pt x="0" y="275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70"/>
            <p:cNvSpPr/>
            <p:nvPr/>
          </p:nvSpPr>
          <p:spPr>
            <a:xfrm>
              <a:off x="4610675" y="2721300"/>
              <a:ext cx="157500" cy="134275"/>
            </a:xfrm>
            <a:custGeom>
              <a:avLst/>
              <a:gdLst/>
              <a:ahLst/>
              <a:cxnLst/>
              <a:rect l="l" t="t" r="r" b="b"/>
              <a:pathLst>
                <a:path w="6300" h="5371" fill="none" extrusionOk="0">
                  <a:moveTo>
                    <a:pt x="6299" y="3953"/>
                  </a:moveTo>
                  <a:cubicBezTo>
                    <a:pt x="5704" y="4977"/>
                    <a:pt x="4501" y="5370"/>
                    <a:pt x="3370" y="5239"/>
                  </a:cubicBezTo>
                  <a:cubicBezTo>
                    <a:pt x="2192" y="5108"/>
                    <a:pt x="1049" y="4418"/>
                    <a:pt x="525" y="3358"/>
                  </a:cubicBezTo>
                  <a:cubicBezTo>
                    <a:pt x="1" y="2334"/>
                    <a:pt x="120" y="560"/>
                    <a:pt x="1299" y="0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70"/>
            <p:cNvSpPr/>
            <p:nvPr/>
          </p:nvSpPr>
          <p:spPr>
            <a:xfrm>
              <a:off x="4429125" y="2914475"/>
              <a:ext cx="238425" cy="159275"/>
            </a:xfrm>
            <a:custGeom>
              <a:avLst/>
              <a:gdLst/>
              <a:ahLst/>
              <a:cxnLst/>
              <a:rect l="l" t="t" r="r" b="b"/>
              <a:pathLst>
                <a:path w="9537" h="6371" fill="none" extrusionOk="0">
                  <a:moveTo>
                    <a:pt x="0" y="870"/>
                  </a:moveTo>
                  <a:cubicBezTo>
                    <a:pt x="1024" y="298"/>
                    <a:pt x="2262" y="1"/>
                    <a:pt x="3381" y="370"/>
                  </a:cubicBezTo>
                  <a:cubicBezTo>
                    <a:pt x="4489" y="739"/>
                    <a:pt x="5370" y="1917"/>
                    <a:pt x="5155" y="3060"/>
                  </a:cubicBezTo>
                  <a:cubicBezTo>
                    <a:pt x="6167" y="2858"/>
                    <a:pt x="7263" y="3108"/>
                    <a:pt x="8084" y="3727"/>
                  </a:cubicBezTo>
                  <a:cubicBezTo>
                    <a:pt x="8918" y="4358"/>
                    <a:pt x="9454" y="5346"/>
                    <a:pt x="9537" y="6370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70"/>
            <p:cNvSpPr/>
            <p:nvPr/>
          </p:nvSpPr>
          <p:spPr>
            <a:xfrm>
              <a:off x="4385350" y="1600325"/>
              <a:ext cx="112850" cy="199750"/>
            </a:xfrm>
            <a:custGeom>
              <a:avLst/>
              <a:gdLst/>
              <a:ahLst/>
              <a:cxnLst/>
              <a:rect l="l" t="t" r="r" b="b"/>
              <a:pathLst>
                <a:path w="4514" h="7990" fill="none" extrusionOk="0">
                  <a:moveTo>
                    <a:pt x="3680" y="298"/>
                  </a:moveTo>
                  <a:cubicBezTo>
                    <a:pt x="2811" y="48"/>
                    <a:pt x="1811" y="1"/>
                    <a:pt x="1072" y="513"/>
                  </a:cubicBezTo>
                  <a:cubicBezTo>
                    <a:pt x="215" y="1132"/>
                    <a:pt x="1" y="2370"/>
                    <a:pt x="322" y="3370"/>
                  </a:cubicBezTo>
                  <a:cubicBezTo>
                    <a:pt x="656" y="4370"/>
                    <a:pt x="1406" y="5168"/>
                    <a:pt x="2203" y="5847"/>
                  </a:cubicBezTo>
                  <a:cubicBezTo>
                    <a:pt x="3001" y="6537"/>
                    <a:pt x="3858" y="7168"/>
                    <a:pt x="4513" y="7990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70"/>
            <p:cNvSpPr/>
            <p:nvPr/>
          </p:nvSpPr>
          <p:spPr>
            <a:xfrm>
              <a:off x="4213600" y="197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70"/>
            <p:cNvSpPr/>
            <p:nvPr/>
          </p:nvSpPr>
          <p:spPr>
            <a:xfrm>
              <a:off x="3446850" y="1478300"/>
              <a:ext cx="766775" cy="1822250"/>
            </a:xfrm>
            <a:custGeom>
              <a:avLst/>
              <a:gdLst/>
              <a:ahLst/>
              <a:cxnLst/>
              <a:rect l="l" t="t" r="r" b="b"/>
              <a:pathLst>
                <a:path w="30671" h="72890" fill="none" extrusionOk="0">
                  <a:moveTo>
                    <a:pt x="30671" y="19943"/>
                  </a:moveTo>
                  <a:lnTo>
                    <a:pt x="30671" y="6489"/>
                  </a:lnTo>
                  <a:cubicBezTo>
                    <a:pt x="30671" y="1012"/>
                    <a:pt x="21908" y="0"/>
                    <a:pt x="19872" y="4691"/>
                  </a:cubicBezTo>
                  <a:cubicBezTo>
                    <a:pt x="17145" y="4084"/>
                    <a:pt x="14026" y="4024"/>
                    <a:pt x="11871" y="5810"/>
                  </a:cubicBezTo>
                  <a:cubicBezTo>
                    <a:pt x="10561" y="6894"/>
                    <a:pt x="9811" y="8501"/>
                    <a:pt x="9192" y="10085"/>
                  </a:cubicBezTo>
                  <a:cubicBezTo>
                    <a:pt x="8549" y="11728"/>
                    <a:pt x="8013" y="13621"/>
                    <a:pt x="8775" y="15216"/>
                  </a:cubicBezTo>
                  <a:cubicBezTo>
                    <a:pt x="7323" y="15419"/>
                    <a:pt x="6001" y="16431"/>
                    <a:pt x="5430" y="17788"/>
                  </a:cubicBezTo>
                  <a:cubicBezTo>
                    <a:pt x="5025" y="18729"/>
                    <a:pt x="4989" y="19824"/>
                    <a:pt x="5311" y="20812"/>
                  </a:cubicBezTo>
                  <a:cubicBezTo>
                    <a:pt x="5465" y="21300"/>
                    <a:pt x="6061" y="21800"/>
                    <a:pt x="6013" y="22348"/>
                  </a:cubicBezTo>
                  <a:cubicBezTo>
                    <a:pt x="5954" y="23086"/>
                    <a:pt x="5061" y="23265"/>
                    <a:pt x="4537" y="23598"/>
                  </a:cubicBezTo>
                  <a:cubicBezTo>
                    <a:pt x="2179" y="25110"/>
                    <a:pt x="965" y="28218"/>
                    <a:pt x="2024" y="30873"/>
                  </a:cubicBezTo>
                  <a:cubicBezTo>
                    <a:pt x="2405" y="31825"/>
                    <a:pt x="3346" y="32790"/>
                    <a:pt x="3334" y="33861"/>
                  </a:cubicBezTo>
                  <a:cubicBezTo>
                    <a:pt x="3322" y="34421"/>
                    <a:pt x="2596" y="34838"/>
                    <a:pt x="2227" y="35147"/>
                  </a:cubicBezTo>
                  <a:cubicBezTo>
                    <a:pt x="739" y="36409"/>
                    <a:pt x="512" y="38755"/>
                    <a:pt x="1715" y="40279"/>
                  </a:cubicBezTo>
                  <a:cubicBezTo>
                    <a:pt x="2501" y="41267"/>
                    <a:pt x="3798" y="42077"/>
                    <a:pt x="2334" y="43029"/>
                  </a:cubicBezTo>
                  <a:cubicBezTo>
                    <a:pt x="1417" y="43624"/>
                    <a:pt x="750" y="44577"/>
                    <a:pt x="489" y="45625"/>
                  </a:cubicBezTo>
                  <a:cubicBezTo>
                    <a:pt x="0" y="47613"/>
                    <a:pt x="1108" y="48923"/>
                    <a:pt x="2001" y="50542"/>
                  </a:cubicBezTo>
                  <a:cubicBezTo>
                    <a:pt x="2703" y="51840"/>
                    <a:pt x="2179" y="53078"/>
                    <a:pt x="2346" y="54459"/>
                  </a:cubicBezTo>
                  <a:cubicBezTo>
                    <a:pt x="2477" y="55590"/>
                    <a:pt x="2786" y="56709"/>
                    <a:pt x="3251" y="57745"/>
                  </a:cubicBezTo>
                  <a:cubicBezTo>
                    <a:pt x="4096" y="59638"/>
                    <a:pt x="5584" y="61448"/>
                    <a:pt x="7716" y="61853"/>
                  </a:cubicBezTo>
                  <a:cubicBezTo>
                    <a:pt x="8799" y="62055"/>
                    <a:pt x="9823" y="61758"/>
                    <a:pt x="10073" y="63079"/>
                  </a:cubicBezTo>
                  <a:cubicBezTo>
                    <a:pt x="10264" y="64067"/>
                    <a:pt x="9728" y="65103"/>
                    <a:pt x="10145" y="66080"/>
                  </a:cubicBezTo>
                  <a:cubicBezTo>
                    <a:pt x="10645" y="67246"/>
                    <a:pt x="11823" y="68116"/>
                    <a:pt x="13014" y="68473"/>
                  </a:cubicBezTo>
                  <a:cubicBezTo>
                    <a:pt x="14455" y="68913"/>
                    <a:pt x="15752" y="68377"/>
                    <a:pt x="17145" y="68568"/>
                  </a:cubicBezTo>
                  <a:cubicBezTo>
                    <a:pt x="18396" y="68735"/>
                    <a:pt x="18443" y="69878"/>
                    <a:pt x="19098" y="70663"/>
                  </a:cubicBezTo>
                  <a:cubicBezTo>
                    <a:pt x="19896" y="71616"/>
                    <a:pt x="21003" y="72259"/>
                    <a:pt x="22206" y="72580"/>
                  </a:cubicBezTo>
                  <a:cubicBezTo>
                    <a:pt x="23253" y="72866"/>
                    <a:pt x="24361" y="72890"/>
                    <a:pt x="25408" y="72652"/>
                  </a:cubicBezTo>
                  <a:cubicBezTo>
                    <a:pt x="27039" y="72283"/>
                    <a:pt x="28492" y="71330"/>
                    <a:pt x="29564" y="70056"/>
                  </a:cubicBezTo>
                  <a:cubicBezTo>
                    <a:pt x="30588" y="68854"/>
                    <a:pt x="30611" y="67520"/>
                    <a:pt x="30659" y="65972"/>
                  </a:cubicBezTo>
                  <a:cubicBezTo>
                    <a:pt x="30659" y="65889"/>
                    <a:pt x="30671" y="65806"/>
                    <a:pt x="30671" y="65722"/>
                  </a:cubicBezTo>
                  <a:lnTo>
                    <a:pt x="30671" y="5391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70"/>
            <p:cNvSpPr/>
            <p:nvPr/>
          </p:nvSpPr>
          <p:spPr>
            <a:xfrm>
              <a:off x="3953150" y="1772375"/>
              <a:ext cx="168200" cy="219400"/>
            </a:xfrm>
            <a:custGeom>
              <a:avLst/>
              <a:gdLst/>
              <a:ahLst/>
              <a:cxnLst/>
              <a:rect l="l" t="t" r="r" b="b"/>
              <a:pathLst>
                <a:path w="6728" h="8776" fill="none" extrusionOk="0">
                  <a:moveTo>
                    <a:pt x="6252" y="858"/>
                  </a:moveTo>
                  <a:cubicBezTo>
                    <a:pt x="4942" y="0"/>
                    <a:pt x="3073" y="96"/>
                    <a:pt x="1858" y="1084"/>
                  </a:cubicBezTo>
                  <a:cubicBezTo>
                    <a:pt x="25" y="2560"/>
                    <a:pt x="1" y="6263"/>
                    <a:pt x="1954" y="7692"/>
                  </a:cubicBezTo>
                  <a:cubicBezTo>
                    <a:pt x="3430" y="8775"/>
                    <a:pt x="5823" y="8263"/>
                    <a:pt x="6728" y="6668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70"/>
            <p:cNvSpPr/>
            <p:nvPr/>
          </p:nvSpPr>
          <p:spPr>
            <a:xfrm>
              <a:off x="3572450" y="2364700"/>
              <a:ext cx="481650" cy="492050"/>
            </a:xfrm>
            <a:custGeom>
              <a:avLst/>
              <a:gdLst/>
              <a:ahLst/>
              <a:cxnLst/>
              <a:rect l="l" t="t" r="r" b="b"/>
              <a:pathLst>
                <a:path w="19266" h="19682" fill="none" extrusionOk="0">
                  <a:moveTo>
                    <a:pt x="19265" y="19682"/>
                  </a:moveTo>
                  <a:cubicBezTo>
                    <a:pt x="17015" y="18944"/>
                    <a:pt x="15372" y="16669"/>
                    <a:pt x="15384" y="14300"/>
                  </a:cubicBezTo>
                  <a:cubicBezTo>
                    <a:pt x="13122" y="14836"/>
                    <a:pt x="10097" y="14836"/>
                    <a:pt x="8264" y="13407"/>
                  </a:cubicBezTo>
                  <a:cubicBezTo>
                    <a:pt x="4549" y="10526"/>
                    <a:pt x="5597" y="5120"/>
                    <a:pt x="5144" y="3251"/>
                  </a:cubicBezTo>
                  <a:cubicBezTo>
                    <a:pt x="4632" y="1156"/>
                    <a:pt x="1846" y="1"/>
                    <a:pt x="1" y="1108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70"/>
            <p:cNvSpPr/>
            <p:nvPr/>
          </p:nvSpPr>
          <p:spPr>
            <a:xfrm>
              <a:off x="3741225" y="1844400"/>
              <a:ext cx="195300" cy="156600"/>
            </a:xfrm>
            <a:custGeom>
              <a:avLst/>
              <a:gdLst/>
              <a:ahLst/>
              <a:cxnLst/>
              <a:rect l="l" t="t" r="r" b="b"/>
              <a:pathLst>
                <a:path w="7812" h="6264" fill="none" extrusionOk="0">
                  <a:moveTo>
                    <a:pt x="1" y="1"/>
                  </a:moveTo>
                  <a:cubicBezTo>
                    <a:pt x="1" y="763"/>
                    <a:pt x="1" y="1548"/>
                    <a:pt x="275" y="2263"/>
                  </a:cubicBezTo>
                  <a:cubicBezTo>
                    <a:pt x="536" y="2977"/>
                    <a:pt x="1120" y="3620"/>
                    <a:pt x="1870" y="3727"/>
                  </a:cubicBezTo>
                  <a:cubicBezTo>
                    <a:pt x="2489" y="3823"/>
                    <a:pt x="3084" y="3561"/>
                    <a:pt x="3704" y="3465"/>
                  </a:cubicBezTo>
                  <a:cubicBezTo>
                    <a:pt x="5501" y="3156"/>
                    <a:pt x="7430" y="4477"/>
                    <a:pt x="7811" y="6263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70"/>
            <p:cNvSpPr/>
            <p:nvPr/>
          </p:nvSpPr>
          <p:spPr>
            <a:xfrm>
              <a:off x="3691225" y="1912575"/>
              <a:ext cx="74725" cy="88425"/>
            </a:xfrm>
            <a:custGeom>
              <a:avLst/>
              <a:gdLst/>
              <a:ahLst/>
              <a:cxnLst/>
              <a:rect l="l" t="t" r="r" b="b"/>
              <a:pathLst>
                <a:path w="2989" h="3537" fill="none" extrusionOk="0">
                  <a:moveTo>
                    <a:pt x="620" y="3536"/>
                  </a:moveTo>
                  <a:cubicBezTo>
                    <a:pt x="72" y="2786"/>
                    <a:pt x="0" y="1691"/>
                    <a:pt x="548" y="953"/>
                  </a:cubicBezTo>
                  <a:cubicBezTo>
                    <a:pt x="1108" y="215"/>
                    <a:pt x="2286" y="0"/>
                    <a:pt x="2989" y="596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70"/>
            <p:cNvSpPr/>
            <p:nvPr/>
          </p:nvSpPr>
          <p:spPr>
            <a:xfrm>
              <a:off x="3574250" y="2063775"/>
              <a:ext cx="199150" cy="271775"/>
            </a:xfrm>
            <a:custGeom>
              <a:avLst/>
              <a:gdLst/>
              <a:ahLst/>
              <a:cxnLst/>
              <a:rect l="l" t="t" r="r" b="b"/>
              <a:pathLst>
                <a:path w="7966" h="10871" fill="none" extrusionOk="0">
                  <a:moveTo>
                    <a:pt x="7966" y="1"/>
                  </a:moveTo>
                  <a:cubicBezTo>
                    <a:pt x="7132" y="132"/>
                    <a:pt x="6287" y="286"/>
                    <a:pt x="5560" y="691"/>
                  </a:cubicBezTo>
                  <a:cubicBezTo>
                    <a:pt x="4822" y="1096"/>
                    <a:pt x="4191" y="1786"/>
                    <a:pt x="4084" y="2620"/>
                  </a:cubicBezTo>
                  <a:cubicBezTo>
                    <a:pt x="4013" y="3144"/>
                    <a:pt x="4132" y="3715"/>
                    <a:pt x="3846" y="4168"/>
                  </a:cubicBezTo>
                  <a:cubicBezTo>
                    <a:pt x="3322" y="4954"/>
                    <a:pt x="2072" y="4584"/>
                    <a:pt x="1191" y="4954"/>
                  </a:cubicBezTo>
                  <a:cubicBezTo>
                    <a:pt x="322" y="5335"/>
                    <a:pt x="0" y="6585"/>
                    <a:pt x="584" y="7335"/>
                  </a:cubicBezTo>
                  <a:cubicBezTo>
                    <a:pt x="1048" y="7918"/>
                    <a:pt x="1858" y="8097"/>
                    <a:pt x="2608" y="8144"/>
                  </a:cubicBezTo>
                  <a:cubicBezTo>
                    <a:pt x="3358" y="8180"/>
                    <a:pt x="4144" y="8121"/>
                    <a:pt x="4834" y="8406"/>
                  </a:cubicBezTo>
                  <a:cubicBezTo>
                    <a:pt x="5870" y="8811"/>
                    <a:pt x="5977" y="9942"/>
                    <a:pt x="6299" y="10871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70"/>
            <p:cNvSpPr/>
            <p:nvPr/>
          </p:nvSpPr>
          <p:spPr>
            <a:xfrm>
              <a:off x="3765625" y="1677725"/>
              <a:ext cx="175050" cy="124725"/>
            </a:xfrm>
            <a:custGeom>
              <a:avLst/>
              <a:gdLst/>
              <a:ahLst/>
              <a:cxnLst/>
              <a:rect l="l" t="t" r="r" b="b"/>
              <a:pathLst>
                <a:path w="7002" h="4989" fill="none" extrusionOk="0">
                  <a:moveTo>
                    <a:pt x="7002" y="1024"/>
                  </a:moveTo>
                  <a:cubicBezTo>
                    <a:pt x="5728" y="167"/>
                    <a:pt x="3597" y="0"/>
                    <a:pt x="2227" y="703"/>
                  </a:cubicBezTo>
                  <a:cubicBezTo>
                    <a:pt x="727" y="1477"/>
                    <a:pt x="1" y="3536"/>
                    <a:pt x="1001" y="4989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70"/>
            <p:cNvSpPr/>
            <p:nvPr/>
          </p:nvSpPr>
          <p:spPr>
            <a:xfrm>
              <a:off x="3589125" y="2768925"/>
              <a:ext cx="507825" cy="404825"/>
            </a:xfrm>
            <a:custGeom>
              <a:avLst/>
              <a:gdLst/>
              <a:ahLst/>
              <a:cxnLst/>
              <a:rect l="l" t="t" r="r" b="b"/>
              <a:pathLst>
                <a:path w="20313" h="16193" fill="none" extrusionOk="0">
                  <a:moveTo>
                    <a:pt x="20313" y="15050"/>
                  </a:moveTo>
                  <a:cubicBezTo>
                    <a:pt x="19372" y="15836"/>
                    <a:pt x="18027" y="16193"/>
                    <a:pt x="16884" y="15740"/>
                  </a:cubicBezTo>
                  <a:cubicBezTo>
                    <a:pt x="15753" y="15288"/>
                    <a:pt x="14991" y="13919"/>
                    <a:pt x="15419" y="12776"/>
                  </a:cubicBezTo>
                  <a:cubicBezTo>
                    <a:pt x="14086" y="12966"/>
                    <a:pt x="12740" y="13157"/>
                    <a:pt x="11419" y="12942"/>
                  </a:cubicBezTo>
                  <a:cubicBezTo>
                    <a:pt x="10085" y="12716"/>
                    <a:pt x="8775" y="12026"/>
                    <a:pt x="8144" y="10847"/>
                  </a:cubicBezTo>
                  <a:cubicBezTo>
                    <a:pt x="7549" y="9752"/>
                    <a:pt x="7621" y="8442"/>
                    <a:pt x="7704" y="7204"/>
                  </a:cubicBezTo>
                  <a:cubicBezTo>
                    <a:pt x="7716" y="7073"/>
                    <a:pt x="4930" y="6227"/>
                    <a:pt x="4668" y="6108"/>
                  </a:cubicBezTo>
                  <a:cubicBezTo>
                    <a:pt x="3489" y="5573"/>
                    <a:pt x="2394" y="4834"/>
                    <a:pt x="1536" y="3846"/>
                  </a:cubicBezTo>
                  <a:cubicBezTo>
                    <a:pt x="560" y="2715"/>
                    <a:pt x="1" y="1512"/>
                    <a:pt x="36" y="0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70"/>
            <p:cNvSpPr/>
            <p:nvPr/>
          </p:nvSpPr>
          <p:spPr>
            <a:xfrm>
              <a:off x="3555500" y="2497450"/>
              <a:ext cx="141400" cy="199750"/>
            </a:xfrm>
            <a:custGeom>
              <a:avLst/>
              <a:gdLst/>
              <a:ahLst/>
              <a:cxnLst/>
              <a:rect l="l" t="t" r="r" b="b"/>
              <a:pathLst>
                <a:path w="5656" h="7990" fill="none" extrusionOk="0">
                  <a:moveTo>
                    <a:pt x="1369" y="7990"/>
                  </a:moveTo>
                  <a:cubicBezTo>
                    <a:pt x="500" y="7073"/>
                    <a:pt x="0" y="5704"/>
                    <a:pt x="846" y="4597"/>
                  </a:cubicBezTo>
                  <a:cubicBezTo>
                    <a:pt x="1191" y="4132"/>
                    <a:pt x="1643" y="4085"/>
                    <a:pt x="2072" y="3787"/>
                  </a:cubicBezTo>
                  <a:cubicBezTo>
                    <a:pt x="2536" y="3466"/>
                    <a:pt x="2346" y="3037"/>
                    <a:pt x="2250" y="2477"/>
                  </a:cubicBezTo>
                  <a:cubicBezTo>
                    <a:pt x="1917" y="525"/>
                    <a:pt x="4179" y="1"/>
                    <a:pt x="5656" y="275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70"/>
            <p:cNvSpPr/>
            <p:nvPr/>
          </p:nvSpPr>
          <p:spPr>
            <a:xfrm>
              <a:off x="3729625" y="2727250"/>
              <a:ext cx="143800" cy="122350"/>
            </a:xfrm>
            <a:custGeom>
              <a:avLst/>
              <a:gdLst/>
              <a:ahLst/>
              <a:cxnLst/>
              <a:rect l="l" t="t" r="r" b="b"/>
              <a:pathLst>
                <a:path w="5752" h="4894" fill="none" extrusionOk="0">
                  <a:moveTo>
                    <a:pt x="0" y="3596"/>
                  </a:moveTo>
                  <a:cubicBezTo>
                    <a:pt x="548" y="4525"/>
                    <a:pt x="1655" y="4894"/>
                    <a:pt x="2679" y="4775"/>
                  </a:cubicBezTo>
                  <a:cubicBezTo>
                    <a:pt x="3751" y="4644"/>
                    <a:pt x="4787" y="4025"/>
                    <a:pt x="5275" y="3060"/>
                  </a:cubicBezTo>
                  <a:cubicBezTo>
                    <a:pt x="5751" y="2120"/>
                    <a:pt x="5644" y="512"/>
                    <a:pt x="4572" y="1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70"/>
            <p:cNvSpPr/>
            <p:nvPr/>
          </p:nvSpPr>
          <p:spPr>
            <a:xfrm>
              <a:off x="3831425" y="2914475"/>
              <a:ext cx="238750" cy="159275"/>
            </a:xfrm>
            <a:custGeom>
              <a:avLst/>
              <a:gdLst/>
              <a:ahLst/>
              <a:cxnLst/>
              <a:rect l="l" t="t" r="r" b="b"/>
              <a:pathLst>
                <a:path w="9550" h="6371" fill="none" extrusionOk="0">
                  <a:moveTo>
                    <a:pt x="9549" y="870"/>
                  </a:moveTo>
                  <a:cubicBezTo>
                    <a:pt x="8525" y="298"/>
                    <a:pt x="7275" y="1"/>
                    <a:pt x="6168" y="370"/>
                  </a:cubicBezTo>
                  <a:cubicBezTo>
                    <a:pt x="5049" y="739"/>
                    <a:pt x="4167" y="1917"/>
                    <a:pt x="4394" y="3060"/>
                  </a:cubicBezTo>
                  <a:cubicBezTo>
                    <a:pt x="3382" y="2858"/>
                    <a:pt x="2274" y="3108"/>
                    <a:pt x="1453" y="3727"/>
                  </a:cubicBezTo>
                  <a:cubicBezTo>
                    <a:pt x="619" y="4358"/>
                    <a:pt x="84" y="5346"/>
                    <a:pt x="0" y="6370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70"/>
            <p:cNvSpPr/>
            <p:nvPr/>
          </p:nvSpPr>
          <p:spPr>
            <a:xfrm>
              <a:off x="4000775" y="1600325"/>
              <a:ext cx="112850" cy="199750"/>
            </a:xfrm>
            <a:custGeom>
              <a:avLst/>
              <a:gdLst/>
              <a:ahLst/>
              <a:cxnLst/>
              <a:rect l="l" t="t" r="r" b="b"/>
              <a:pathLst>
                <a:path w="4514" h="7990" fill="none" extrusionOk="0">
                  <a:moveTo>
                    <a:pt x="846" y="298"/>
                  </a:moveTo>
                  <a:cubicBezTo>
                    <a:pt x="1704" y="48"/>
                    <a:pt x="2704" y="1"/>
                    <a:pt x="3442" y="513"/>
                  </a:cubicBezTo>
                  <a:cubicBezTo>
                    <a:pt x="4299" y="1132"/>
                    <a:pt x="4513" y="2370"/>
                    <a:pt x="4192" y="3370"/>
                  </a:cubicBezTo>
                  <a:cubicBezTo>
                    <a:pt x="3870" y="4370"/>
                    <a:pt x="3108" y="5168"/>
                    <a:pt x="2311" y="5847"/>
                  </a:cubicBezTo>
                  <a:cubicBezTo>
                    <a:pt x="1525" y="6537"/>
                    <a:pt x="656" y="7168"/>
                    <a:pt x="1" y="7990"/>
                  </a:cubicBez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0"/>
            <p:cNvSpPr/>
            <p:nvPr/>
          </p:nvSpPr>
          <p:spPr>
            <a:xfrm>
              <a:off x="4925000" y="1959900"/>
              <a:ext cx="66100" cy="25"/>
            </a:xfrm>
            <a:custGeom>
              <a:avLst/>
              <a:gdLst/>
              <a:ahLst/>
              <a:cxnLst/>
              <a:rect l="l" t="t" r="r" b="b"/>
              <a:pathLst>
                <a:path w="2644" h="1" fill="none" extrusionOk="0">
                  <a:moveTo>
                    <a:pt x="2644" y="0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0"/>
            <p:cNvSpPr/>
            <p:nvPr/>
          </p:nvSpPr>
          <p:spPr>
            <a:xfrm>
              <a:off x="4617825" y="1517875"/>
              <a:ext cx="25" cy="66100"/>
            </a:xfrm>
            <a:custGeom>
              <a:avLst/>
              <a:gdLst/>
              <a:ahLst/>
              <a:cxnLst/>
              <a:rect l="l" t="t" r="r" b="b"/>
              <a:pathLst>
                <a:path w="1" h="2644" fill="none" extrusionOk="0">
                  <a:moveTo>
                    <a:pt x="1" y="2644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0"/>
            <p:cNvSpPr/>
            <p:nvPr/>
          </p:nvSpPr>
          <p:spPr>
            <a:xfrm>
              <a:off x="4991100" y="2032225"/>
              <a:ext cx="182475" cy="87250"/>
            </a:xfrm>
            <a:custGeom>
              <a:avLst/>
              <a:gdLst/>
              <a:ahLst/>
              <a:cxnLst/>
              <a:rect l="l" t="t" r="r" b="b"/>
              <a:pathLst>
                <a:path w="7299" h="3490" fill="none" extrusionOk="0">
                  <a:moveTo>
                    <a:pt x="0" y="3489"/>
                  </a:moveTo>
                  <a:lnTo>
                    <a:pt x="4203" y="3489"/>
                  </a:lnTo>
                  <a:cubicBezTo>
                    <a:pt x="4691" y="3489"/>
                    <a:pt x="5096" y="3084"/>
                    <a:pt x="5096" y="2584"/>
                  </a:cubicBezTo>
                  <a:lnTo>
                    <a:pt x="5096" y="905"/>
                  </a:lnTo>
                  <a:cubicBezTo>
                    <a:pt x="5096" y="405"/>
                    <a:pt x="5501" y="0"/>
                    <a:pt x="6001" y="0"/>
                  </a:cubicBezTo>
                  <a:lnTo>
                    <a:pt x="7299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0"/>
            <p:cNvSpPr/>
            <p:nvPr/>
          </p:nvSpPr>
          <p:spPr>
            <a:xfrm>
              <a:off x="4832425" y="1747675"/>
              <a:ext cx="178025" cy="56875"/>
            </a:xfrm>
            <a:custGeom>
              <a:avLst/>
              <a:gdLst/>
              <a:ahLst/>
              <a:cxnLst/>
              <a:rect l="l" t="t" r="r" b="b"/>
              <a:pathLst>
                <a:path w="7121" h="2275" fill="none" extrusionOk="0">
                  <a:moveTo>
                    <a:pt x="1" y="0"/>
                  </a:moveTo>
                  <a:lnTo>
                    <a:pt x="6216" y="0"/>
                  </a:lnTo>
                  <a:cubicBezTo>
                    <a:pt x="6716" y="0"/>
                    <a:pt x="7121" y="393"/>
                    <a:pt x="7121" y="893"/>
                  </a:cubicBezTo>
                  <a:lnTo>
                    <a:pt x="7121" y="2274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70"/>
            <p:cNvSpPr/>
            <p:nvPr/>
          </p:nvSpPr>
          <p:spPr>
            <a:xfrm>
              <a:off x="5017875" y="2381675"/>
              <a:ext cx="109850" cy="25"/>
            </a:xfrm>
            <a:custGeom>
              <a:avLst/>
              <a:gdLst/>
              <a:ahLst/>
              <a:cxnLst/>
              <a:rect l="l" t="t" r="r" b="b"/>
              <a:pathLst>
                <a:path w="4394" h="1" fill="none" extrusionOk="0">
                  <a:moveTo>
                    <a:pt x="4394" y="0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0"/>
            <p:cNvSpPr/>
            <p:nvPr/>
          </p:nvSpPr>
          <p:spPr>
            <a:xfrm>
              <a:off x="4965200" y="2940975"/>
              <a:ext cx="109850" cy="25"/>
            </a:xfrm>
            <a:custGeom>
              <a:avLst/>
              <a:gdLst/>
              <a:ahLst/>
              <a:cxnLst/>
              <a:rect l="l" t="t" r="r" b="b"/>
              <a:pathLst>
                <a:path w="4394" h="1" fill="none" extrusionOk="0">
                  <a:moveTo>
                    <a:pt x="4394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0"/>
            <p:cNvSpPr/>
            <p:nvPr/>
          </p:nvSpPr>
          <p:spPr>
            <a:xfrm>
              <a:off x="5032450" y="2425725"/>
              <a:ext cx="65825" cy="25"/>
            </a:xfrm>
            <a:custGeom>
              <a:avLst/>
              <a:gdLst/>
              <a:ahLst/>
              <a:cxnLst/>
              <a:rect l="l" t="t" r="r" b="b"/>
              <a:pathLst>
                <a:path w="2633" h="1" fill="none" extrusionOk="0">
                  <a:moveTo>
                    <a:pt x="2632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0"/>
            <p:cNvSpPr/>
            <p:nvPr/>
          </p:nvSpPr>
          <p:spPr>
            <a:xfrm>
              <a:off x="4502625" y="3296375"/>
              <a:ext cx="25" cy="109850"/>
            </a:xfrm>
            <a:custGeom>
              <a:avLst/>
              <a:gdLst/>
              <a:ahLst/>
              <a:cxnLst/>
              <a:rect l="l" t="t" r="r" b="b"/>
              <a:pathLst>
                <a:path w="1" h="4394" fill="none" extrusionOk="0">
                  <a:moveTo>
                    <a:pt x="1" y="4394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70"/>
            <p:cNvSpPr/>
            <p:nvPr/>
          </p:nvSpPr>
          <p:spPr>
            <a:xfrm>
              <a:off x="4458575" y="3301425"/>
              <a:ext cx="25" cy="66100"/>
            </a:xfrm>
            <a:custGeom>
              <a:avLst/>
              <a:gdLst/>
              <a:ahLst/>
              <a:cxnLst/>
              <a:rect l="l" t="t" r="r" b="b"/>
              <a:pathLst>
                <a:path w="1" h="2644" fill="none" extrusionOk="0">
                  <a:moveTo>
                    <a:pt x="1" y="2644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70"/>
            <p:cNvSpPr/>
            <p:nvPr/>
          </p:nvSpPr>
          <p:spPr>
            <a:xfrm>
              <a:off x="4977700" y="2531700"/>
              <a:ext cx="191125" cy="25"/>
            </a:xfrm>
            <a:custGeom>
              <a:avLst/>
              <a:gdLst/>
              <a:ahLst/>
              <a:cxnLst/>
              <a:rect l="l" t="t" r="r" b="b"/>
              <a:pathLst>
                <a:path w="7645" h="1" fill="none" extrusionOk="0">
                  <a:moveTo>
                    <a:pt x="7644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70"/>
            <p:cNvSpPr/>
            <p:nvPr/>
          </p:nvSpPr>
          <p:spPr>
            <a:xfrm>
              <a:off x="4998225" y="2763575"/>
              <a:ext cx="166125" cy="89900"/>
            </a:xfrm>
            <a:custGeom>
              <a:avLst/>
              <a:gdLst/>
              <a:ahLst/>
              <a:cxnLst/>
              <a:rect l="l" t="t" r="r" b="b"/>
              <a:pathLst>
                <a:path w="6645" h="3596" fill="none" extrusionOk="0">
                  <a:moveTo>
                    <a:pt x="1" y="0"/>
                  </a:moveTo>
                  <a:lnTo>
                    <a:pt x="3489" y="0"/>
                  </a:lnTo>
                  <a:cubicBezTo>
                    <a:pt x="3989" y="0"/>
                    <a:pt x="4394" y="405"/>
                    <a:pt x="4394" y="905"/>
                  </a:cubicBezTo>
                  <a:lnTo>
                    <a:pt x="4394" y="2703"/>
                  </a:lnTo>
                  <a:cubicBezTo>
                    <a:pt x="4394" y="3191"/>
                    <a:pt x="4787" y="3596"/>
                    <a:pt x="5287" y="3596"/>
                  </a:cubicBezTo>
                  <a:lnTo>
                    <a:pt x="6644" y="3596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70"/>
            <p:cNvSpPr/>
            <p:nvPr/>
          </p:nvSpPr>
          <p:spPr>
            <a:xfrm>
              <a:off x="5164325" y="2829650"/>
              <a:ext cx="47950" cy="47650"/>
            </a:xfrm>
            <a:custGeom>
              <a:avLst/>
              <a:gdLst/>
              <a:ahLst/>
              <a:cxnLst/>
              <a:rect l="l" t="t" r="r" b="b"/>
              <a:pathLst>
                <a:path w="1918" h="1906" fill="none" extrusionOk="0">
                  <a:moveTo>
                    <a:pt x="1917" y="953"/>
                  </a:moveTo>
                  <a:cubicBezTo>
                    <a:pt x="1917" y="1477"/>
                    <a:pt x="1489" y="1905"/>
                    <a:pt x="953" y="1905"/>
                  </a:cubicBezTo>
                  <a:cubicBezTo>
                    <a:pt x="429" y="1905"/>
                    <a:pt x="0" y="1477"/>
                    <a:pt x="0" y="953"/>
                  </a:cubicBezTo>
                  <a:cubicBezTo>
                    <a:pt x="0" y="429"/>
                    <a:pt x="429" y="0"/>
                    <a:pt x="953" y="0"/>
                  </a:cubicBezTo>
                  <a:cubicBezTo>
                    <a:pt x="1489" y="0"/>
                    <a:pt x="1917" y="429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0"/>
            <p:cNvSpPr/>
            <p:nvPr/>
          </p:nvSpPr>
          <p:spPr>
            <a:xfrm>
              <a:off x="4663075" y="1461925"/>
              <a:ext cx="89900" cy="123850"/>
            </a:xfrm>
            <a:custGeom>
              <a:avLst/>
              <a:gdLst/>
              <a:ahLst/>
              <a:cxnLst/>
              <a:rect l="l" t="t" r="r" b="b"/>
              <a:pathLst>
                <a:path w="3596" h="4954" fill="none" extrusionOk="0">
                  <a:moveTo>
                    <a:pt x="0" y="4953"/>
                  </a:moveTo>
                  <a:lnTo>
                    <a:pt x="0" y="3143"/>
                  </a:lnTo>
                  <a:cubicBezTo>
                    <a:pt x="0" y="2655"/>
                    <a:pt x="405" y="2250"/>
                    <a:pt x="905" y="2250"/>
                  </a:cubicBezTo>
                  <a:lnTo>
                    <a:pt x="2703" y="2250"/>
                  </a:lnTo>
                  <a:cubicBezTo>
                    <a:pt x="3191" y="2250"/>
                    <a:pt x="3596" y="1846"/>
                    <a:pt x="3596" y="1357"/>
                  </a:cubicBezTo>
                  <a:lnTo>
                    <a:pt x="3596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0"/>
            <p:cNvSpPr/>
            <p:nvPr/>
          </p:nvSpPr>
          <p:spPr>
            <a:xfrm>
              <a:off x="4729150" y="1414000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7" y="953"/>
                  </a:moveTo>
                  <a:cubicBezTo>
                    <a:pt x="1917" y="1489"/>
                    <a:pt x="1489" y="1917"/>
                    <a:pt x="953" y="1917"/>
                  </a:cubicBezTo>
                  <a:cubicBezTo>
                    <a:pt x="429" y="1917"/>
                    <a:pt x="1" y="1489"/>
                    <a:pt x="1" y="953"/>
                  </a:cubicBezTo>
                  <a:cubicBezTo>
                    <a:pt x="1" y="429"/>
                    <a:pt x="429" y="0"/>
                    <a:pt x="953" y="0"/>
                  </a:cubicBezTo>
                  <a:cubicBezTo>
                    <a:pt x="1489" y="0"/>
                    <a:pt x="1917" y="429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0"/>
            <p:cNvSpPr/>
            <p:nvPr/>
          </p:nvSpPr>
          <p:spPr>
            <a:xfrm>
              <a:off x="5171475" y="2507875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7" y="953"/>
                  </a:moveTo>
                  <a:cubicBezTo>
                    <a:pt x="1917" y="1489"/>
                    <a:pt x="1488" y="1918"/>
                    <a:pt x="965" y="1918"/>
                  </a:cubicBezTo>
                  <a:cubicBezTo>
                    <a:pt x="429" y="1918"/>
                    <a:pt x="0" y="1489"/>
                    <a:pt x="0" y="953"/>
                  </a:cubicBezTo>
                  <a:cubicBezTo>
                    <a:pt x="0" y="429"/>
                    <a:pt x="429" y="1"/>
                    <a:pt x="965" y="1"/>
                  </a:cubicBezTo>
                  <a:cubicBezTo>
                    <a:pt x="1488" y="1"/>
                    <a:pt x="1917" y="429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0"/>
            <p:cNvSpPr/>
            <p:nvPr/>
          </p:nvSpPr>
          <p:spPr>
            <a:xfrm>
              <a:off x="4986325" y="1804525"/>
              <a:ext cx="47950" cy="47650"/>
            </a:xfrm>
            <a:custGeom>
              <a:avLst/>
              <a:gdLst/>
              <a:ahLst/>
              <a:cxnLst/>
              <a:rect l="l" t="t" r="r" b="b"/>
              <a:pathLst>
                <a:path w="1918" h="1906" fill="none" extrusionOk="0">
                  <a:moveTo>
                    <a:pt x="1917" y="953"/>
                  </a:moveTo>
                  <a:cubicBezTo>
                    <a:pt x="1917" y="1477"/>
                    <a:pt x="1489" y="1905"/>
                    <a:pt x="965" y="1905"/>
                  </a:cubicBezTo>
                  <a:cubicBezTo>
                    <a:pt x="429" y="1905"/>
                    <a:pt x="1" y="1477"/>
                    <a:pt x="1" y="953"/>
                  </a:cubicBezTo>
                  <a:cubicBezTo>
                    <a:pt x="1" y="429"/>
                    <a:pt x="429" y="0"/>
                    <a:pt x="965" y="0"/>
                  </a:cubicBezTo>
                  <a:cubicBezTo>
                    <a:pt x="1489" y="0"/>
                    <a:pt x="1917" y="429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0"/>
            <p:cNvSpPr/>
            <p:nvPr/>
          </p:nvSpPr>
          <p:spPr>
            <a:xfrm>
              <a:off x="4869650" y="3025800"/>
              <a:ext cx="56875" cy="177725"/>
            </a:xfrm>
            <a:custGeom>
              <a:avLst/>
              <a:gdLst/>
              <a:ahLst/>
              <a:cxnLst/>
              <a:rect l="l" t="t" r="r" b="b"/>
              <a:pathLst>
                <a:path w="2275" h="7109" fill="none" extrusionOk="0">
                  <a:moveTo>
                    <a:pt x="0" y="0"/>
                  </a:moveTo>
                  <a:lnTo>
                    <a:pt x="0" y="6216"/>
                  </a:lnTo>
                  <a:cubicBezTo>
                    <a:pt x="0" y="6716"/>
                    <a:pt x="405" y="7108"/>
                    <a:pt x="905" y="7108"/>
                  </a:cubicBezTo>
                  <a:lnTo>
                    <a:pt x="2274" y="7108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0"/>
            <p:cNvSpPr/>
            <p:nvPr/>
          </p:nvSpPr>
          <p:spPr>
            <a:xfrm>
              <a:off x="4926500" y="3179675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7" y="953"/>
                  </a:moveTo>
                  <a:cubicBezTo>
                    <a:pt x="1917" y="1489"/>
                    <a:pt x="1489" y="1918"/>
                    <a:pt x="965" y="1918"/>
                  </a:cubicBezTo>
                  <a:cubicBezTo>
                    <a:pt x="429" y="1918"/>
                    <a:pt x="0" y="1489"/>
                    <a:pt x="0" y="953"/>
                  </a:cubicBezTo>
                  <a:cubicBezTo>
                    <a:pt x="0" y="430"/>
                    <a:pt x="429" y="1"/>
                    <a:pt x="965" y="1"/>
                  </a:cubicBezTo>
                  <a:cubicBezTo>
                    <a:pt x="1489" y="1"/>
                    <a:pt x="1917" y="430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0"/>
            <p:cNvSpPr/>
            <p:nvPr/>
          </p:nvSpPr>
          <p:spPr>
            <a:xfrm>
              <a:off x="5173550" y="2008400"/>
              <a:ext cx="47950" cy="47650"/>
            </a:xfrm>
            <a:custGeom>
              <a:avLst/>
              <a:gdLst/>
              <a:ahLst/>
              <a:cxnLst/>
              <a:rect l="l" t="t" r="r" b="b"/>
              <a:pathLst>
                <a:path w="1918" h="1906" fill="none" extrusionOk="0">
                  <a:moveTo>
                    <a:pt x="1917" y="953"/>
                  </a:moveTo>
                  <a:cubicBezTo>
                    <a:pt x="1917" y="1477"/>
                    <a:pt x="1489" y="1906"/>
                    <a:pt x="965" y="1906"/>
                  </a:cubicBezTo>
                  <a:cubicBezTo>
                    <a:pt x="429" y="1906"/>
                    <a:pt x="1" y="1477"/>
                    <a:pt x="1" y="953"/>
                  </a:cubicBezTo>
                  <a:cubicBezTo>
                    <a:pt x="1" y="430"/>
                    <a:pt x="429" y="1"/>
                    <a:pt x="965" y="1"/>
                  </a:cubicBezTo>
                  <a:cubicBezTo>
                    <a:pt x="1489" y="1"/>
                    <a:pt x="1917" y="430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0"/>
            <p:cNvSpPr/>
            <p:nvPr/>
          </p:nvSpPr>
          <p:spPr>
            <a:xfrm>
              <a:off x="4641350" y="3197250"/>
              <a:ext cx="87225" cy="144675"/>
            </a:xfrm>
            <a:custGeom>
              <a:avLst/>
              <a:gdLst/>
              <a:ahLst/>
              <a:cxnLst/>
              <a:rect l="l" t="t" r="r" b="b"/>
              <a:pathLst>
                <a:path w="3489" h="5787" fill="none" extrusionOk="0">
                  <a:moveTo>
                    <a:pt x="0" y="0"/>
                  </a:moveTo>
                  <a:lnTo>
                    <a:pt x="0" y="2691"/>
                  </a:lnTo>
                  <a:cubicBezTo>
                    <a:pt x="0" y="3179"/>
                    <a:pt x="405" y="3584"/>
                    <a:pt x="905" y="3584"/>
                  </a:cubicBezTo>
                  <a:lnTo>
                    <a:pt x="2584" y="3584"/>
                  </a:lnTo>
                  <a:cubicBezTo>
                    <a:pt x="3084" y="3584"/>
                    <a:pt x="3489" y="3989"/>
                    <a:pt x="3489" y="4489"/>
                  </a:cubicBezTo>
                  <a:lnTo>
                    <a:pt x="3489" y="5787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0"/>
            <p:cNvSpPr/>
            <p:nvPr/>
          </p:nvSpPr>
          <p:spPr>
            <a:xfrm>
              <a:off x="4704450" y="3341900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7" y="953"/>
                  </a:moveTo>
                  <a:cubicBezTo>
                    <a:pt x="1917" y="1489"/>
                    <a:pt x="1489" y="1918"/>
                    <a:pt x="965" y="1918"/>
                  </a:cubicBezTo>
                  <a:cubicBezTo>
                    <a:pt x="429" y="1918"/>
                    <a:pt x="0" y="1489"/>
                    <a:pt x="0" y="953"/>
                  </a:cubicBezTo>
                  <a:cubicBezTo>
                    <a:pt x="0" y="430"/>
                    <a:pt x="429" y="1"/>
                    <a:pt x="965" y="1"/>
                  </a:cubicBezTo>
                  <a:cubicBezTo>
                    <a:pt x="1489" y="1"/>
                    <a:pt x="1917" y="430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0"/>
            <p:cNvSpPr/>
            <p:nvPr/>
          </p:nvSpPr>
          <p:spPr>
            <a:xfrm>
              <a:off x="3436725" y="2860300"/>
              <a:ext cx="66100" cy="25"/>
            </a:xfrm>
            <a:custGeom>
              <a:avLst/>
              <a:gdLst/>
              <a:ahLst/>
              <a:cxnLst/>
              <a:rect l="l" t="t" r="r" b="b"/>
              <a:pathLst>
                <a:path w="2644" h="1" fill="none" extrusionOk="0">
                  <a:moveTo>
                    <a:pt x="1" y="1"/>
                  </a:moveTo>
                  <a:lnTo>
                    <a:pt x="2644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0"/>
            <p:cNvSpPr/>
            <p:nvPr/>
          </p:nvSpPr>
          <p:spPr>
            <a:xfrm>
              <a:off x="3868325" y="3199025"/>
              <a:ext cx="25" cy="66125"/>
            </a:xfrm>
            <a:custGeom>
              <a:avLst/>
              <a:gdLst/>
              <a:ahLst/>
              <a:cxnLst/>
              <a:rect l="l" t="t" r="r" b="b"/>
              <a:pathLst>
                <a:path w="1" h="2645" fill="none" extrusionOk="0">
                  <a:moveTo>
                    <a:pt x="1" y="1"/>
                  </a:moveTo>
                  <a:lnTo>
                    <a:pt x="1" y="2644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0"/>
            <p:cNvSpPr/>
            <p:nvPr/>
          </p:nvSpPr>
          <p:spPr>
            <a:xfrm>
              <a:off x="3353975" y="2700750"/>
              <a:ext cx="115825" cy="87250"/>
            </a:xfrm>
            <a:custGeom>
              <a:avLst/>
              <a:gdLst/>
              <a:ahLst/>
              <a:cxnLst/>
              <a:rect l="l" t="t" r="r" b="b"/>
              <a:pathLst>
                <a:path w="4633" h="3490" fill="none" extrusionOk="0">
                  <a:moveTo>
                    <a:pt x="4632" y="1"/>
                  </a:moveTo>
                  <a:lnTo>
                    <a:pt x="3108" y="1"/>
                  </a:lnTo>
                  <a:cubicBezTo>
                    <a:pt x="2608" y="1"/>
                    <a:pt x="2203" y="406"/>
                    <a:pt x="2203" y="906"/>
                  </a:cubicBezTo>
                  <a:lnTo>
                    <a:pt x="2203" y="2585"/>
                  </a:lnTo>
                  <a:cubicBezTo>
                    <a:pt x="2203" y="3085"/>
                    <a:pt x="1810" y="3489"/>
                    <a:pt x="1310" y="3489"/>
                  </a:cubicBezTo>
                  <a:lnTo>
                    <a:pt x="1" y="3489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0"/>
            <p:cNvSpPr/>
            <p:nvPr/>
          </p:nvSpPr>
          <p:spPr>
            <a:xfrm>
              <a:off x="3470075" y="3039800"/>
              <a:ext cx="225050" cy="56875"/>
            </a:xfrm>
            <a:custGeom>
              <a:avLst/>
              <a:gdLst/>
              <a:ahLst/>
              <a:cxnLst/>
              <a:rect l="l" t="t" r="r" b="b"/>
              <a:pathLst>
                <a:path w="9002" h="2275" fill="none" extrusionOk="0">
                  <a:moveTo>
                    <a:pt x="9001" y="2274"/>
                  </a:moveTo>
                  <a:lnTo>
                    <a:pt x="893" y="2274"/>
                  </a:lnTo>
                  <a:cubicBezTo>
                    <a:pt x="405" y="2274"/>
                    <a:pt x="0" y="1869"/>
                    <a:pt x="0" y="1369"/>
                  </a:cubicBez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0"/>
            <p:cNvSpPr/>
            <p:nvPr/>
          </p:nvSpPr>
          <p:spPr>
            <a:xfrm>
              <a:off x="3359925" y="2438525"/>
              <a:ext cx="109875" cy="25"/>
            </a:xfrm>
            <a:custGeom>
              <a:avLst/>
              <a:gdLst/>
              <a:ahLst/>
              <a:cxnLst/>
              <a:rect l="l" t="t" r="r" b="b"/>
              <a:pathLst>
                <a:path w="4395" h="1" fill="none" extrusionOk="0">
                  <a:moveTo>
                    <a:pt x="1" y="0"/>
                  </a:moveTo>
                  <a:lnTo>
                    <a:pt x="4394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0"/>
            <p:cNvSpPr/>
            <p:nvPr/>
          </p:nvSpPr>
          <p:spPr>
            <a:xfrm>
              <a:off x="3543875" y="1816725"/>
              <a:ext cx="109875" cy="25"/>
            </a:xfrm>
            <a:custGeom>
              <a:avLst/>
              <a:gdLst/>
              <a:ahLst/>
              <a:cxnLst/>
              <a:rect l="l" t="t" r="r" b="b"/>
              <a:pathLst>
                <a:path w="4395" h="1" fill="none" extrusionOk="0">
                  <a:moveTo>
                    <a:pt x="1" y="0"/>
                  </a:moveTo>
                  <a:lnTo>
                    <a:pt x="4394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0"/>
            <p:cNvSpPr/>
            <p:nvPr/>
          </p:nvSpPr>
          <p:spPr>
            <a:xfrm>
              <a:off x="3409050" y="2394475"/>
              <a:ext cx="66100" cy="25"/>
            </a:xfrm>
            <a:custGeom>
              <a:avLst/>
              <a:gdLst/>
              <a:ahLst/>
              <a:cxnLst/>
              <a:rect l="l" t="t" r="r" b="b"/>
              <a:pathLst>
                <a:path w="2644" h="1" fill="none" extrusionOk="0">
                  <a:moveTo>
                    <a:pt x="0" y="0"/>
                  </a:moveTo>
                  <a:lnTo>
                    <a:pt x="2643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0"/>
            <p:cNvSpPr/>
            <p:nvPr/>
          </p:nvSpPr>
          <p:spPr>
            <a:xfrm>
              <a:off x="3593600" y="1776250"/>
              <a:ext cx="66100" cy="25"/>
            </a:xfrm>
            <a:custGeom>
              <a:avLst/>
              <a:gdLst/>
              <a:ahLst/>
              <a:cxnLst/>
              <a:rect l="l" t="t" r="r" b="b"/>
              <a:pathLst>
                <a:path w="2644" h="1" fill="none" extrusionOk="0">
                  <a:moveTo>
                    <a:pt x="0" y="0"/>
                  </a:moveTo>
                  <a:lnTo>
                    <a:pt x="2643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70"/>
            <p:cNvSpPr/>
            <p:nvPr/>
          </p:nvSpPr>
          <p:spPr>
            <a:xfrm>
              <a:off x="4116275" y="1414000"/>
              <a:ext cx="25" cy="109850"/>
            </a:xfrm>
            <a:custGeom>
              <a:avLst/>
              <a:gdLst/>
              <a:ahLst/>
              <a:cxnLst/>
              <a:rect l="l" t="t" r="r" b="b"/>
              <a:pathLst>
                <a:path w="1" h="4394" fill="none" extrusionOk="0">
                  <a:moveTo>
                    <a:pt x="1" y="0"/>
                  </a:moveTo>
                  <a:lnTo>
                    <a:pt x="1" y="4394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0"/>
            <p:cNvSpPr/>
            <p:nvPr/>
          </p:nvSpPr>
          <p:spPr>
            <a:xfrm>
              <a:off x="4082950" y="1452700"/>
              <a:ext cx="25" cy="66100"/>
            </a:xfrm>
            <a:custGeom>
              <a:avLst/>
              <a:gdLst/>
              <a:ahLst/>
              <a:cxnLst/>
              <a:rect l="l" t="t" r="r" b="b"/>
              <a:pathLst>
                <a:path w="1" h="2644" fill="none" extrusionOk="0">
                  <a:moveTo>
                    <a:pt x="0" y="0"/>
                  </a:moveTo>
                  <a:lnTo>
                    <a:pt x="0" y="2643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0"/>
            <p:cNvSpPr/>
            <p:nvPr/>
          </p:nvSpPr>
          <p:spPr>
            <a:xfrm>
              <a:off x="3325400" y="2288500"/>
              <a:ext cx="191125" cy="25"/>
            </a:xfrm>
            <a:custGeom>
              <a:avLst/>
              <a:gdLst/>
              <a:ahLst/>
              <a:cxnLst/>
              <a:rect l="l" t="t" r="r" b="b"/>
              <a:pathLst>
                <a:path w="7645" h="1" fill="none" extrusionOk="0">
                  <a:moveTo>
                    <a:pt x="1" y="1"/>
                  </a:moveTo>
                  <a:lnTo>
                    <a:pt x="7644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0"/>
            <p:cNvSpPr/>
            <p:nvPr/>
          </p:nvSpPr>
          <p:spPr>
            <a:xfrm>
              <a:off x="3466500" y="1946200"/>
              <a:ext cx="126825" cy="89925"/>
            </a:xfrm>
            <a:custGeom>
              <a:avLst/>
              <a:gdLst/>
              <a:ahLst/>
              <a:cxnLst/>
              <a:rect l="l" t="t" r="r" b="b"/>
              <a:pathLst>
                <a:path w="5073" h="3597" fill="none" extrusionOk="0">
                  <a:moveTo>
                    <a:pt x="5072" y="3596"/>
                  </a:moveTo>
                  <a:lnTo>
                    <a:pt x="3155" y="3596"/>
                  </a:lnTo>
                  <a:cubicBezTo>
                    <a:pt x="2655" y="3596"/>
                    <a:pt x="2262" y="3191"/>
                    <a:pt x="2262" y="2691"/>
                  </a:cubicBezTo>
                  <a:lnTo>
                    <a:pt x="2262" y="894"/>
                  </a:lnTo>
                  <a:cubicBezTo>
                    <a:pt x="2262" y="394"/>
                    <a:pt x="1858" y="1"/>
                    <a:pt x="1358" y="1"/>
                  </a:cubicBez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0"/>
            <p:cNvSpPr/>
            <p:nvPr/>
          </p:nvSpPr>
          <p:spPr>
            <a:xfrm>
              <a:off x="3418875" y="1922100"/>
              <a:ext cx="47650" cy="47950"/>
            </a:xfrm>
            <a:custGeom>
              <a:avLst/>
              <a:gdLst/>
              <a:ahLst/>
              <a:cxnLst/>
              <a:rect l="l" t="t" r="r" b="b"/>
              <a:pathLst>
                <a:path w="1906" h="1918" fill="none" extrusionOk="0">
                  <a:moveTo>
                    <a:pt x="1905" y="965"/>
                  </a:moveTo>
                  <a:cubicBezTo>
                    <a:pt x="1905" y="1488"/>
                    <a:pt x="1477" y="1917"/>
                    <a:pt x="953" y="1917"/>
                  </a:cubicBezTo>
                  <a:cubicBezTo>
                    <a:pt x="429" y="1917"/>
                    <a:pt x="0" y="1488"/>
                    <a:pt x="0" y="965"/>
                  </a:cubicBezTo>
                  <a:cubicBezTo>
                    <a:pt x="0" y="429"/>
                    <a:pt x="429" y="0"/>
                    <a:pt x="953" y="0"/>
                  </a:cubicBezTo>
                  <a:cubicBezTo>
                    <a:pt x="1477" y="0"/>
                    <a:pt x="1905" y="429"/>
                    <a:pt x="1905" y="965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0"/>
            <p:cNvSpPr/>
            <p:nvPr/>
          </p:nvSpPr>
          <p:spPr>
            <a:xfrm>
              <a:off x="3732900" y="3197250"/>
              <a:ext cx="89900" cy="124150"/>
            </a:xfrm>
            <a:custGeom>
              <a:avLst/>
              <a:gdLst/>
              <a:ahLst/>
              <a:cxnLst/>
              <a:rect l="l" t="t" r="r" b="b"/>
              <a:pathLst>
                <a:path w="3596" h="4966" fill="none" extrusionOk="0">
                  <a:moveTo>
                    <a:pt x="3596" y="0"/>
                  </a:moveTo>
                  <a:lnTo>
                    <a:pt x="3596" y="1810"/>
                  </a:lnTo>
                  <a:cubicBezTo>
                    <a:pt x="3596" y="2310"/>
                    <a:pt x="3191" y="2703"/>
                    <a:pt x="2691" y="2703"/>
                  </a:cubicBezTo>
                  <a:lnTo>
                    <a:pt x="893" y="2703"/>
                  </a:lnTo>
                  <a:cubicBezTo>
                    <a:pt x="405" y="2703"/>
                    <a:pt x="0" y="3108"/>
                    <a:pt x="0" y="3608"/>
                  </a:cubicBezTo>
                  <a:lnTo>
                    <a:pt x="0" y="4965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0"/>
            <p:cNvSpPr/>
            <p:nvPr/>
          </p:nvSpPr>
          <p:spPr>
            <a:xfrm>
              <a:off x="3709075" y="3321375"/>
              <a:ext cx="47650" cy="47650"/>
            </a:xfrm>
            <a:custGeom>
              <a:avLst/>
              <a:gdLst/>
              <a:ahLst/>
              <a:cxnLst/>
              <a:rect l="l" t="t" r="r" b="b"/>
              <a:pathLst>
                <a:path w="1906" h="1906" fill="none" extrusionOk="0">
                  <a:moveTo>
                    <a:pt x="1906" y="953"/>
                  </a:moveTo>
                  <a:cubicBezTo>
                    <a:pt x="1906" y="1477"/>
                    <a:pt x="1477" y="1905"/>
                    <a:pt x="953" y="1905"/>
                  </a:cubicBezTo>
                  <a:cubicBezTo>
                    <a:pt x="429" y="1905"/>
                    <a:pt x="1" y="1477"/>
                    <a:pt x="1" y="953"/>
                  </a:cubicBezTo>
                  <a:cubicBezTo>
                    <a:pt x="1" y="429"/>
                    <a:pt x="429" y="0"/>
                    <a:pt x="953" y="0"/>
                  </a:cubicBezTo>
                  <a:cubicBezTo>
                    <a:pt x="1477" y="0"/>
                    <a:pt x="1906" y="429"/>
                    <a:pt x="1906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0"/>
            <p:cNvSpPr/>
            <p:nvPr/>
          </p:nvSpPr>
          <p:spPr>
            <a:xfrm>
              <a:off x="3274800" y="2264400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7" y="965"/>
                  </a:moveTo>
                  <a:cubicBezTo>
                    <a:pt x="1917" y="1489"/>
                    <a:pt x="1489" y="1917"/>
                    <a:pt x="953" y="1917"/>
                  </a:cubicBezTo>
                  <a:cubicBezTo>
                    <a:pt x="429" y="1917"/>
                    <a:pt x="1" y="1489"/>
                    <a:pt x="1" y="965"/>
                  </a:cubicBezTo>
                  <a:cubicBezTo>
                    <a:pt x="1" y="429"/>
                    <a:pt x="429" y="0"/>
                    <a:pt x="953" y="0"/>
                  </a:cubicBezTo>
                  <a:cubicBezTo>
                    <a:pt x="1489" y="0"/>
                    <a:pt x="1917" y="429"/>
                    <a:pt x="1917" y="965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0"/>
            <p:cNvSpPr/>
            <p:nvPr/>
          </p:nvSpPr>
          <p:spPr>
            <a:xfrm>
              <a:off x="3445950" y="2991875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8" y="953"/>
                  </a:moveTo>
                  <a:cubicBezTo>
                    <a:pt x="1918" y="1488"/>
                    <a:pt x="1489" y="1917"/>
                    <a:pt x="965" y="1917"/>
                  </a:cubicBezTo>
                  <a:cubicBezTo>
                    <a:pt x="429" y="1917"/>
                    <a:pt x="1" y="1488"/>
                    <a:pt x="1" y="953"/>
                  </a:cubicBezTo>
                  <a:cubicBezTo>
                    <a:pt x="1" y="429"/>
                    <a:pt x="429" y="0"/>
                    <a:pt x="965" y="0"/>
                  </a:cubicBezTo>
                  <a:cubicBezTo>
                    <a:pt x="1489" y="0"/>
                    <a:pt x="1918" y="429"/>
                    <a:pt x="1918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0"/>
            <p:cNvSpPr/>
            <p:nvPr/>
          </p:nvSpPr>
          <p:spPr>
            <a:xfrm>
              <a:off x="3692425" y="1529775"/>
              <a:ext cx="56875" cy="86350"/>
            </a:xfrm>
            <a:custGeom>
              <a:avLst/>
              <a:gdLst/>
              <a:ahLst/>
              <a:cxnLst/>
              <a:rect l="l" t="t" r="r" b="b"/>
              <a:pathLst>
                <a:path w="2275" h="3454" fill="none" extrusionOk="0">
                  <a:moveTo>
                    <a:pt x="2274" y="3454"/>
                  </a:moveTo>
                  <a:lnTo>
                    <a:pt x="2274" y="894"/>
                  </a:lnTo>
                  <a:cubicBezTo>
                    <a:pt x="2274" y="406"/>
                    <a:pt x="1869" y="1"/>
                    <a:pt x="1369" y="1"/>
                  </a:cubicBez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0"/>
            <p:cNvSpPr/>
            <p:nvPr/>
          </p:nvSpPr>
          <p:spPr>
            <a:xfrm>
              <a:off x="3644500" y="1505675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7" y="965"/>
                  </a:moveTo>
                  <a:cubicBezTo>
                    <a:pt x="1917" y="1489"/>
                    <a:pt x="1488" y="1917"/>
                    <a:pt x="953" y="1917"/>
                  </a:cubicBezTo>
                  <a:cubicBezTo>
                    <a:pt x="429" y="1917"/>
                    <a:pt x="0" y="1489"/>
                    <a:pt x="0" y="965"/>
                  </a:cubicBezTo>
                  <a:cubicBezTo>
                    <a:pt x="0" y="429"/>
                    <a:pt x="429" y="0"/>
                    <a:pt x="953" y="0"/>
                  </a:cubicBezTo>
                  <a:cubicBezTo>
                    <a:pt x="1488" y="0"/>
                    <a:pt x="1917" y="429"/>
                    <a:pt x="1917" y="965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0"/>
            <p:cNvSpPr/>
            <p:nvPr/>
          </p:nvSpPr>
          <p:spPr>
            <a:xfrm>
              <a:off x="3306350" y="2764150"/>
              <a:ext cx="47650" cy="47650"/>
            </a:xfrm>
            <a:custGeom>
              <a:avLst/>
              <a:gdLst/>
              <a:ahLst/>
              <a:cxnLst/>
              <a:rect l="l" t="t" r="r" b="b"/>
              <a:pathLst>
                <a:path w="1906" h="1906" fill="none" extrusionOk="0">
                  <a:moveTo>
                    <a:pt x="1906" y="953"/>
                  </a:moveTo>
                  <a:cubicBezTo>
                    <a:pt x="1906" y="1477"/>
                    <a:pt x="1477" y="1906"/>
                    <a:pt x="953" y="1906"/>
                  </a:cubicBezTo>
                  <a:cubicBezTo>
                    <a:pt x="429" y="1906"/>
                    <a:pt x="1" y="1477"/>
                    <a:pt x="1" y="953"/>
                  </a:cubicBezTo>
                  <a:cubicBezTo>
                    <a:pt x="1" y="418"/>
                    <a:pt x="429" y="1"/>
                    <a:pt x="953" y="1"/>
                  </a:cubicBezTo>
                  <a:cubicBezTo>
                    <a:pt x="1477" y="1"/>
                    <a:pt x="1906" y="418"/>
                    <a:pt x="1906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0"/>
            <p:cNvSpPr/>
            <p:nvPr/>
          </p:nvSpPr>
          <p:spPr>
            <a:xfrm>
              <a:off x="3890650" y="1478300"/>
              <a:ext cx="117900" cy="55075"/>
            </a:xfrm>
            <a:custGeom>
              <a:avLst/>
              <a:gdLst/>
              <a:ahLst/>
              <a:cxnLst/>
              <a:rect l="l" t="t" r="r" b="b"/>
              <a:pathLst>
                <a:path w="4716" h="2203" fill="none" extrusionOk="0">
                  <a:moveTo>
                    <a:pt x="4715" y="2203"/>
                  </a:moveTo>
                  <a:lnTo>
                    <a:pt x="894" y="2203"/>
                  </a:lnTo>
                  <a:cubicBezTo>
                    <a:pt x="394" y="2203"/>
                    <a:pt x="1" y="1798"/>
                    <a:pt x="1" y="1298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0"/>
            <p:cNvSpPr/>
            <p:nvPr/>
          </p:nvSpPr>
          <p:spPr>
            <a:xfrm>
              <a:off x="3866550" y="1430375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7" y="953"/>
                  </a:moveTo>
                  <a:cubicBezTo>
                    <a:pt x="1917" y="1488"/>
                    <a:pt x="1488" y="1917"/>
                    <a:pt x="965" y="1917"/>
                  </a:cubicBezTo>
                  <a:cubicBezTo>
                    <a:pt x="429" y="1917"/>
                    <a:pt x="0" y="1488"/>
                    <a:pt x="0" y="953"/>
                  </a:cubicBezTo>
                  <a:cubicBezTo>
                    <a:pt x="0" y="429"/>
                    <a:pt x="429" y="0"/>
                    <a:pt x="965" y="0"/>
                  </a:cubicBezTo>
                  <a:cubicBezTo>
                    <a:pt x="1488" y="0"/>
                    <a:pt x="1917" y="429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0"/>
            <p:cNvSpPr/>
            <p:nvPr/>
          </p:nvSpPr>
          <p:spPr>
            <a:xfrm>
              <a:off x="4063000" y="2225100"/>
              <a:ext cx="369400" cy="369425"/>
            </a:xfrm>
            <a:custGeom>
              <a:avLst/>
              <a:gdLst/>
              <a:ahLst/>
              <a:cxnLst/>
              <a:rect l="l" t="t" r="r" b="b"/>
              <a:pathLst>
                <a:path w="14776" h="14777" fill="none" extrusionOk="0">
                  <a:moveTo>
                    <a:pt x="572" y="1"/>
                  </a:moveTo>
                  <a:lnTo>
                    <a:pt x="14193" y="1"/>
                  </a:lnTo>
                  <a:cubicBezTo>
                    <a:pt x="14514" y="1"/>
                    <a:pt x="14776" y="263"/>
                    <a:pt x="14776" y="584"/>
                  </a:cubicBezTo>
                  <a:lnTo>
                    <a:pt x="14776" y="14205"/>
                  </a:lnTo>
                  <a:cubicBezTo>
                    <a:pt x="14776" y="14514"/>
                    <a:pt x="14514" y="14776"/>
                    <a:pt x="14193" y="14776"/>
                  </a:cubicBezTo>
                  <a:lnTo>
                    <a:pt x="572" y="14776"/>
                  </a:lnTo>
                  <a:cubicBezTo>
                    <a:pt x="262" y="14776"/>
                    <a:pt x="0" y="14514"/>
                    <a:pt x="0" y="14205"/>
                  </a:cubicBezTo>
                  <a:lnTo>
                    <a:pt x="0" y="584"/>
                  </a:lnTo>
                  <a:cubicBezTo>
                    <a:pt x="0" y="263"/>
                    <a:pt x="262" y="1"/>
                    <a:pt x="572" y="1"/>
                  </a:cubicBezTo>
                  <a:close/>
                </a:path>
              </a:pathLst>
            </a:custGeom>
            <a:solidFill>
              <a:schemeClr val="lt1"/>
            </a:solidFill>
            <a:ln w="202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0"/>
            <p:cNvSpPr/>
            <p:nvPr/>
          </p:nvSpPr>
          <p:spPr>
            <a:xfrm>
              <a:off x="4024000" y="2186125"/>
              <a:ext cx="447400" cy="447400"/>
            </a:xfrm>
            <a:custGeom>
              <a:avLst/>
              <a:gdLst/>
              <a:ahLst/>
              <a:cxnLst/>
              <a:rect l="l" t="t" r="r" b="b"/>
              <a:pathLst>
                <a:path w="17896" h="17896" fill="none" extrusionOk="0">
                  <a:moveTo>
                    <a:pt x="703" y="0"/>
                  </a:moveTo>
                  <a:lnTo>
                    <a:pt x="17193" y="0"/>
                  </a:lnTo>
                  <a:cubicBezTo>
                    <a:pt x="17574" y="0"/>
                    <a:pt x="17896" y="321"/>
                    <a:pt x="17896" y="702"/>
                  </a:cubicBezTo>
                  <a:lnTo>
                    <a:pt x="17896" y="17193"/>
                  </a:lnTo>
                  <a:cubicBezTo>
                    <a:pt x="17896" y="17574"/>
                    <a:pt x="17574" y="17895"/>
                    <a:pt x="17193" y="17895"/>
                  </a:cubicBezTo>
                  <a:lnTo>
                    <a:pt x="703" y="17895"/>
                  </a:lnTo>
                  <a:cubicBezTo>
                    <a:pt x="322" y="17895"/>
                    <a:pt x="1" y="17574"/>
                    <a:pt x="1" y="17193"/>
                  </a:cubicBezTo>
                  <a:lnTo>
                    <a:pt x="1" y="702"/>
                  </a:lnTo>
                  <a:cubicBezTo>
                    <a:pt x="1" y="321"/>
                    <a:pt x="322" y="0"/>
                    <a:pt x="703" y="0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0"/>
            <p:cNvSpPr/>
            <p:nvPr/>
          </p:nvSpPr>
          <p:spPr>
            <a:xfrm>
              <a:off x="4473175" y="2580500"/>
              <a:ext cx="65800" cy="25"/>
            </a:xfrm>
            <a:custGeom>
              <a:avLst/>
              <a:gdLst/>
              <a:ahLst/>
              <a:cxnLst/>
              <a:rect l="l" t="t" r="r" b="b"/>
              <a:pathLst>
                <a:path w="2632" h="1" fill="none" extrusionOk="0">
                  <a:moveTo>
                    <a:pt x="2631" y="1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0"/>
            <p:cNvSpPr/>
            <p:nvPr/>
          </p:nvSpPr>
          <p:spPr>
            <a:xfrm>
              <a:off x="4473175" y="2523650"/>
              <a:ext cx="182475" cy="86950"/>
            </a:xfrm>
            <a:custGeom>
              <a:avLst/>
              <a:gdLst/>
              <a:ahLst/>
              <a:cxnLst/>
              <a:rect l="l" t="t" r="r" b="b"/>
              <a:pathLst>
                <a:path w="7299" h="3478" fill="none" extrusionOk="0">
                  <a:moveTo>
                    <a:pt x="0" y="1"/>
                  </a:moveTo>
                  <a:lnTo>
                    <a:pt x="4203" y="1"/>
                  </a:lnTo>
                  <a:cubicBezTo>
                    <a:pt x="4691" y="1"/>
                    <a:pt x="5096" y="405"/>
                    <a:pt x="5096" y="894"/>
                  </a:cubicBezTo>
                  <a:lnTo>
                    <a:pt x="5096" y="2584"/>
                  </a:lnTo>
                  <a:cubicBezTo>
                    <a:pt x="5096" y="3084"/>
                    <a:pt x="5501" y="3477"/>
                    <a:pt x="6001" y="3477"/>
                  </a:cubicBezTo>
                  <a:lnTo>
                    <a:pt x="7299" y="3477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0"/>
            <p:cNvSpPr/>
            <p:nvPr/>
          </p:nvSpPr>
          <p:spPr>
            <a:xfrm>
              <a:off x="4473175" y="2409950"/>
              <a:ext cx="177725" cy="56875"/>
            </a:xfrm>
            <a:custGeom>
              <a:avLst/>
              <a:gdLst/>
              <a:ahLst/>
              <a:cxnLst/>
              <a:rect l="l" t="t" r="r" b="b"/>
              <a:pathLst>
                <a:path w="7109" h="2275" fill="none" extrusionOk="0">
                  <a:moveTo>
                    <a:pt x="0" y="2275"/>
                  </a:moveTo>
                  <a:lnTo>
                    <a:pt x="6215" y="2275"/>
                  </a:lnTo>
                  <a:cubicBezTo>
                    <a:pt x="6703" y="2275"/>
                    <a:pt x="7108" y="1870"/>
                    <a:pt x="7108" y="1370"/>
                  </a:cubicBezTo>
                  <a:lnTo>
                    <a:pt x="7108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0"/>
            <p:cNvSpPr/>
            <p:nvPr/>
          </p:nvSpPr>
          <p:spPr>
            <a:xfrm>
              <a:off x="4473175" y="2409950"/>
              <a:ext cx="109550" cy="25"/>
            </a:xfrm>
            <a:custGeom>
              <a:avLst/>
              <a:gdLst/>
              <a:ahLst/>
              <a:cxnLst/>
              <a:rect l="l" t="t" r="r" b="b"/>
              <a:pathLst>
                <a:path w="4382" h="1" fill="none" extrusionOk="0">
                  <a:moveTo>
                    <a:pt x="4382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0"/>
            <p:cNvSpPr/>
            <p:nvPr/>
          </p:nvSpPr>
          <p:spPr>
            <a:xfrm>
              <a:off x="4473175" y="2352800"/>
              <a:ext cx="65800" cy="25"/>
            </a:xfrm>
            <a:custGeom>
              <a:avLst/>
              <a:gdLst/>
              <a:ahLst/>
              <a:cxnLst/>
              <a:rect l="l" t="t" r="r" b="b"/>
              <a:pathLst>
                <a:path w="2632" h="1" fill="none" extrusionOk="0">
                  <a:moveTo>
                    <a:pt x="2631" y="1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0"/>
            <p:cNvSpPr/>
            <p:nvPr/>
          </p:nvSpPr>
          <p:spPr>
            <a:xfrm>
              <a:off x="4473175" y="2295950"/>
              <a:ext cx="191100" cy="25"/>
            </a:xfrm>
            <a:custGeom>
              <a:avLst/>
              <a:gdLst/>
              <a:ahLst/>
              <a:cxnLst/>
              <a:rect l="l" t="t" r="r" b="b"/>
              <a:pathLst>
                <a:path w="7644" h="1" fill="none" extrusionOk="0">
                  <a:moveTo>
                    <a:pt x="7644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0"/>
            <p:cNvSpPr/>
            <p:nvPr/>
          </p:nvSpPr>
          <p:spPr>
            <a:xfrm>
              <a:off x="4473175" y="2149200"/>
              <a:ext cx="166100" cy="89925"/>
            </a:xfrm>
            <a:custGeom>
              <a:avLst/>
              <a:gdLst/>
              <a:ahLst/>
              <a:cxnLst/>
              <a:rect l="l" t="t" r="r" b="b"/>
              <a:pathLst>
                <a:path w="6644" h="3597" fill="none" extrusionOk="0">
                  <a:moveTo>
                    <a:pt x="0" y="3596"/>
                  </a:moveTo>
                  <a:lnTo>
                    <a:pt x="3489" y="3596"/>
                  </a:lnTo>
                  <a:cubicBezTo>
                    <a:pt x="3989" y="3596"/>
                    <a:pt x="4382" y="3192"/>
                    <a:pt x="4382" y="2703"/>
                  </a:cubicBezTo>
                  <a:lnTo>
                    <a:pt x="4382" y="906"/>
                  </a:lnTo>
                  <a:cubicBezTo>
                    <a:pt x="4382" y="405"/>
                    <a:pt x="4786" y="1"/>
                    <a:pt x="5287" y="1"/>
                  </a:cubicBezTo>
                  <a:lnTo>
                    <a:pt x="6644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0"/>
            <p:cNvSpPr/>
            <p:nvPr/>
          </p:nvSpPr>
          <p:spPr>
            <a:xfrm>
              <a:off x="4639250" y="2125400"/>
              <a:ext cx="47650" cy="47950"/>
            </a:xfrm>
            <a:custGeom>
              <a:avLst/>
              <a:gdLst/>
              <a:ahLst/>
              <a:cxnLst/>
              <a:rect l="l" t="t" r="r" b="b"/>
              <a:pathLst>
                <a:path w="1906" h="1918" fill="none" extrusionOk="0">
                  <a:moveTo>
                    <a:pt x="1906" y="953"/>
                  </a:moveTo>
                  <a:cubicBezTo>
                    <a:pt x="1906" y="1488"/>
                    <a:pt x="1477" y="1917"/>
                    <a:pt x="953" y="1917"/>
                  </a:cubicBezTo>
                  <a:cubicBezTo>
                    <a:pt x="429" y="1917"/>
                    <a:pt x="1" y="1488"/>
                    <a:pt x="1" y="953"/>
                  </a:cubicBezTo>
                  <a:cubicBezTo>
                    <a:pt x="1" y="429"/>
                    <a:pt x="429" y="0"/>
                    <a:pt x="953" y="0"/>
                  </a:cubicBezTo>
                  <a:cubicBezTo>
                    <a:pt x="1477" y="0"/>
                    <a:pt x="1906" y="429"/>
                    <a:pt x="1906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0"/>
            <p:cNvSpPr/>
            <p:nvPr/>
          </p:nvSpPr>
          <p:spPr>
            <a:xfrm>
              <a:off x="4667250" y="2272125"/>
              <a:ext cx="47625" cy="47950"/>
            </a:xfrm>
            <a:custGeom>
              <a:avLst/>
              <a:gdLst/>
              <a:ahLst/>
              <a:cxnLst/>
              <a:rect l="l" t="t" r="r" b="b"/>
              <a:pathLst>
                <a:path w="1905" h="1918" fill="none" extrusionOk="0">
                  <a:moveTo>
                    <a:pt x="1905" y="953"/>
                  </a:moveTo>
                  <a:cubicBezTo>
                    <a:pt x="1905" y="1489"/>
                    <a:pt x="1476" y="1918"/>
                    <a:pt x="953" y="1918"/>
                  </a:cubicBezTo>
                  <a:cubicBezTo>
                    <a:pt x="429" y="1918"/>
                    <a:pt x="0" y="1489"/>
                    <a:pt x="0" y="953"/>
                  </a:cubicBezTo>
                  <a:cubicBezTo>
                    <a:pt x="0" y="430"/>
                    <a:pt x="429" y="1"/>
                    <a:pt x="953" y="1"/>
                  </a:cubicBezTo>
                  <a:cubicBezTo>
                    <a:pt x="1476" y="1"/>
                    <a:pt x="1905" y="430"/>
                    <a:pt x="1905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0"/>
            <p:cNvSpPr/>
            <p:nvPr/>
          </p:nvSpPr>
          <p:spPr>
            <a:xfrm>
              <a:off x="4627050" y="2362025"/>
              <a:ext cx="47650" cy="47950"/>
            </a:xfrm>
            <a:custGeom>
              <a:avLst/>
              <a:gdLst/>
              <a:ahLst/>
              <a:cxnLst/>
              <a:rect l="l" t="t" r="r" b="b"/>
              <a:pathLst>
                <a:path w="1906" h="1918" fill="none" extrusionOk="0">
                  <a:moveTo>
                    <a:pt x="1906" y="953"/>
                  </a:moveTo>
                  <a:cubicBezTo>
                    <a:pt x="1906" y="1489"/>
                    <a:pt x="1489" y="1917"/>
                    <a:pt x="953" y="1917"/>
                  </a:cubicBezTo>
                  <a:cubicBezTo>
                    <a:pt x="429" y="1917"/>
                    <a:pt x="1" y="1489"/>
                    <a:pt x="1" y="953"/>
                  </a:cubicBezTo>
                  <a:cubicBezTo>
                    <a:pt x="1" y="429"/>
                    <a:pt x="429" y="1"/>
                    <a:pt x="953" y="1"/>
                  </a:cubicBezTo>
                  <a:cubicBezTo>
                    <a:pt x="1489" y="1"/>
                    <a:pt x="1906" y="429"/>
                    <a:pt x="1906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0"/>
            <p:cNvSpPr/>
            <p:nvPr/>
          </p:nvSpPr>
          <p:spPr>
            <a:xfrm>
              <a:off x="4655625" y="2586750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8" y="953"/>
                  </a:moveTo>
                  <a:cubicBezTo>
                    <a:pt x="1918" y="1489"/>
                    <a:pt x="1489" y="1918"/>
                    <a:pt x="953" y="1918"/>
                  </a:cubicBezTo>
                  <a:cubicBezTo>
                    <a:pt x="429" y="1918"/>
                    <a:pt x="1" y="1489"/>
                    <a:pt x="1" y="953"/>
                  </a:cubicBezTo>
                  <a:cubicBezTo>
                    <a:pt x="1" y="429"/>
                    <a:pt x="429" y="1"/>
                    <a:pt x="953" y="1"/>
                  </a:cubicBezTo>
                  <a:cubicBezTo>
                    <a:pt x="1489" y="1"/>
                    <a:pt x="1918" y="429"/>
                    <a:pt x="1918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0"/>
            <p:cNvSpPr/>
            <p:nvPr/>
          </p:nvSpPr>
          <p:spPr>
            <a:xfrm>
              <a:off x="3954950" y="2209325"/>
              <a:ext cx="65800" cy="25"/>
            </a:xfrm>
            <a:custGeom>
              <a:avLst/>
              <a:gdLst/>
              <a:ahLst/>
              <a:cxnLst/>
              <a:rect l="l" t="t" r="r" b="b"/>
              <a:pathLst>
                <a:path w="2632" h="1" fill="none" extrusionOk="0">
                  <a:moveTo>
                    <a:pt x="0" y="1"/>
                  </a:moveTo>
                  <a:lnTo>
                    <a:pt x="2632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0"/>
            <p:cNvSpPr/>
            <p:nvPr/>
          </p:nvSpPr>
          <p:spPr>
            <a:xfrm>
              <a:off x="3838275" y="2178975"/>
              <a:ext cx="182475" cy="87225"/>
            </a:xfrm>
            <a:custGeom>
              <a:avLst/>
              <a:gdLst/>
              <a:ahLst/>
              <a:cxnLst/>
              <a:rect l="l" t="t" r="r" b="b"/>
              <a:pathLst>
                <a:path w="7299" h="3489" fill="none" extrusionOk="0">
                  <a:moveTo>
                    <a:pt x="7299" y="3489"/>
                  </a:moveTo>
                  <a:lnTo>
                    <a:pt x="3108" y="3489"/>
                  </a:lnTo>
                  <a:cubicBezTo>
                    <a:pt x="2608" y="3489"/>
                    <a:pt x="2203" y="3084"/>
                    <a:pt x="2203" y="2596"/>
                  </a:cubicBezTo>
                  <a:lnTo>
                    <a:pt x="2203" y="905"/>
                  </a:lnTo>
                  <a:cubicBezTo>
                    <a:pt x="2203" y="405"/>
                    <a:pt x="1798" y="0"/>
                    <a:pt x="1310" y="0"/>
                  </a:cubicBez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0"/>
            <p:cNvSpPr/>
            <p:nvPr/>
          </p:nvSpPr>
          <p:spPr>
            <a:xfrm>
              <a:off x="3843025" y="2323025"/>
              <a:ext cx="177725" cy="56875"/>
            </a:xfrm>
            <a:custGeom>
              <a:avLst/>
              <a:gdLst/>
              <a:ahLst/>
              <a:cxnLst/>
              <a:rect l="l" t="t" r="r" b="b"/>
              <a:pathLst>
                <a:path w="7109" h="2275" fill="none" extrusionOk="0">
                  <a:moveTo>
                    <a:pt x="7109" y="1"/>
                  </a:moveTo>
                  <a:lnTo>
                    <a:pt x="905" y="1"/>
                  </a:lnTo>
                  <a:cubicBezTo>
                    <a:pt x="405" y="1"/>
                    <a:pt x="1" y="406"/>
                    <a:pt x="1" y="906"/>
                  </a:cubicBezTo>
                  <a:lnTo>
                    <a:pt x="1" y="2275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0"/>
            <p:cNvSpPr/>
            <p:nvPr/>
          </p:nvSpPr>
          <p:spPr>
            <a:xfrm>
              <a:off x="3911200" y="2379875"/>
              <a:ext cx="109550" cy="25"/>
            </a:xfrm>
            <a:custGeom>
              <a:avLst/>
              <a:gdLst/>
              <a:ahLst/>
              <a:cxnLst/>
              <a:rect l="l" t="t" r="r" b="b"/>
              <a:pathLst>
                <a:path w="4382" h="1" fill="none" extrusionOk="0">
                  <a:moveTo>
                    <a:pt x="0" y="1"/>
                  </a:moveTo>
                  <a:lnTo>
                    <a:pt x="4382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0"/>
            <p:cNvSpPr/>
            <p:nvPr/>
          </p:nvSpPr>
          <p:spPr>
            <a:xfrm>
              <a:off x="3954950" y="2436750"/>
              <a:ext cx="65800" cy="25"/>
            </a:xfrm>
            <a:custGeom>
              <a:avLst/>
              <a:gdLst/>
              <a:ahLst/>
              <a:cxnLst/>
              <a:rect l="l" t="t" r="r" b="b"/>
              <a:pathLst>
                <a:path w="2632" h="1" fill="none" extrusionOk="0">
                  <a:moveTo>
                    <a:pt x="0" y="0"/>
                  </a:moveTo>
                  <a:lnTo>
                    <a:pt x="2632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0"/>
            <p:cNvSpPr/>
            <p:nvPr/>
          </p:nvSpPr>
          <p:spPr>
            <a:xfrm>
              <a:off x="3829625" y="2493900"/>
              <a:ext cx="191125" cy="25"/>
            </a:xfrm>
            <a:custGeom>
              <a:avLst/>
              <a:gdLst/>
              <a:ahLst/>
              <a:cxnLst/>
              <a:rect l="l" t="t" r="r" b="b"/>
              <a:pathLst>
                <a:path w="7645" h="1" fill="none" extrusionOk="0">
                  <a:moveTo>
                    <a:pt x="1" y="0"/>
                  </a:moveTo>
                  <a:lnTo>
                    <a:pt x="7645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0"/>
            <p:cNvSpPr/>
            <p:nvPr/>
          </p:nvSpPr>
          <p:spPr>
            <a:xfrm>
              <a:off x="3854925" y="2550750"/>
              <a:ext cx="165825" cy="89900"/>
            </a:xfrm>
            <a:custGeom>
              <a:avLst/>
              <a:gdLst/>
              <a:ahLst/>
              <a:cxnLst/>
              <a:rect l="l" t="t" r="r" b="b"/>
              <a:pathLst>
                <a:path w="6633" h="3596" fill="none" extrusionOk="0">
                  <a:moveTo>
                    <a:pt x="6633" y="0"/>
                  </a:moveTo>
                  <a:lnTo>
                    <a:pt x="3144" y="0"/>
                  </a:lnTo>
                  <a:cubicBezTo>
                    <a:pt x="2656" y="0"/>
                    <a:pt x="2251" y="393"/>
                    <a:pt x="2251" y="893"/>
                  </a:cubicBezTo>
                  <a:lnTo>
                    <a:pt x="2251" y="2691"/>
                  </a:lnTo>
                  <a:cubicBezTo>
                    <a:pt x="2251" y="3191"/>
                    <a:pt x="1846" y="3596"/>
                    <a:pt x="1346" y="3596"/>
                  </a:cubicBezTo>
                  <a:lnTo>
                    <a:pt x="1" y="3596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0"/>
            <p:cNvSpPr/>
            <p:nvPr/>
          </p:nvSpPr>
          <p:spPr>
            <a:xfrm>
              <a:off x="3807000" y="2616525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8" y="965"/>
                  </a:moveTo>
                  <a:cubicBezTo>
                    <a:pt x="1918" y="1489"/>
                    <a:pt x="1489" y="1917"/>
                    <a:pt x="953" y="1917"/>
                  </a:cubicBezTo>
                  <a:cubicBezTo>
                    <a:pt x="430" y="1917"/>
                    <a:pt x="1" y="1489"/>
                    <a:pt x="1" y="965"/>
                  </a:cubicBezTo>
                  <a:cubicBezTo>
                    <a:pt x="1" y="429"/>
                    <a:pt x="430" y="0"/>
                    <a:pt x="953" y="0"/>
                  </a:cubicBezTo>
                  <a:cubicBezTo>
                    <a:pt x="1489" y="0"/>
                    <a:pt x="1918" y="429"/>
                    <a:pt x="1918" y="965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0"/>
            <p:cNvSpPr/>
            <p:nvPr/>
          </p:nvSpPr>
          <p:spPr>
            <a:xfrm>
              <a:off x="3779025" y="2469775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8" y="965"/>
                  </a:moveTo>
                  <a:cubicBezTo>
                    <a:pt x="1918" y="1489"/>
                    <a:pt x="1489" y="1918"/>
                    <a:pt x="953" y="1918"/>
                  </a:cubicBezTo>
                  <a:cubicBezTo>
                    <a:pt x="429" y="1918"/>
                    <a:pt x="1" y="1489"/>
                    <a:pt x="1" y="965"/>
                  </a:cubicBezTo>
                  <a:cubicBezTo>
                    <a:pt x="1" y="429"/>
                    <a:pt x="429" y="1"/>
                    <a:pt x="953" y="1"/>
                  </a:cubicBezTo>
                  <a:cubicBezTo>
                    <a:pt x="1489" y="1"/>
                    <a:pt x="1918" y="429"/>
                    <a:pt x="1918" y="965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0"/>
            <p:cNvSpPr/>
            <p:nvPr/>
          </p:nvSpPr>
          <p:spPr>
            <a:xfrm>
              <a:off x="3819225" y="2379875"/>
              <a:ext cx="47925" cy="47950"/>
            </a:xfrm>
            <a:custGeom>
              <a:avLst/>
              <a:gdLst/>
              <a:ahLst/>
              <a:cxnLst/>
              <a:rect l="l" t="t" r="r" b="b"/>
              <a:pathLst>
                <a:path w="1917" h="1918" fill="none" extrusionOk="0">
                  <a:moveTo>
                    <a:pt x="1917" y="965"/>
                  </a:moveTo>
                  <a:cubicBezTo>
                    <a:pt x="1917" y="1489"/>
                    <a:pt x="1488" y="1918"/>
                    <a:pt x="953" y="1918"/>
                  </a:cubicBezTo>
                  <a:cubicBezTo>
                    <a:pt x="429" y="1918"/>
                    <a:pt x="0" y="1489"/>
                    <a:pt x="0" y="965"/>
                  </a:cubicBezTo>
                  <a:cubicBezTo>
                    <a:pt x="0" y="430"/>
                    <a:pt x="429" y="1"/>
                    <a:pt x="953" y="1"/>
                  </a:cubicBezTo>
                  <a:cubicBezTo>
                    <a:pt x="1488" y="1"/>
                    <a:pt x="1917" y="430"/>
                    <a:pt x="1917" y="965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0"/>
            <p:cNvSpPr/>
            <p:nvPr/>
          </p:nvSpPr>
          <p:spPr>
            <a:xfrm>
              <a:off x="3790350" y="2155150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7" y="953"/>
                  </a:moveTo>
                  <a:cubicBezTo>
                    <a:pt x="1917" y="1489"/>
                    <a:pt x="1488" y="1918"/>
                    <a:pt x="965" y="1918"/>
                  </a:cubicBezTo>
                  <a:cubicBezTo>
                    <a:pt x="429" y="1918"/>
                    <a:pt x="0" y="1489"/>
                    <a:pt x="0" y="953"/>
                  </a:cubicBezTo>
                  <a:cubicBezTo>
                    <a:pt x="0" y="429"/>
                    <a:pt x="429" y="1"/>
                    <a:pt x="965" y="1"/>
                  </a:cubicBezTo>
                  <a:cubicBezTo>
                    <a:pt x="1488" y="1"/>
                    <a:pt x="1917" y="429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0"/>
            <p:cNvSpPr/>
            <p:nvPr/>
          </p:nvSpPr>
          <p:spPr>
            <a:xfrm>
              <a:off x="4432375" y="2149200"/>
              <a:ext cx="25" cy="33950"/>
            </a:xfrm>
            <a:custGeom>
              <a:avLst/>
              <a:gdLst/>
              <a:ahLst/>
              <a:cxnLst/>
              <a:rect l="l" t="t" r="r" b="b"/>
              <a:pathLst>
                <a:path w="1" h="1358" fill="none" extrusionOk="0">
                  <a:moveTo>
                    <a:pt x="1" y="1"/>
                  </a:moveTo>
                  <a:lnTo>
                    <a:pt x="1" y="1358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0"/>
            <p:cNvSpPr/>
            <p:nvPr/>
          </p:nvSpPr>
          <p:spPr>
            <a:xfrm>
              <a:off x="4375525" y="2093550"/>
              <a:ext cx="94700" cy="89600"/>
            </a:xfrm>
            <a:custGeom>
              <a:avLst/>
              <a:gdLst/>
              <a:ahLst/>
              <a:cxnLst/>
              <a:rect l="l" t="t" r="r" b="b"/>
              <a:pathLst>
                <a:path w="3788" h="3584" fill="none" extrusionOk="0">
                  <a:moveTo>
                    <a:pt x="1" y="3584"/>
                  </a:moveTo>
                  <a:lnTo>
                    <a:pt x="1" y="905"/>
                  </a:lnTo>
                  <a:cubicBezTo>
                    <a:pt x="1" y="405"/>
                    <a:pt x="406" y="0"/>
                    <a:pt x="894" y="0"/>
                  </a:cubicBezTo>
                  <a:lnTo>
                    <a:pt x="3787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0"/>
            <p:cNvSpPr/>
            <p:nvPr/>
          </p:nvSpPr>
          <p:spPr>
            <a:xfrm>
              <a:off x="4261825" y="2054850"/>
              <a:ext cx="56875" cy="128300"/>
            </a:xfrm>
            <a:custGeom>
              <a:avLst/>
              <a:gdLst/>
              <a:ahLst/>
              <a:cxnLst/>
              <a:rect l="l" t="t" r="r" b="b"/>
              <a:pathLst>
                <a:path w="2275" h="5132" fill="none" extrusionOk="0">
                  <a:moveTo>
                    <a:pt x="2275" y="5132"/>
                  </a:moveTo>
                  <a:lnTo>
                    <a:pt x="2275" y="893"/>
                  </a:lnTo>
                  <a:cubicBezTo>
                    <a:pt x="2275" y="405"/>
                    <a:pt x="1870" y="0"/>
                    <a:pt x="1370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0"/>
            <p:cNvSpPr/>
            <p:nvPr/>
          </p:nvSpPr>
          <p:spPr>
            <a:xfrm>
              <a:off x="4261825" y="2118850"/>
              <a:ext cx="25" cy="64300"/>
            </a:xfrm>
            <a:custGeom>
              <a:avLst/>
              <a:gdLst/>
              <a:ahLst/>
              <a:cxnLst/>
              <a:rect l="l" t="t" r="r" b="b"/>
              <a:pathLst>
                <a:path w="1" h="2572" fill="none" extrusionOk="0">
                  <a:moveTo>
                    <a:pt x="1" y="0"/>
                  </a:moveTo>
                  <a:lnTo>
                    <a:pt x="1" y="2572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0"/>
            <p:cNvSpPr/>
            <p:nvPr/>
          </p:nvSpPr>
          <p:spPr>
            <a:xfrm>
              <a:off x="4204675" y="2118850"/>
              <a:ext cx="25" cy="64300"/>
            </a:xfrm>
            <a:custGeom>
              <a:avLst/>
              <a:gdLst/>
              <a:ahLst/>
              <a:cxnLst/>
              <a:rect l="l" t="t" r="r" b="b"/>
              <a:pathLst>
                <a:path w="1" h="2572" fill="none" extrusionOk="0">
                  <a:moveTo>
                    <a:pt x="1" y="0"/>
                  </a:moveTo>
                  <a:lnTo>
                    <a:pt x="1" y="2572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0"/>
            <p:cNvSpPr/>
            <p:nvPr/>
          </p:nvSpPr>
          <p:spPr>
            <a:xfrm>
              <a:off x="4147825" y="2056025"/>
              <a:ext cx="25" cy="127125"/>
            </a:xfrm>
            <a:custGeom>
              <a:avLst/>
              <a:gdLst/>
              <a:ahLst/>
              <a:cxnLst/>
              <a:rect l="l" t="t" r="r" b="b"/>
              <a:pathLst>
                <a:path w="1" h="5085" fill="none" extrusionOk="0">
                  <a:moveTo>
                    <a:pt x="1" y="1"/>
                  </a:moveTo>
                  <a:lnTo>
                    <a:pt x="1" y="5085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0"/>
            <p:cNvSpPr/>
            <p:nvPr/>
          </p:nvSpPr>
          <p:spPr>
            <a:xfrm>
              <a:off x="4001075" y="2086100"/>
              <a:ext cx="89925" cy="97050"/>
            </a:xfrm>
            <a:custGeom>
              <a:avLst/>
              <a:gdLst/>
              <a:ahLst/>
              <a:cxnLst/>
              <a:rect l="l" t="t" r="r" b="b"/>
              <a:pathLst>
                <a:path w="3597" h="3882" fill="none" extrusionOk="0">
                  <a:moveTo>
                    <a:pt x="3597" y="3882"/>
                  </a:moveTo>
                  <a:lnTo>
                    <a:pt x="3597" y="3156"/>
                  </a:lnTo>
                  <a:cubicBezTo>
                    <a:pt x="3597" y="2656"/>
                    <a:pt x="3192" y="2251"/>
                    <a:pt x="2704" y="2251"/>
                  </a:cubicBezTo>
                  <a:lnTo>
                    <a:pt x="906" y="2251"/>
                  </a:lnTo>
                  <a:cubicBezTo>
                    <a:pt x="406" y="2251"/>
                    <a:pt x="1" y="1858"/>
                    <a:pt x="1" y="1358"/>
                  </a:cubicBez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0"/>
            <p:cNvSpPr/>
            <p:nvPr/>
          </p:nvSpPr>
          <p:spPr>
            <a:xfrm>
              <a:off x="3977275" y="2038175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7" y="965"/>
                  </a:moveTo>
                  <a:cubicBezTo>
                    <a:pt x="1917" y="1489"/>
                    <a:pt x="1489" y="1918"/>
                    <a:pt x="953" y="1918"/>
                  </a:cubicBezTo>
                  <a:cubicBezTo>
                    <a:pt x="429" y="1918"/>
                    <a:pt x="0" y="1489"/>
                    <a:pt x="0" y="965"/>
                  </a:cubicBezTo>
                  <a:cubicBezTo>
                    <a:pt x="0" y="429"/>
                    <a:pt x="429" y="1"/>
                    <a:pt x="953" y="1"/>
                  </a:cubicBezTo>
                  <a:cubicBezTo>
                    <a:pt x="1489" y="1"/>
                    <a:pt x="1917" y="429"/>
                    <a:pt x="1917" y="965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0"/>
            <p:cNvSpPr/>
            <p:nvPr/>
          </p:nvSpPr>
          <p:spPr>
            <a:xfrm>
              <a:off x="4124025" y="200515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fill="none" extrusionOk="0">
                  <a:moveTo>
                    <a:pt x="1917" y="964"/>
                  </a:moveTo>
                  <a:cubicBezTo>
                    <a:pt x="1917" y="1488"/>
                    <a:pt x="1488" y="1917"/>
                    <a:pt x="953" y="1917"/>
                  </a:cubicBezTo>
                  <a:cubicBezTo>
                    <a:pt x="429" y="1917"/>
                    <a:pt x="0" y="1488"/>
                    <a:pt x="0" y="964"/>
                  </a:cubicBezTo>
                  <a:cubicBezTo>
                    <a:pt x="0" y="429"/>
                    <a:pt x="429" y="0"/>
                    <a:pt x="953" y="0"/>
                  </a:cubicBezTo>
                  <a:cubicBezTo>
                    <a:pt x="1488" y="0"/>
                    <a:pt x="1917" y="429"/>
                    <a:pt x="1917" y="964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0"/>
            <p:cNvSpPr/>
            <p:nvPr/>
          </p:nvSpPr>
          <p:spPr>
            <a:xfrm>
              <a:off x="4213900" y="2031025"/>
              <a:ext cx="47950" cy="47650"/>
            </a:xfrm>
            <a:custGeom>
              <a:avLst/>
              <a:gdLst/>
              <a:ahLst/>
              <a:cxnLst/>
              <a:rect l="l" t="t" r="r" b="b"/>
              <a:pathLst>
                <a:path w="1918" h="1906" fill="none" extrusionOk="0">
                  <a:moveTo>
                    <a:pt x="1918" y="953"/>
                  </a:moveTo>
                  <a:cubicBezTo>
                    <a:pt x="1918" y="1477"/>
                    <a:pt x="1489" y="1906"/>
                    <a:pt x="953" y="1906"/>
                  </a:cubicBezTo>
                  <a:cubicBezTo>
                    <a:pt x="429" y="1906"/>
                    <a:pt x="1" y="1477"/>
                    <a:pt x="1" y="953"/>
                  </a:cubicBezTo>
                  <a:cubicBezTo>
                    <a:pt x="1" y="429"/>
                    <a:pt x="429" y="1"/>
                    <a:pt x="953" y="1"/>
                  </a:cubicBezTo>
                  <a:cubicBezTo>
                    <a:pt x="1489" y="1"/>
                    <a:pt x="1918" y="429"/>
                    <a:pt x="1918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0"/>
            <p:cNvSpPr/>
            <p:nvPr/>
          </p:nvSpPr>
          <p:spPr>
            <a:xfrm>
              <a:off x="4470200" y="2069725"/>
              <a:ext cx="47925" cy="47950"/>
            </a:xfrm>
            <a:custGeom>
              <a:avLst/>
              <a:gdLst/>
              <a:ahLst/>
              <a:cxnLst/>
              <a:rect l="l" t="t" r="r" b="b"/>
              <a:pathLst>
                <a:path w="1917" h="1918" fill="none" extrusionOk="0">
                  <a:moveTo>
                    <a:pt x="1917" y="953"/>
                  </a:moveTo>
                  <a:cubicBezTo>
                    <a:pt x="1917" y="1489"/>
                    <a:pt x="1488" y="1918"/>
                    <a:pt x="953" y="1918"/>
                  </a:cubicBezTo>
                  <a:cubicBezTo>
                    <a:pt x="429" y="1918"/>
                    <a:pt x="0" y="1489"/>
                    <a:pt x="0" y="953"/>
                  </a:cubicBezTo>
                  <a:cubicBezTo>
                    <a:pt x="0" y="429"/>
                    <a:pt x="429" y="1"/>
                    <a:pt x="953" y="1"/>
                  </a:cubicBezTo>
                  <a:cubicBezTo>
                    <a:pt x="1488" y="1"/>
                    <a:pt x="1917" y="429"/>
                    <a:pt x="1917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0"/>
            <p:cNvSpPr/>
            <p:nvPr/>
          </p:nvSpPr>
          <p:spPr>
            <a:xfrm>
              <a:off x="4063000" y="2635575"/>
              <a:ext cx="25" cy="33950"/>
            </a:xfrm>
            <a:custGeom>
              <a:avLst/>
              <a:gdLst/>
              <a:ahLst/>
              <a:cxnLst/>
              <a:rect l="l" t="t" r="r" b="b"/>
              <a:pathLst>
                <a:path w="1" h="1358" fill="none" extrusionOk="0">
                  <a:moveTo>
                    <a:pt x="0" y="1358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0"/>
            <p:cNvSpPr/>
            <p:nvPr/>
          </p:nvSpPr>
          <p:spPr>
            <a:xfrm>
              <a:off x="4086800" y="2633500"/>
              <a:ext cx="33075" cy="120850"/>
            </a:xfrm>
            <a:custGeom>
              <a:avLst/>
              <a:gdLst/>
              <a:ahLst/>
              <a:cxnLst/>
              <a:rect l="l" t="t" r="r" b="b"/>
              <a:pathLst>
                <a:path w="1323" h="4834" fill="none" extrusionOk="0">
                  <a:moveTo>
                    <a:pt x="1322" y="0"/>
                  </a:moveTo>
                  <a:lnTo>
                    <a:pt x="1322" y="3941"/>
                  </a:lnTo>
                  <a:cubicBezTo>
                    <a:pt x="1322" y="4441"/>
                    <a:pt x="918" y="4834"/>
                    <a:pt x="418" y="4834"/>
                  </a:cubicBezTo>
                  <a:lnTo>
                    <a:pt x="1" y="4834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0"/>
            <p:cNvSpPr/>
            <p:nvPr/>
          </p:nvSpPr>
          <p:spPr>
            <a:xfrm>
              <a:off x="4176700" y="2635575"/>
              <a:ext cx="56875" cy="128300"/>
            </a:xfrm>
            <a:custGeom>
              <a:avLst/>
              <a:gdLst/>
              <a:ahLst/>
              <a:cxnLst/>
              <a:rect l="l" t="t" r="r" b="b"/>
              <a:pathLst>
                <a:path w="2275" h="5132" fill="none" extrusionOk="0">
                  <a:moveTo>
                    <a:pt x="1" y="0"/>
                  </a:moveTo>
                  <a:lnTo>
                    <a:pt x="1" y="4239"/>
                  </a:lnTo>
                  <a:cubicBezTo>
                    <a:pt x="1" y="4739"/>
                    <a:pt x="405" y="5132"/>
                    <a:pt x="893" y="5132"/>
                  </a:cubicBezTo>
                  <a:lnTo>
                    <a:pt x="2275" y="5132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0"/>
            <p:cNvSpPr/>
            <p:nvPr/>
          </p:nvSpPr>
          <p:spPr>
            <a:xfrm>
              <a:off x="4233550" y="2635575"/>
              <a:ext cx="25" cy="64325"/>
            </a:xfrm>
            <a:custGeom>
              <a:avLst/>
              <a:gdLst/>
              <a:ahLst/>
              <a:cxnLst/>
              <a:rect l="l" t="t" r="r" b="b"/>
              <a:pathLst>
                <a:path w="1" h="2573" fill="none" extrusionOk="0">
                  <a:moveTo>
                    <a:pt x="1" y="2572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0"/>
            <p:cNvSpPr/>
            <p:nvPr/>
          </p:nvSpPr>
          <p:spPr>
            <a:xfrm>
              <a:off x="4290400" y="2635575"/>
              <a:ext cx="25" cy="64325"/>
            </a:xfrm>
            <a:custGeom>
              <a:avLst/>
              <a:gdLst/>
              <a:ahLst/>
              <a:cxnLst/>
              <a:rect l="l" t="t" r="r" b="b"/>
              <a:pathLst>
                <a:path w="1" h="2573" fill="none" extrusionOk="0">
                  <a:moveTo>
                    <a:pt x="1" y="2572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0"/>
            <p:cNvSpPr/>
            <p:nvPr/>
          </p:nvSpPr>
          <p:spPr>
            <a:xfrm>
              <a:off x="4347250" y="2635575"/>
              <a:ext cx="25" cy="169400"/>
            </a:xfrm>
            <a:custGeom>
              <a:avLst/>
              <a:gdLst/>
              <a:ahLst/>
              <a:cxnLst/>
              <a:rect l="l" t="t" r="r" b="b"/>
              <a:pathLst>
                <a:path w="1" h="6776" fill="none" extrusionOk="0">
                  <a:moveTo>
                    <a:pt x="1" y="6775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0"/>
            <p:cNvSpPr/>
            <p:nvPr/>
          </p:nvSpPr>
          <p:spPr>
            <a:xfrm>
              <a:off x="4404100" y="2635575"/>
              <a:ext cx="48850" cy="116100"/>
            </a:xfrm>
            <a:custGeom>
              <a:avLst/>
              <a:gdLst/>
              <a:ahLst/>
              <a:cxnLst/>
              <a:rect l="l" t="t" r="r" b="b"/>
              <a:pathLst>
                <a:path w="1954" h="4644" fill="none" extrusionOk="0">
                  <a:moveTo>
                    <a:pt x="1" y="0"/>
                  </a:moveTo>
                  <a:lnTo>
                    <a:pt x="1" y="727"/>
                  </a:lnTo>
                  <a:cubicBezTo>
                    <a:pt x="1" y="1227"/>
                    <a:pt x="406" y="1632"/>
                    <a:pt x="906" y="1632"/>
                  </a:cubicBezTo>
                  <a:lnTo>
                    <a:pt x="1049" y="1632"/>
                  </a:lnTo>
                  <a:cubicBezTo>
                    <a:pt x="1549" y="1632"/>
                    <a:pt x="1954" y="2036"/>
                    <a:pt x="1954" y="2525"/>
                  </a:cubicBezTo>
                  <a:lnTo>
                    <a:pt x="1954" y="4644"/>
                  </a:lnTo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0"/>
            <p:cNvSpPr/>
            <p:nvPr/>
          </p:nvSpPr>
          <p:spPr>
            <a:xfrm>
              <a:off x="4428825" y="2751650"/>
              <a:ext cx="47925" cy="47950"/>
            </a:xfrm>
            <a:custGeom>
              <a:avLst/>
              <a:gdLst/>
              <a:ahLst/>
              <a:cxnLst/>
              <a:rect l="l" t="t" r="r" b="b"/>
              <a:pathLst>
                <a:path w="1917" h="1918" fill="none" extrusionOk="0">
                  <a:moveTo>
                    <a:pt x="1917" y="965"/>
                  </a:moveTo>
                  <a:cubicBezTo>
                    <a:pt x="1917" y="1489"/>
                    <a:pt x="1488" y="1918"/>
                    <a:pt x="965" y="1918"/>
                  </a:cubicBezTo>
                  <a:cubicBezTo>
                    <a:pt x="429" y="1918"/>
                    <a:pt x="0" y="1489"/>
                    <a:pt x="0" y="965"/>
                  </a:cubicBezTo>
                  <a:cubicBezTo>
                    <a:pt x="0" y="429"/>
                    <a:pt x="429" y="1"/>
                    <a:pt x="965" y="1"/>
                  </a:cubicBezTo>
                  <a:cubicBezTo>
                    <a:pt x="1488" y="1"/>
                    <a:pt x="1917" y="429"/>
                    <a:pt x="1917" y="965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0"/>
            <p:cNvSpPr/>
            <p:nvPr/>
          </p:nvSpPr>
          <p:spPr>
            <a:xfrm>
              <a:off x="4323450" y="2804950"/>
              <a:ext cx="47950" cy="47925"/>
            </a:xfrm>
            <a:custGeom>
              <a:avLst/>
              <a:gdLst/>
              <a:ahLst/>
              <a:cxnLst/>
              <a:rect l="l" t="t" r="r" b="b"/>
              <a:pathLst>
                <a:path w="1918" h="1917" fill="none" extrusionOk="0">
                  <a:moveTo>
                    <a:pt x="1917" y="964"/>
                  </a:moveTo>
                  <a:cubicBezTo>
                    <a:pt x="1917" y="1488"/>
                    <a:pt x="1489" y="1917"/>
                    <a:pt x="953" y="1917"/>
                  </a:cubicBezTo>
                  <a:cubicBezTo>
                    <a:pt x="429" y="1917"/>
                    <a:pt x="0" y="1488"/>
                    <a:pt x="0" y="964"/>
                  </a:cubicBezTo>
                  <a:cubicBezTo>
                    <a:pt x="0" y="429"/>
                    <a:pt x="429" y="0"/>
                    <a:pt x="953" y="0"/>
                  </a:cubicBezTo>
                  <a:cubicBezTo>
                    <a:pt x="1489" y="0"/>
                    <a:pt x="1917" y="429"/>
                    <a:pt x="1917" y="964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0"/>
            <p:cNvSpPr/>
            <p:nvPr/>
          </p:nvSpPr>
          <p:spPr>
            <a:xfrm>
              <a:off x="4233550" y="2740050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8" y="953"/>
                  </a:moveTo>
                  <a:cubicBezTo>
                    <a:pt x="1918" y="1489"/>
                    <a:pt x="1489" y="1917"/>
                    <a:pt x="953" y="1917"/>
                  </a:cubicBezTo>
                  <a:cubicBezTo>
                    <a:pt x="429" y="1917"/>
                    <a:pt x="1" y="1489"/>
                    <a:pt x="1" y="953"/>
                  </a:cubicBezTo>
                  <a:cubicBezTo>
                    <a:pt x="1" y="429"/>
                    <a:pt x="429" y="0"/>
                    <a:pt x="953" y="0"/>
                  </a:cubicBezTo>
                  <a:cubicBezTo>
                    <a:pt x="1489" y="0"/>
                    <a:pt x="1918" y="429"/>
                    <a:pt x="1918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0"/>
            <p:cNvSpPr/>
            <p:nvPr/>
          </p:nvSpPr>
          <p:spPr>
            <a:xfrm>
              <a:off x="4038875" y="2728150"/>
              <a:ext cx="47950" cy="47950"/>
            </a:xfrm>
            <a:custGeom>
              <a:avLst/>
              <a:gdLst/>
              <a:ahLst/>
              <a:cxnLst/>
              <a:rect l="l" t="t" r="r" b="b"/>
              <a:pathLst>
                <a:path w="1918" h="1918" fill="none" extrusionOk="0">
                  <a:moveTo>
                    <a:pt x="1918" y="953"/>
                  </a:moveTo>
                  <a:cubicBezTo>
                    <a:pt x="1918" y="1489"/>
                    <a:pt x="1489" y="1917"/>
                    <a:pt x="965" y="1917"/>
                  </a:cubicBezTo>
                  <a:cubicBezTo>
                    <a:pt x="430" y="1917"/>
                    <a:pt x="1" y="1489"/>
                    <a:pt x="1" y="953"/>
                  </a:cubicBezTo>
                  <a:cubicBezTo>
                    <a:pt x="1" y="429"/>
                    <a:pt x="430" y="0"/>
                    <a:pt x="965" y="0"/>
                  </a:cubicBezTo>
                  <a:cubicBezTo>
                    <a:pt x="1489" y="0"/>
                    <a:pt x="1918" y="429"/>
                    <a:pt x="1918" y="953"/>
                  </a:cubicBezTo>
                  <a:close/>
                </a:path>
              </a:pathLst>
            </a:custGeom>
            <a:solidFill>
              <a:schemeClr val="lt2"/>
            </a:solidFill>
            <a:ln w="202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55" name="Google Shape;1455;p70"/>
          <p:cNvCxnSpPr/>
          <p:nvPr/>
        </p:nvCxnSpPr>
        <p:spPr>
          <a:xfrm flipH="1">
            <a:off x="3400563" y="2036400"/>
            <a:ext cx="2161800" cy="30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456" name="Google Shape;1456;p70"/>
          <p:cNvCxnSpPr/>
          <p:nvPr/>
        </p:nvCxnSpPr>
        <p:spPr>
          <a:xfrm rot="10800000">
            <a:off x="3391613" y="3305625"/>
            <a:ext cx="2161800" cy="301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457" name="Google Shape;1457;p70"/>
          <p:cNvSpPr txBox="1">
            <a:spLocks noGrp="1"/>
          </p:cNvSpPr>
          <p:nvPr>
            <p:ph type="subTitle" idx="4294967295"/>
          </p:nvPr>
        </p:nvSpPr>
        <p:spPr>
          <a:xfrm>
            <a:off x="5833886" y="1899425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name, but it’s terribly hot</a:t>
            </a:r>
            <a:endParaRPr sz="1400"/>
          </a:p>
        </p:txBody>
      </p:sp>
      <p:sp>
        <p:nvSpPr>
          <p:cNvPr id="1458" name="Google Shape;1458;p70"/>
          <p:cNvSpPr txBox="1">
            <a:spLocks noGrp="1"/>
          </p:cNvSpPr>
          <p:nvPr>
            <p:ph type="subTitle" idx="4294967295"/>
          </p:nvPr>
        </p:nvSpPr>
        <p:spPr>
          <a:xfrm>
            <a:off x="5833886" y="3494575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459" name="Google Shape;1459;p70"/>
          <p:cNvSpPr txBox="1">
            <a:spLocks noGrp="1"/>
          </p:cNvSpPr>
          <p:nvPr>
            <p:ph type="subTitle" idx="4294967295"/>
          </p:nvPr>
        </p:nvSpPr>
        <p:spPr>
          <a:xfrm>
            <a:off x="5833888" y="1454248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VENUS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460" name="Google Shape;1460;p70"/>
          <p:cNvSpPr txBox="1">
            <a:spLocks noGrp="1"/>
          </p:cNvSpPr>
          <p:nvPr>
            <p:ph type="subTitle" idx="4294967295"/>
          </p:nvPr>
        </p:nvSpPr>
        <p:spPr>
          <a:xfrm>
            <a:off x="5833888" y="3049398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SATURN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461" name="Google Shape;1461;p70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7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DO IT?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67" name="Google Shape;1467;p71"/>
          <p:cNvGrpSpPr/>
          <p:nvPr/>
        </p:nvGrpSpPr>
        <p:grpSpPr>
          <a:xfrm>
            <a:off x="3369810" y="1480551"/>
            <a:ext cx="2404584" cy="2847219"/>
            <a:chOff x="929625" y="1192550"/>
            <a:chExt cx="2720425" cy="3221200"/>
          </a:xfrm>
        </p:grpSpPr>
        <p:sp>
          <p:nvSpPr>
            <p:cNvPr id="1468" name="Google Shape;1468;p71"/>
            <p:cNvSpPr/>
            <p:nvPr/>
          </p:nvSpPr>
          <p:spPr>
            <a:xfrm>
              <a:off x="1369600" y="2154575"/>
              <a:ext cx="39525" cy="226475"/>
            </a:xfrm>
            <a:custGeom>
              <a:avLst/>
              <a:gdLst/>
              <a:ahLst/>
              <a:cxnLst/>
              <a:rect l="l" t="t" r="r" b="b"/>
              <a:pathLst>
                <a:path w="1581" h="9059" extrusionOk="0">
                  <a:moveTo>
                    <a:pt x="0" y="9058"/>
                  </a:moveTo>
                  <a:lnTo>
                    <a:pt x="0" y="1"/>
                  </a:lnTo>
                  <a:lnTo>
                    <a:pt x="1581" y="608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71"/>
            <p:cNvSpPr/>
            <p:nvPr/>
          </p:nvSpPr>
          <p:spPr>
            <a:xfrm>
              <a:off x="1369600" y="2045150"/>
              <a:ext cx="19775" cy="109450"/>
            </a:xfrm>
            <a:custGeom>
              <a:avLst/>
              <a:gdLst/>
              <a:ahLst/>
              <a:cxnLst/>
              <a:rect l="l" t="t" r="r" b="b"/>
              <a:pathLst>
                <a:path w="791" h="4378" extrusionOk="0">
                  <a:moveTo>
                    <a:pt x="0" y="4378"/>
                  </a:moveTo>
                  <a:lnTo>
                    <a:pt x="790" y="1"/>
                  </a:lnTo>
                  <a:lnTo>
                    <a:pt x="790" y="386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71"/>
            <p:cNvSpPr/>
            <p:nvPr/>
          </p:nvSpPr>
          <p:spPr>
            <a:xfrm>
              <a:off x="1389350" y="1946375"/>
              <a:ext cx="38775" cy="98800"/>
            </a:xfrm>
            <a:custGeom>
              <a:avLst/>
              <a:gdLst/>
              <a:ahLst/>
              <a:cxnLst/>
              <a:rect l="l" t="t" r="r" b="b"/>
              <a:pathLst>
                <a:path w="1551" h="3952" extrusionOk="0">
                  <a:moveTo>
                    <a:pt x="791" y="0"/>
                  </a:moveTo>
                  <a:lnTo>
                    <a:pt x="0" y="3952"/>
                  </a:lnTo>
                  <a:lnTo>
                    <a:pt x="1551" y="282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71"/>
            <p:cNvSpPr/>
            <p:nvPr/>
          </p:nvSpPr>
          <p:spPr>
            <a:xfrm>
              <a:off x="1428100" y="1931175"/>
              <a:ext cx="60825" cy="85875"/>
            </a:xfrm>
            <a:custGeom>
              <a:avLst/>
              <a:gdLst/>
              <a:ahLst/>
              <a:cxnLst/>
              <a:rect l="l" t="t" r="r" b="b"/>
              <a:pathLst>
                <a:path w="2433" h="3435" extrusionOk="0">
                  <a:moveTo>
                    <a:pt x="2432" y="0"/>
                  </a:moveTo>
                  <a:lnTo>
                    <a:pt x="1" y="3435"/>
                  </a:lnTo>
                  <a:lnTo>
                    <a:pt x="1" y="3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1"/>
            <p:cNvSpPr/>
            <p:nvPr/>
          </p:nvSpPr>
          <p:spPr>
            <a:xfrm>
              <a:off x="1409100" y="1876450"/>
              <a:ext cx="24350" cy="69950"/>
            </a:xfrm>
            <a:custGeom>
              <a:avLst/>
              <a:gdLst/>
              <a:ahLst/>
              <a:cxnLst/>
              <a:rect l="l" t="t" r="r" b="b"/>
              <a:pathLst>
                <a:path w="974" h="2798" extrusionOk="0">
                  <a:moveTo>
                    <a:pt x="1" y="2797"/>
                  </a:moveTo>
                  <a:lnTo>
                    <a:pt x="973" y="1"/>
                  </a:lnTo>
                  <a:lnTo>
                    <a:pt x="761" y="255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71"/>
            <p:cNvSpPr/>
            <p:nvPr/>
          </p:nvSpPr>
          <p:spPr>
            <a:xfrm>
              <a:off x="1428100" y="1868100"/>
              <a:ext cx="38025" cy="72225"/>
            </a:xfrm>
            <a:custGeom>
              <a:avLst/>
              <a:gdLst/>
              <a:ahLst/>
              <a:cxnLst/>
              <a:rect l="l" t="t" r="r" b="b"/>
              <a:pathLst>
                <a:path w="1521" h="2889" extrusionOk="0">
                  <a:moveTo>
                    <a:pt x="1520" y="0"/>
                  </a:moveTo>
                  <a:lnTo>
                    <a:pt x="1" y="2888"/>
                  </a:lnTo>
                  <a:lnTo>
                    <a:pt x="213" y="33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71"/>
            <p:cNvSpPr/>
            <p:nvPr/>
          </p:nvSpPr>
          <p:spPr>
            <a:xfrm>
              <a:off x="1433425" y="1764750"/>
              <a:ext cx="55500" cy="111725"/>
            </a:xfrm>
            <a:custGeom>
              <a:avLst/>
              <a:gdLst/>
              <a:ahLst/>
              <a:cxnLst/>
              <a:rect l="l" t="t" r="r" b="b"/>
              <a:pathLst>
                <a:path w="2220" h="4469" extrusionOk="0">
                  <a:moveTo>
                    <a:pt x="2098" y="1"/>
                  </a:moveTo>
                  <a:lnTo>
                    <a:pt x="0" y="4469"/>
                  </a:lnTo>
                  <a:lnTo>
                    <a:pt x="2219" y="136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71"/>
            <p:cNvSpPr/>
            <p:nvPr/>
          </p:nvSpPr>
          <p:spPr>
            <a:xfrm>
              <a:off x="1466100" y="1798950"/>
              <a:ext cx="43350" cy="69175"/>
            </a:xfrm>
            <a:custGeom>
              <a:avLst/>
              <a:gdLst/>
              <a:ahLst/>
              <a:cxnLst/>
              <a:rect l="l" t="t" r="r" b="b"/>
              <a:pathLst>
                <a:path w="1734" h="2767" extrusionOk="0">
                  <a:moveTo>
                    <a:pt x="1733" y="700"/>
                  </a:moveTo>
                  <a:lnTo>
                    <a:pt x="0" y="2766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71"/>
            <p:cNvSpPr/>
            <p:nvPr/>
          </p:nvSpPr>
          <p:spPr>
            <a:xfrm>
              <a:off x="1485850" y="1680400"/>
              <a:ext cx="59300" cy="84375"/>
            </a:xfrm>
            <a:custGeom>
              <a:avLst/>
              <a:gdLst/>
              <a:ahLst/>
              <a:cxnLst/>
              <a:rect l="l" t="t" r="r" b="b"/>
              <a:pathLst>
                <a:path w="2372" h="3375" extrusionOk="0">
                  <a:moveTo>
                    <a:pt x="2372" y="1"/>
                  </a:moveTo>
                  <a:lnTo>
                    <a:pt x="1" y="3375"/>
                  </a:lnTo>
                  <a:lnTo>
                    <a:pt x="2189" y="228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71"/>
            <p:cNvSpPr/>
            <p:nvPr/>
          </p:nvSpPr>
          <p:spPr>
            <a:xfrm>
              <a:off x="1540575" y="1612025"/>
              <a:ext cx="57775" cy="125400"/>
            </a:xfrm>
            <a:custGeom>
              <a:avLst/>
              <a:gdLst/>
              <a:ahLst/>
              <a:cxnLst/>
              <a:rect l="l" t="t" r="r" b="b"/>
              <a:pathLst>
                <a:path w="2311" h="5016" extrusionOk="0">
                  <a:moveTo>
                    <a:pt x="2310" y="0"/>
                  </a:moveTo>
                  <a:lnTo>
                    <a:pt x="183" y="2736"/>
                  </a:lnTo>
                  <a:lnTo>
                    <a:pt x="0" y="501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1"/>
            <p:cNvSpPr/>
            <p:nvPr/>
          </p:nvSpPr>
          <p:spPr>
            <a:xfrm>
              <a:off x="1598325" y="1549700"/>
              <a:ext cx="64600" cy="62350"/>
            </a:xfrm>
            <a:custGeom>
              <a:avLst/>
              <a:gdLst/>
              <a:ahLst/>
              <a:cxnLst/>
              <a:rect l="l" t="t" r="r" b="b"/>
              <a:pathLst>
                <a:path w="2584" h="2494" extrusionOk="0">
                  <a:moveTo>
                    <a:pt x="2158" y="1"/>
                  </a:moveTo>
                  <a:lnTo>
                    <a:pt x="0" y="2493"/>
                  </a:lnTo>
                  <a:lnTo>
                    <a:pt x="2584" y="139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1"/>
            <p:cNvSpPr/>
            <p:nvPr/>
          </p:nvSpPr>
          <p:spPr>
            <a:xfrm>
              <a:off x="1369600" y="2141650"/>
              <a:ext cx="39525" cy="50950"/>
            </a:xfrm>
            <a:custGeom>
              <a:avLst/>
              <a:gdLst/>
              <a:ahLst/>
              <a:cxnLst/>
              <a:rect l="l" t="t" r="r" b="b"/>
              <a:pathLst>
                <a:path w="1581" h="2038" extrusionOk="0">
                  <a:moveTo>
                    <a:pt x="790" y="1"/>
                  </a:moveTo>
                  <a:lnTo>
                    <a:pt x="1581" y="2037"/>
                  </a:lnTo>
                  <a:lnTo>
                    <a:pt x="0" y="51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1"/>
            <p:cNvSpPr/>
            <p:nvPr/>
          </p:nvSpPr>
          <p:spPr>
            <a:xfrm>
              <a:off x="1369600" y="2381025"/>
              <a:ext cx="51700" cy="97300"/>
            </a:xfrm>
            <a:custGeom>
              <a:avLst/>
              <a:gdLst/>
              <a:ahLst/>
              <a:cxnLst/>
              <a:rect l="l" t="t" r="r" b="b"/>
              <a:pathLst>
                <a:path w="2068" h="3892" extrusionOk="0">
                  <a:moveTo>
                    <a:pt x="0" y="0"/>
                  </a:moveTo>
                  <a:lnTo>
                    <a:pt x="790" y="3891"/>
                  </a:lnTo>
                  <a:lnTo>
                    <a:pt x="2067" y="194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1"/>
            <p:cNvSpPr/>
            <p:nvPr/>
          </p:nvSpPr>
          <p:spPr>
            <a:xfrm>
              <a:off x="1369600" y="2306550"/>
              <a:ext cx="39525" cy="74500"/>
            </a:xfrm>
            <a:custGeom>
              <a:avLst/>
              <a:gdLst/>
              <a:ahLst/>
              <a:cxnLst/>
              <a:rect l="l" t="t" r="r" b="b"/>
              <a:pathLst>
                <a:path w="1581" h="2980" extrusionOk="0">
                  <a:moveTo>
                    <a:pt x="1581" y="1"/>
                  </a:moveTo>
                  <a:lnTo>
                    <a:pt x="1581" y="2979"/>
                  </a:lnTo>
                  <a:lnTo>
                    <a:pt x="0" y="297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1"/>
            <p:cNvSpPr/>
            <p:nvPr/>
          </p:nvSpPr>
          <p:spPr>
            <a:xfrm>
              <a:off x="1389350" y="2429650"/>
              <a:ext cx="31950" cy="155800"/>
            </a:xfrm>
            <a:custGeom>
              <a:avLst/>
              <a:gdLst/>
              <a:ahLst/>
              <a:cxnLst/>
              <a:rect l="l" t="t" r="r" b="b"/>
              <a:pathLst>
                <a:path w="1278" h="6232" extrusionOk="0">
                  <a:moveTo>
                    <a:pt x="1277" y="1"/>
                  </a:moveTo>
                  <a:lnTo>
                    <a:pt x="1277" y="6232"/>
                  </a:lnTo>
                  <a:lnTo>
                    <a:pt x="0" y="194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1"/>
            <p:cNvSpPr/>
            <p:nvPr/>
          </p:nvSpPr>
          <p:spPr>
            <a:xfrm>
              <a:off x="1421275" y="2585425"/>
              <a:ext cx="75250" cy="101850"/>
            </a:xfrm>
            <a:custGeom>
              <a:avLst/>
              <a:gdLst/>
              <a:ahLst/>
              <a:cxnLst/>
              <a:rect l="l" t="t" r="r" b="b"/>
              <a:pathLst>
                <a:path w="3010" h="4074" extrusionOk="0">
                  <a:moveTo>
                    <a:pt x="1793" y="4074"/>
                  </a:moveTo>
                  <a:lnTo>
                    <a:pt x="0" y="1"/>
                  </a:lnTo>
                  <a:lnTo>
                    <a:pt x="3009" y="203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1"/>
            <p:cNvSpPr/>
            <p:nvPr/>
          </p:nvSpPr>
          <p:spPr>
            <a:xfrm>
              <a:off x="1466100" y="2687250"/>
              <a:ext cx="60825" cy="111750"/>
            </a:xfrm>
            <a:custGeom>
              <a:avLst/>
              <a:gdLst/>
              <a:ahLst/>
              <a:cxnLst/>
              <a:rect l="l" t="t" r="r" b="b"/>
              <a:pathLst>
                <a:path w="2433" h="4470" extrusionOk="0">
                  <a:moveTo>
                    <a:pt x="2432" y="4469"/>
                  </a:moveTo>
                  <a:lnTo>
                    <a:pt x="0" y="1"/>
                  </a:lnTo>
                  <a:lnTo>
                    <a:pt x="2159" y="54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1"/>
            <p:cNvSpPr/>
            <p:nvPr/>
          </p:nvSpPr>
          <p:spPr>
            <a:xfrm>
              <a:off x="1520050" y="2700950"/>
              <a:ext cx="98050" cy="202150"/>
            </a:xfrm>
            <a:custGeom>
              <a:avLst/>
              <a:gdLst/>
              <a:ahLst/>
              <a:cxnLst/>
              <a:rect l="l" t="t" r="r" b="b"/>
              <a:pathLst>
                <a:path w="3922" h="8086" extrusionOk="0">
                  <a:moveTo>
                    <a:pt x="3922" y="8085"/>
                  </a:moveTo>
                  <a:lnTo>
                    <a:pt x="274" y="39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1"/>
            <p:cNvSpPr/>
            <p:nvPr/>
          </p:nvSpPr>
          <p:spPr>
            <a:xfrm>
              <a:off x="1618075" y="2887875"/>
              <a:ext cx="63100" cy="115525"/>
            </a:xfrm>
            <a:custGeom>
              <a:avLst/>
              <a:gdLst/>
              <a:ahLst/>
              <a:cxnLst/>
              <a:rect l="l" t="t" r="r" b="b"/>
              <a:pathLst>
                <a:path w="2524" h="4621" extrusionOk="0">
                  <a:moveTo>
                    <a:pt x="2523" y="4620"/>
                  </a:moveTo>
                  <a:lnTo>
                    <a:pt x="1" y="608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1"/>
            <p:cNvSpPr/>
            <p:nvPr/>
          </p:nvSpPr>
          <p:spPr>
            <a:xfrm>
              <a:off x="1587675" y="2742725"/>
              <a:ext cx="61575" cy="160375"/>
            </a:xfrm>
            <a:custGeom>
              <a:avLst/>
              <a:gdLst/>
              <a:ahLst/>
              <a:cxnLst/>
              <a:rect l="l" t="t" r="r" b="b"/>
              <a:pathLst>
                <a:path w="2463" h="6415" extrusionOk="0">
                  <a:moveTo>
                    <a:pt x="1" y="1"/>
                  </a:moveTo>
                  <a:lnTo>
                    <a:pt x="2463" y="5806"/>
                  </a:lnTo>
                  <a:lnTo>
                    <a:pt x="1217" y="641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1"/>
            <p:cNvSpPr/>
            <p:nvPr/>
          </p:nvSpPr>
          <p:spPr>
            <a:xfrm>
              <a:off x="1520050" y="2659900"/>
              <a:ext cx="67650" cy="82850"/>
            </a:xfrm>
            <a:custGeom>
              <a:avLst/>
              <a:gdLst/>
              <a:ahLst/>
              <a:cxnLst/>
              <a:rect l="l" t="t" r="r" b="b"/>
              <a:pathLst>
                <a:path w="2706" h="3314" extrusionOk="0">
                  <a:moveTo>
                    <a:pt x="1" y="1642"/>
                  </a:moveTo>
                  <a:lnTo>
                    <a:pt x="2706" y="3314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1"/>
            <p:cNvSpPr/>
            <p:nvPr/>
          </p:nvSpPr>
          <p:spPr>
            <a:xfrm>
              <a:off x="1618075" y="2903075"/>
              <a:ext cx="63100" cy="132250"/>
            </a:xfrm>
            <a:custGeom>
              <a:avLst/>
              <a:gdLst/>
              <a:ahLst/>
              <a:cxnLst/>
              <a:rect l="l" t="t" r="r" b="b"/>
              <a:pathLst>
                <a:path w="2524" h="5290" extrusionOk="0">
                  <a:moveTo>
                    <a:pt x="1" y="0"/>
                  </a:moveTo>
                  <a:lnTo>
                    <a:pt x="2159" y="5289"/>
                  </a:lnTo>
                  <a:lnTo>
                    <a:pt x="2523" y="401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1"/>
            <p:cNvSpPr/>
            <p:nvPr/>
          </p:nvSpPr>
          <p:spPr>
            <a:xfrm>
              <a:off x="1672025" y="3003375"/>
              <a:ext cx="47150" cy="97300"/>
            </a:xfrm>
            <a:custGeom>
              <a:avLst/>
              <a:gdLst/>
              <a:ahLst/>
              <a:cxnLst/>
              <a:rect l="l" t="t" r="r" b="b"/>
              <a:pathLst>
                <a:path w="1886" h="3892" extrusionOk="0">
                  <a:moveTo>
                    <a:pt x="1885" y="3891"/>
                  </a:moveTo>
                  <a:lnTo>
                    <a:pt x="1" y="1277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1"/>
            <p:cNvSpPr/>
            <p:nvPr/>
          </p:nvSpPr>
          <p:spPr>
            <a:xfrm>
              <a:off x="1719150" y="3086950"/>
              <a:ext cx="53200" cy="152025"/>
            </a:xfrm>
            <a:custGeom>
              <a:avLst/>
              <a:gdLst/>
              <a:ahLst/>
              <a:cxnLst/>
              <a:rect l="l" t="t" r="r" b="b"/>
              <a:pathLst>
                <a:path w="2128" h="6081" extrusionOk="0">
                  <a:moveTo>
                    <a:pt x="2128" y="6080"/>
                  </a:moveTo>
                  <a:lnTo>
                    <a:pt x="0" y="54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1"/>
            <p:cNvSpPr/>
            <p:nvPr/>
          </p:nvSpPr>
          <p:spPr>
            <a:xfrm>
              <a:off x="1466100" y="1816425"/>
              <a:ext cx="43350" cy="114775"/>
            </a:xfrm>
            <a:custGeom>
              <a:avLst/>
              <a:gdLst/>
              <a:ahLst/>
              <a:cxnLst/>
              <a:rect l="l" t="t" r="r" b="b"/>
              <a:pathLst>
                <a:path w="1734" h="4591" extrusionOk="0">
                  <a:moveTo>
                    <a:pt x="912" y="4590"/>
                  </a:moveTo>
                  <a:lnTo>
                    <a:pt x="1733" y="1"/>
                  </a:lnTo>
                  <a:lnTo>
                    <a:pt x="0" y="206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1"/>
            <p:cNvSpPr/>
            <p:nvPr/>
          </p:nvSpPr>
          <p:spPr>
            <a:xfrm>
              <a:off x="1652275" y="1436475"/>
              <a:ext cx="138325" cy="113250"/>
            </a:xfrm>
            <a:custGeom>
              <a:avLst/>
              <a:gdLst/>
              <a:ahLst/>
              <a:cxnLst/>
              <a:rect l="l" t="t" r="r" b="b"/>
              <a:pathLst>
                <a:path w="5533" h="4530" extrusionOk="0">
                  <a:moveTo>
                    <a:pt x="5532" y="1"/>
                  </a:moveTo>
                  <a:lnTo>
                    <a:pt x="0" y="4530"/>
                  </a:lnTo>
                  <a:lnTo>
                    <a:pt x="4317" y="346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1"/>
            <p:cNvSpPr/>
            <p:nvPr/>
          </p:nvSpPr>
          <p:spPr>
            <a:xfrm>
              <a:off x="1790575" y="1339975"/>
              <a:ext cx="179350" cy="96525"/>
            </a:xfrm>
            <a:custGeom>
              <a:avLst/>
              <a:gdLst/>
              <a:ahLst/>
              <a:cxnLst/>
              <a:rect l="l" t="t" r="r" b="b"/>
              <a:pathLst>
                <a:path w="7174" h="3861" extrusionOk="0">
                  <a:moveTo>
                    <a:pt x="7174" y="1"/>
                  </a:moveTo>
                  <a:lnTo>
                    <a:pt x="0" y="3861"/>
                  </a:lnTo>
                  <a:lnTo>
                    <a:pt x="5684" y="279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1"/>
            <p:cNvSpPr/>
            <p:nvPr/>
          </p:nvSpPr>
          <p:spPr>
            <a:xfrm>
              <a:off x="1760175" y="1436475"/>
              <a:ext cx="66150" cy="86650"/>
            </a:xfrm>
            <a:custGeom>
              <a:avLst/>
              <a:gdLst/>
              <a:ahLst/>
              <a:cxnLst/>
              <a:rect l="l" t="t" r="r" b="b"/>
              <a:pathLst>
                <a:path w="2646" h="3466" extrusionOk="0">
                  <a:moveTo>
                    <a:pt x="2645" y="3040"/>
                  </a:moveTo>
                  <a:lnTo>
                    <a:pt x="1" y="3466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1"/>
            <p:cNvSpPr/>
            <p:nvPr/>
          </p:nvSpPr>
          <p:spPr>
            <a:xfrm>
              <a:off x="1598325" y="1584650"/>
              <a:ext cx="145150" cy="49425"/>
            </a:xfrm>
            <a:custGeom>
              <a:avLst/>
              <a:gdLst/>
              <a:ahLst/>
              <a:cxnLst/>
              <a:rect l="l" t="t" r="r" b="b"/>
              <a:pathLst>
                <a:path w="5806" h="1977" extrusionOk="0">
                  <a:moveTo>
                    <a:pt x="5806" y="1977"/>
                  </a:moveTo>
                  <a:lnTo>
                    <a:pt x="2584" y="1"/>
                  </a:lnTo>
                  <a:lnTo>
                    <a:pt x="0" y="109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1"/>
            <p:cNvSpPr/>
            <p:nvPr/>
          </p:nvSpPr>
          <p:spPr>
            <a:xfrm>
              <a:off x="1409100" y="2192575"/>
              <a:ext cx="49425" cy="114000"/>
            </a:xfrm>
            <a:custGeom>
              <a:avLst/>
              <a:gdLst/>
              <a:ahLst/>
              <a:cxnLst/>
              <a:rect l="l" t="t" r="r" b="b"/>
              <a:pathLst>
                <a:path w="1977" h="4560" extrusionOk="0">
                  <a:moveTo>
                    <a:pt x="1" y="0"/>
                  </a:moveTo>
                  <a:lnTo>
                    <a:pt x="1" y="4560"/>
                  </a:lnTo>
                  <a:lnTo>
                    <a:pt x="1977" y="51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1"/>
            <p:cNvSpPr/>
            <p:nvPr/>
          </p:nvSpPr>
          <p:spPr>
            <a:xfrm>
              <a:off x="1389350" y="2017025"/>
              <a:ext cx="76775" cy="124650"/>
            </a:xfrm>
            <a:custGeom>
              <a:avLst/>
              <a:gdLst/>
              <a:ahLst/>
              <a:cxnLst/>
              <a:rect l="l" t="t" r="r" b="b"/>
              <a:pathLst>
                <a:path w="3071" h="4986" extrusionOk="0">
                  <a:moveTo>
                    <a:pt x="1551" y="1"/>
                  </a:moveTo>
                  <a:lnTo>
                    <a:pt x="0" y="4986"/>
                  </a:lnTo>
                  <a:lnTo>
                    <a:pt x="3070" y="45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1"/>
            <p:cNvSpPr/>
            <p:nvPr/>
          </p:nvSpPr>
          <p:spPr>
            <a:xfrm>
              <a:off x="1969900" y="1287550"/>
              <a:ext cx="167200" cy="81325"/>
            </a:xfrm>
            <a:custGeom>
              <a:avLst/>
              <a:gdLst/>
              <a:ahLst/>
              <a:cxnLst/>
              <a:rect l="l" t="t" r="r" b="b"/>
              <a:pathLst>
                <a:path w="6688" h="3253" extrusionOk="0">
                  <a:moveTo>
                    <a:pt x="1" y="2098"/>
                  </a:moveTo>
                  <a:lnTo>
                    <a:pt x="6688" y="0"/>
                  </a:lnTo>
                  <a:lnTo>
                    <a:pt x="3344" y="3253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1"/>
            <p:cNvSpPr/>
            <p:nvPr/>
          </p:nvSpPr>
          <p:spPr>
            <a:xfrm>
              <a:off x="2137075" y="1269300"/>
              <a:ext cx="204450" cy="59300"/>
            </a:xfrm>
            <a:custGeom>
              <a:avLst/>
              <a:gdLst/>
              <a:ahLst/>
              <a:cxnLst/>
              <a:rect l="l" t="t" r="r" b="b"/>
              <a:pathLst>
                <a:path w="8178" h="2372" extrusionOk="0">
                  <a:moveTo>
                    <a:pt x="8177" y="1"/>
                  </a:moveTo>
                  <a:lnTo>
                    <a:pt x="1" y="730"/>
                  </a:lnTo>
                  <a:lnTo>
                    <a:pt x="1703" y="237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1"/>
            <p:cNvSpPr/>
            <p:nvPr/>
          </p:nvSpPr>
          <p:spPr>
            <a:xfrm>
              <a:off x="2053500" y="1287550"/>
              <a:ext cx="126175" cy="81325"/>
            </a:xfrm>
            <a:custGeom>
              <a:avLst/>
              <a:gdLst/>
              <a:ahLst/>
              <a:cxnLst/>
              <a:rect l="l" t="t" r="r" b="b"/>
              <a:pathLst>
                <a:path w="5047" h="3253" extrusionOk="0">
                  <a:moveTo>
                    <a:pt x="0" y="3253"/>
                  </a:moveTo>
                  <a:lnTo>
                    <a:pt x="5046" y="1642"/>
                  </a:lnTo>
                  <a:lnTo>
                    <a:pt x="3344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71"/>
            <p:cNvSpPr/>
            <p:nvPr/>
          </p:nvSpPr>
          <p:spPr>
            <a:xfrm>
              <a:off x="1790575" y="1409875"/>
              <a:ext cx="253825" cy="99575"/>
            </a:xfrm>
            <a:custGeom>
              <a:avLst/>
              <a:gdLst/>
              <a:ahLst/>
              <a:cxnLst/>
              <a:rect l="l" t="t" r="r" b="b"/>
              <a:pathLst>
                <a:path w="10153" h="3983" extrusionOk="0">
                  <a:moveTo>
                    <a:pt x="5684" y="1"/>
                  </a:moveTo>
                  <a:lnTo>
                    <a:pt x="10153" y="3983"/>
                  </a:lnTo>
                  <a:lnTo>
                    <a:pt x="0" y="10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1"/>
            <p:cNvSpPr/>
            <p:nvPr/>
          </p:nvSpPr>
          <p:spPr>
            <a:xfrm>
              <a:off x="1389350" y="2067200"/>
              <a:ext cx="164925" cy="138325"/>
            </a:xfrm>
            <a:custGeom>
              <a:avLst/>
              <a:gdLst/>
              <a:ahLst/>
              <a:cxnLst/>
              <a:rect l="l" t="t" r="r" b="b"/>
              <a:pathLst>
                <a:path w="6597" h="5533" extrusionOk="0">
                  <a:moveTo>
                    <a:pt x="2767" y="5532"/>
                  </a:moveTo>
                  <a:lnTo>
                    <a:pt x="6596" y="0"/>
                  </a:lnTo>
                  <a:lnTo>
                    <a:pt x="0" y="297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1"/>
            <p:cNvSpPr/>
            <p:nvPr/>
          </p:nvSpPr>
          <p:spPr>
            <a:xfrm>
              <a:off x="1466100" y="1931175"/>
              <a:ext cx="88175" cy="136050"/>
            </a:xfrm>
            <a:custGeom>
              <a:avLst/>
              <a:gdLst/>
              <a:ahLst/>
              <a:cxnLst/>
              <a:rect l="l" t="t" r="r" b="b"/>
              <a:pathLst>
                <a:path w="3527" h="5442" extrusionOk="0">
                  <a:moveTo>
                    <a:pt x="912" y="0"/>
                  </a:moveTo>
                  <a:lnTo>
                    <a:pt x="3526" y="5441"/>
                  </a:lnTo>
                  <a:lnTo>
                    <a:pt x="0" y="389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1"/>
            <p:cNvSpPr/>
            <p:nvPr/>
          </p:nvSpPr>
          <p:spPr>
            <a:xfrm>
              <a:off x="1772325" y="3238950"/>
              <a:ext cx="57775" cy="107150"/>
            </a:xfrm>
            <a:custGeom>
              <a:avLst/>
              <a:gdLst/>
              <a:ahLst/>
              <a:cxnLst/>
              <a:rect l="l" t="t" r="r" b="b"/>
              <a:pathLst>
                <a:path w="2311" h="4286" extrusionOk="0">
                  <a:moveTo>
                    <a:pt x="1" y="0"/>
                  </a:moveTo>
                  <a:lnTo>
                    <a:pt x="639" y="4043"/>
                  </a:lnTo>
                  <a:lnTo>
                    <a:pt x="2311" y="428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1"/>
            <p:cNvSpPr/>
            <p:nvPr/>
          </p:nvSpPr>
          <p:spPr>
            <a:xfrm>
              <a:off x="1788300" y="3340000"/>
              <a:ext cx="53975" cy="135300"/>
            </a:xfrm>
            <a:custGeom>
              <a:avLst/>
              <a:gdLst/>
              <a:ahLst/>
              <a:cxnLst/>
              <a:rect l="l" t="t" r="r" b="b"/>
              <a:pathLst>
                <a:path w="2159" h="5412" extrusionOk="0">
                  <a:moveTo>
                    <a:pt x="2158" y="5411"/>
                  </a:moveTo>
                  <a:lnTo>
                    <a:pt x="0" y="1"/>
                  </a:lnTo>
                  <a:lnTo>
                    <a:pt x="1672" y="24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1"/>
            <p:cNvSpPr/>
            <p:nvPr/>
          </p:nvSpPr>
          <p:spPr>
            <a:xfrm>
              <a:off x="1830100" y="3346075"/>
              <a:ext cx="66875" cy="208250"/>
            </a:xfrm>
            <a:custGeom>
              <a:avLst/>
              <a:gdLst/>
              <a:ahLst/>
              <a:cxnLst/>
              <a:rect l="l" t="t" r="r" b="b"/>
              <a:pathLst>
                <a:path w="2675" h="8330" extrusionOk="0">
                  <a:moveTo>
                    <a:pt x="2675" y="8329"/>
                  </a:moveTo>
                  <a:lnTo>
                    <a:pt x="486" y="5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1"/>
            <p:cNvSpPr/>
            <p:nvPr/>
          </p:nvSpPr>
          <p:spPr>
            <a:xfrm>
              <a:off x="1932675" y="1368850"/>
              <a:ext cx="120850" cy="140600"/>
            </a:xfrm>
            <a:custGeom>
              <a:avLst/>
              <a:gdLst/>
              <a:ahLst/>
              <a:cxnLst/>
              <a:rect l="l" t="t" r="r" b="b"/>
              <a:pathLst>
                <a:path w="4834" h="5624" extrusionOk="0">
                  <a:moveTo>
                    <a:pt x="4833" y="1"/>
                  </a:moveTo>
                  <a:lnTo>
                    <a:pt x="4469" y="5624"/>
                  </a:lnTo>
                  <a:lnTo>
                    <a:pt x="0" y="164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1"/>
            <p:cNvSpPr/>
            <p:nvPr/>
          </p:nvSpPr>
          <p:spPr>
            <a:xfrm>
              <a:off x="1743450" y="1509425"/>
              <a:ext cx="300950" cy="124650"/>
            </a:xfrm>
            <a:custGeom>
              <a:avLst/>
              <a:gdLst/>
              <a:ahLst/>
              <a:cxnLst/>
              <a:rect l="l" t="t" r="r" b="b"/>
              <a:pathLst>
                <a:path w="12038" h="4986" extrusionOk="0">
                  <a:moveTo>
                    <a:pt x="1" y="4986"/>
                  </a:moveTo>
                  <a:lnTo>
                    <a:pt x="3314" y="122"/>
                  </a:lnTo>
                  <a:lnTo>
                    <a:pt x="12038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1"/>
            <p:cNvSpPr/>
            <p:nvPr/>
          </p:nvSpPr>
          <p:spPr>
            <a:xfrm>
              <a:off x="1509425" y="1737400"/>
              <a:ext cx="188475" cy="79050"/>
            </a:xfrm>
            <a:custGeom>
              <a:avLst/>
              <a:gdLst/>
              <a:ahLst/>
              <a:cxnLst/>
              <a:rect l="l" t="t" r="r" b="b"/>
              <a:pathLst>
                <a:path w="7539" h="3162" extrusionOk="0">
                  <a:moveTo>
                    <a:pt x="0" y="3162"/>
                  </a:moveTo>
                  <a:lnTo>
                    <a:pt x="7538" y="365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1"/>
            <p:cNvSpPr/>
            <p:nvPr/>
          </p:nvSpPr>
          <p:spPr>
            <a:xfrm>
              <a:off x="1598325" y="1612025"/>
              <a:ext cx="145150" cy="134525"/>
            </a:xfrm>
            <a:custGeom>
              <a:avLst/>
              <a:gdLst/>
              <a:ahLst/>
              <a:cxnLst/>
              <a:rect l="l" t="t" r="r" b="b"/>
              <a:pathLst>
                <a:path w="5806" h="5381" extrusionOk="0">
                  <a:moveTo>
                    <a:pt x="5806" y="882"/>
                  </a:moveTo>
                  <a:lnTo>
                    <a:pt x="3982" y="53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1"/>
            <p:cNvSpPr/>
            <p:nvPr/>
          </p:nvSpPr>
          <p:spPr>
            <a:xfrm>
              <a:off x="1409100" y="2175100"/>
              <a:ext cx="194575" cy="131475"/>
            </a:xfrm>
            <a:custGeom>
              <a:avLst/>
              <a:gdLst/>
              <a:ahLst/>
              <a:cxnLst/>
              <a:rect l="l" t="t" r="r" b="b"/>
              <a:pathLst>
                <a:path w="7783" h="5259" extrusionOk="0">
                  <a:moveTo>
                    <a:pt x="1977" y="1216"/>
                  </a:moveTo>
                  <a:lnTo>
                    <a:pt x="7782" y="0"/>
                  </a:lnTo>
                  <a:lnTo>
                    <a:pt x="1" y="525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1"/>
            <p:cNvSpPr/>
            <p:nvPr/>
          </p:nvSpPr>
          <p:spPr>
            <a:xfrm>
              <a:off x="3274650" y="2154575"/>
              <a:ext cx="38775" cy="226475"/>
            </a:xfrm>
            <a:custGeom>
              <a:avLst/>
              <a:gdLst/>
              <a:ahLst/>
              <a:cxnLst/>
              <a:rect l="l" t="t" r="r" b="b"/>
              <a:pathLst>
                <a:path w="1551" h="9059" extrusionOk="0">
                  <a:moveTo>
                    <a:pt x="1550" y="9058"/>
                  </a:moveTo>
                  <a:lnTo>
                    <a:pt x="1550" y="1"/>
                  </a:lnTo>
                  <a:lnTo>
                    <a:pt x="0" y="608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1"/>
            <p:cNvSpPr/>
            <p:nvPr/>
          </p:nvSpPr>
          <p:spPr>
            <a:xfrm>
              <a:off x="3293650" y="2045150"/>
              <a:ext cx="19775" cy="109450"/>
            </a:xfrm>
            <a:custGeom>
              <a:avLst/>
              <a:gdLst/>
              <a:ahLst/>
              <a:cxnLst/>
              <a:rect l="l" t="t" r="r" b="b"/>
              <a:pathLst>
                <a:path w="791" h="4378" extrusionOk="0">
                  <a:moveTo>
                    <a:pt x="790" y="4378"/>
                  </a:moveTo>
                  <a:lnTo>
                    <a:pt x="0" y="1"/>
                  </a:lnTo>
                  <a:lnTo>
                    <a:pt x="0" y="386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1"/>
            <p:cNvSpPr/>
            <p:nvPr/>
          </p:nvSpPr>
          <p:spPr>
            <a:xfrm>
              <a:off x="3254875" y="1946375"/>
              <a:ext cx="38800" cy="98800"/>
            </a:xfrm>
            <a:custGeom>
              <a:avLst/>
              <a:gdLst/>
              <a:ahLst/>
              <a:cxnLst/>
              <a:rect l="l" t="t" r="r" b="b"/>
              <a:pathLst>
                <a:path w="1552" h="3952" extrusionOk="0">
                  <a:moveTo>
                    <a:pt x="791" y="0"/>
                  </a:moveTo>
                  <a:lnTo>
                    <a:pt x="1551" y="3952"/>
                  </a:lnTo>
                  <a:lnTo>
                    <a:pt x="1" y="282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1"/>
            <p:cNvSpPr/>
            <p:nvPr/>
          </p:nvSpPr>
          <p:spPr>
            <a:xfrm>
              <a:off x="3194100" y="1931175"/>
              <a:ext cx="60800" cy="85875"/>
            </a:xfrm>
            <a:custGeom>
              <a:avLst/>
              <a:gdLst/>
              <a:ahLst/>
              <a:cxnLst/>
              <a:rect l="l" t="t" r="r" b="b"/>
              <a:pathLst>
                <a:path w="2432" h="3435" extrusionOk="0">
                  <a:moveTo>
                    <a:pt x="0" y="0"/>
                  </a:moveTo>
                  <a:lnTo>
                    <a:pt x="2432" y="3435"/>
                  </a:lnTo>
                  <a:lnTo>
                    <a:pt x="2432" y="3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1"/>
            <p:cNvSpPr/>
            <p:nvPr/>
          </p:nvSpPr>
          <p:spPr>
            <a:xfrm>
              <a:off x="3249575" y="1876450"/>
              <a:ext cx="25100" cy="69950"/>
            </a:xfrm>
            <a:custGeom>
              <a:avLst/>
              <a:gdLst/>
              <a:ahLst/>
              <a:cxnLst/>
              <a:rect l="l" t="t" r="r" b="b"/>
              <a:pathLst>
                <a:path w="1004" h="2798" extrusionOk="0">
                  <a:moveTo>
                    <a:pt x="1003" y="2797"/>
                  </a:moveTo>
                  <a:lnTo>
                    <a:pt x="0" y="1"/>
                  </a:lnTo>
                  <a:lnTo>
                    <a:pt x="213" y="255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1"/>
            <p:cNvSpPr/>
            <p:nvPr/>
          </p:nvSpPr>
          <p:spPr>
            <a:xfrm>
              <a:off x="3216900" y="1868100"/>
              <a:ext cx="38000" cy="72225"/>
            </a:xfrm>
            <a:custGeom>
              <a:avLst/>
              <a:gdLst/>
              <a:ahLst/>
              <a:cxnLst/>
              <a:rect l="l" t="t" r="r" b="b"/>
              <a:pathLst>
                <a:path w="1520" h="2889" extrusionOk="0">
                  <a:moveTo>
                    <a:pt x="0" y="0"/>
                  </a:moveTo>
                  <a:lnTo>
                    <a:pt x="1520" y="2888"/>
                  </a:lnTo>
                  <a:lnTo>
                    <a:pt x="1307" y="33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1"/>
            <p:cNvSpPr/>
            <p:nvPr/>
          </p:nvSpPr>
          <p:spPr>
            <a:xfrm>
              <a:off x="3194100" y="1764750"/>
              <a:ext cx="55500" cy="111725"/>
            </a:xfrm>
            <a:custGeom>
              <a:avLst/>
              <a:gdLst/>
              <a:ahLst/>
              <a:cxnLst/>
              <a:rect l="l" t="t" r="r" b="b"/>
              <a:pathLst>
                <a:path w="2220" h="4469" extrusionOk="0">
                  <a:moveTo>
                    <a:pt x="122" y="1"/>
                  </a:moveTo>
                  <a:lnTo>
                    <a:pt x="2219" y="4469"/>
                  </a:lnTo>
                  <a:lnTo>
                    <a:pt x="0" y="136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1"/>
            <p:cNvSpPr/>
            <p:nvPr/>
          </p:nvSpPr>
          <p:spPr>
            <a:xfrm>
              <a:off x="3173575" y="1798950"/>
              <a:ext cx="43350" cy="69175"/>
            </a:xfrm>
            <a:custGeom>
              <a:avLst/>
              <a:gdLst/>
              <a:ahLst/>
              <a:cxnLst/>
              <a:rect l="l" t="t" r="r" b="b"/>
              <a:pathLst>
                <a:path w="1734" h="2767" extrusionOk="0">
                  <a:moveTo>
                    <a:pt x="1" y="700"/>
                  </a:moveTo>
                  <a:lnTo>
                    <a:pt x="1733" y="2766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1"/>
            <p:cNvSpPr/>
            <p:nvPr/>
          </p:nvSpPr>
          <p:spPr>
            <a:xfrm>
              <a:off x="3137875" y="1680400"/>
              <a:ext cx="59275" cy="84375"/>
            </a:xfrm>
            <a:custGeom>
              <a:avLst/>
              <a:gdLst/>
              <a:ahLst/>
              <a:cxnLst/>
              <a:rect l="l" t="t" r="r" b="b"/>
              <a:pathLst>
                <a:path w="2371" h="3375" extrusionOk="0">
                  <a:moveTo>
                    <a:pt x="0" y="1"/>
                  </a:moveTo>
                  <a:lnTo>
                    <a:pt x="2371" y="3375"/>
                  </a:lnTo>
                  <a:lnTo>
                    <a:pt x="182" y="228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1"/>
            <p:cNvSpPr/>
            <p:nvPr/>
          </p:nvSpPr>
          <p:spPr>
            <a:xfrm>
              <a:off x="3085425" y="1612025"/>
              <a:ext cx="57025" cy="125400"/>
            </a:xfrm>
            <a:custGeom>
              <a:avLst/>
              <a:gdLst/>
              <a:ahLst/>
              <a:cxnLst/>
              <a:rect l="l" t="t" r="r" b="b"/>
              <a:pathLst>
                <a:path w="2281" h="5016" extrusionOk="0">
                  <a:moveTo>
                    <a:pt x="1" y="0"/>
                  </a:moveTo>
                  <a:lnTo>
                    <a:pt x="2098" y="2736"/>
                  </a:lnTo>
                  <a:lnTo>
                    <a:pt x="2280" y="501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1"/>
            <p:cNvSpPr/>
            <p:nvPr/>
          </p:nvSpPr>
          <p:spPr>
            <a:xfrm>
              <a:off x="3020075" y="1549700"/>
              <a:ext cx="65375" cy="62350"/>
            </a:xfrm>
            <a:custGeom>
              <a:avLst/>
              <a:gdLst/>
              <a:ahLst/>
              <a:cxnLst/>
              <a:rect l="l" t="t" r="r" b="b"/>
              <a:pathLst>
                <a:path w="2615" h="2494" extrusionOk="0">
                  <a:moveTo>
                    <a:pt x="426" y="1"/>
                  </a:moveTo>
                  <a:lnTo>
                    <a:pt x="2615" y="2493"/>
                  </a:lnTo>
                  <a:lnTo>
                    <a:pt x="1" y="139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1"/>
            <p:cNvSpPr/>
            <p:nvPr/>
          </p:nvSpPr>
          <p:spPr>
            <a:xfrm>
              <a:off x="3274650" y="2141650"/>
              <a:ext cx="38775" cy="50950"/>
            </a:xfrm>
            <a:custGeom>
              <a:avLst/>
              <a:gdLst/>
              <a:ahLst/>
              <a:cxnLst/>
              <a:rect l="l" t="t" r="r" b="b"/>
              <a:pathLst>
                <a:path w="1551" h="2038" extrusionOk="0">
                  <a:moveTo>
                    <a:pt x="760" y="1"/>
                  </a:moveTo>
                  <a:lnTo>
                    <a:pt x="0" y="2037"/>
                  </a:lnTo>
                  <a:lnTo>
                    <a:pt x="1550" y="51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1"/>
            <p:cNvSpPr/>
            <p:nvPr/>
          </p:nvSpPr>
          <p:spPr>
            <a:xfrm>
              <a:off x="3261725" y="2381025"/>
              <a:ext cx="51700" cy="97300"/>
            </a:xfrm>
            <a:custGeom>
              <a:avLst/>
              <a:gdLst/>
              <a:ahLst/>
              <a:cxnLst/>
              <a:rect l="l" t="t" r="r" b="b"/>
              <a:pathLst>
                <a:path w="2068" h="3892" extrusionOk="0">
                  <a:moveTo>
                    <a:pt x="2067" y="0"/>
                  </a:moveTo>
                  <a:lnTo>
                    <a:pt x="1277" y="3891"/>
                  </a:lnTo>
                  <a:lnTo>
                    <a:pt x="1" y="194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1"/>
            <p:cNvSpPr/>
            <p:nvPr/>
          </p:nvSpPr>
          <p:spPr>
            <a:xfrm>
              <a:off x="3274650" y="2306550"/>
              <a:ext cx="38775" cy="74500"/>
            </a:xfrm>
            <a:custGeom>
              <a:avLst/>
              <a:gdLst/>
              <a:ahLst/>
              <a:cxnLst/>
              <a:rect l="l" t="t" r="r" b="b"/>
              <a:pathLst>
                <a:path w="1551" h="2980" extrusionOk="0">
                  <a:moveTo>
                    <a:pt x="0" y="1"/>
                  </a:moveTo>
                  <a:lnTo>
                    <a:pt x="0" y="2979"/>
                  </a:lnTo>
                  <a:lnTo>
                    <a:pt x="1550" y="297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1"/>
            <p:cNvSpPr/>
            <p:nvPr/>
          </p:nvSpPr>
          <p:spPr>
            <a:xfrm>
              <a:off x="3261725" y="2429650"/>
              <a:ext cx="31950" cy="155800"/>
            </a:xfrm>
            <a:custGeom>
              <a:avLst/>
              <a:gdLst/>
              <a:ahLst/>
              <a:cxnLst/>
              <a:rect l="l" t="t" r="r" b="b"/>
              <a:pathLst>
                <a:path w="1278" h="6232" extrusionOk="0">
                  <a:moveTo>
                    <a:pt x="1" y="1"/>
                  </a:moveTo>
                  <a:lnTo>
                    <a:pt x="1" y="6232"/>
                  </a:lnTo>
                  <a:lnTo>
                    <a:pt x="1277" y="194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1"/>
            <p:cNvSpPr/>
            <p:nvPr/>
          </p:nvSpPr>
          <p:spPr>
            <a:xfrm>
              <a:off x="3186500" y="2585425"/>
              <a:ext cx="75250" cy="101850"/>
            </a:xfrm>
            <a:custGeom>
              <a:avLst/>
              <a:gdLst/>
              <a:ahLst/>
              <a:cxnLst/>
              <a:rect l="l" t="t" r="r" b="b"/>
              <a:pathLst>
                <a:path w="3010" h="4074" extrusionOk="0">
                  <a:moveTo>
                    <a:pt x="1216" y="4074"/>
                  </a:moveTo>
                  <a:lnTo>
                    <a:pt x="3010" y="1"/>
                  </a:lnTo>
                  <a:lnTo>
                    <a:pt x="0" y="203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71"/>
            <p:cNvSpPr/>
            <p:nvPr/>
          </p:nvSpPr>
          <p:spPr>
            <a:xfrm>
              <a:off x="3156100" y="2687250"/>
              <a:ext cx="60825" cy="111750"/>
            </a:xfrm>
            <a:custGeom>
              <a:avLst/>
              <a:gdLst/>
              <a:ahLst/>
              <a:cxnLst/>
              <a:rect l="l" t="t" r="r" b="b"/>
              <a:pathLst>
                <a:path w="2433" h="4470" extrusionOk="0">
                  <a:moveTo>
                    <a:pt x="1" y="4469"/>
                  </a:moveTo>
                  <a:lnTo>
                    <a:pt x="2432" y="1"/>
                  </a:lnTo>
                  <a:lnTo>
                    <a:pt x="274" y="54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71"/>
            <p:cNvSpPr/>
            <p:nvPr/>
          </p:nvSpPr>
          <p:spPr>
            <a:xfrm>
              <a:off x="3064925" y="2700950"/>
              <a:ext cx="98050" cy="202150"/>
            </a:xfrm>
            <a:custGeom>
              <a:avLst/>
              <a:gdLst/>
              <a:ahLst/>
              <a:cxnLst/>
              <a:rect l="l" t="t" r="r" b="b"/>
              <a:pathLst>
                <a:path w="3922" h="8086" extrusionOk="0">
                  <a:moveTo>
                    <a:pt x="0" y="8085"/>
                  </a:moveTo>
                  <a:lnTo>
                    <a:pt x="3648" y="3921"/>
                  </a:lnTo>
                  <a:lnTo>
                    <a:pt x="392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71"/>
            <p:cNvSpPr/>
            <p:nvPr/>
          </p:nvSpPr>
          <p:spPr>
            <a:xfrm>
              <a:off x="3002600" y="2887875"/>
              <a:ext cx="62350" cy="115525"/>
            </a:xfrm>
            <a:custGeom>
              <a:avLst/>
              <a:gdLst/>
              <a:ahLst/>
              <a:cxnLst/>
              <a:rect l="l" t="t" r="r" b="b"/>
              <a:pathLst>
                <a:path w="2494" h="4621" extrusionOk="0">
                  <a:moveTo>
                    <a:pt x="1" y="4620"/>
                  </a:moveTo>
                  <a:lnTo>
                    <a:pt x="2493" y="608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71"/>
            <p:cNvSpPr/>
            <p:nvPr/>
          </p:nvSpPr>
          <p:spPr>
            <a:xfrm>
              <a:off x="3033750" y="2742725"/>
              <a:ext cx="61575" cy="160375"/>
            </a:xfrm>
            <a:custGeom>
              <a:avLst/>
              <a:gdLst/>
              <a:ahLst/>
              <a:cxnLst/>
              <a:rect l="l" t="t" r="r" b="b"/>
              <a:pathLst>
                <a:path w="2463" h="6415" extrusionOk="0">
                  <a:moveTo>
                    <a:pt x="2463" y="1"/>
                  </a:moveTo>
                  <a:lnTo>
                    <a:pt x="1" y="5806"/>
                  </a:lnTo>
                  <a:lnTo>
                    <a:pt x="1247" y="641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71"/>
            <p:cNvSpPr/>
            <p:nvPr/>
          </p:nvSpPr>
          <p:spPr>
            <a:xfrm>
              <a:off x="3095300" y="2659900"/>
              <a:ext cx="67675" cy="82850"/>
            </a:xfrm>
            <a:custGeom>
              <a:avLst/>
              <a:gdLst/>
              <a:ahLst/>
              <a:cxnLst/>
              <a:rect l="l" t="t" r="r" b="b"/>
              <a:pathLst>
                <a:path w="2707" h="3314" extrusionOk="0">
                  <a:moveTo>
                    <a:pt x="2706" y="1642"/>
                  </a:moveTo>
                  <a:lnTo>
                    <a:pt x="1" y="3314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71"/>
            <p:cNvSpPr/>
            <p:nvPr/>
          </p:nvSpPr>
          <p:spPr>
            <a:xfrm>
              <a:off x="3002600" y="2903075"/>
              <a:ext cx="62350" cy="132250"/>
            </a:xfrm>
            <a:custGeom>
              <a:avLst/>
              <a:gdLst/>
              <a:ahLst/>
              <a:cxnLst/>
              <a:rect l="l" t="t" r="r" b="b"/>
              <a:pathLst>
                <a:path w="2494" h="5290" extrusionOk="0">
                  <a:moveTo>
                    <a:pt x="2493" y="0"/>
                  </a:moveTo>
                  <a:lnTo>
                    <a:pt x="335" y="5289"/>
                  </a:lnTo>
                  <a:lnTo>
                    <a:pt x="1" y="401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71"/>
            <p:cNvSpPr/>
            <p:nvPr/>
          </p:nvSpPr>
          <p:spPr>
            <a:xfrm>
              <a:off x="2964600" y="3003375"/>
              <a:ext cx="46375" cy="97300"/>
            </a:xfrm>
            <a:custGeom>
              <a:avLst/>
              <a:gdLst/>
              <a:ahLst/>
              <a:cxnLst/>
              <a:rect l="l" t="t" r="r" b="b"/>
              <a:pathLst>
                <a:path w="1855" h="3892" extrusionOk="0">
                  <a:moveTo>
                    <a:pt x="1" y="3891"/>
                  </a:moveTo>
                  <a:lnTo>
                    <a:pt x="1855" y="1277"/>
                  </a:lnTo>
                  <a:lnTo>
                    <a:pt x="152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71"/>
            <p:cNvSpPr/>
            <p:nvPr/>
          </p:nvSpPr>
          <p:spPr>
            <a:xfrm>
              <a:off x="2910650" y="3086950"/>
              <a:ext cx="53975" cy="152025"/>
            </a:xfrm>
            <a:custGeom>
              <a:avLst/>
              <a:gdLst/>
              <a:ahLst/>
              <a:cxnLst/>
              <a:rect l="l" t="t" r="r" b="b"/>
              <a:pathLst>
                <a:path w="2159" h="6081" extrusionOk="0">
                  <a:moveTo>
                    <a:pt x="1" y="6080"/>
                  </a:moveTo>
                  <a:lnTo>
                    <a:pt x="2159" y="548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71"/>
            <p:cNvSpPr/>
            <p:nvPr/>
          </p:nvSpPr>
          <p:spPr>
            <a:xfrm>
              <a:off x="3173575" y="1816425"/>
              <a:ext cx="43350" cy="114775"/>
            </a:xfrm>
            <a:custGeom>
              <a:avLst/>
              <a:gdLst/>
              <a:ahLst/>
              <a:cxnLst/>
              <a:rect l="l" t="t" r="r" b="b"/>
              <a:pathLst>
                <a:path w="1734" h="4591" extrusionOk="0">
                  <a:moveTo>
                    <a:pt x="821" y="4590"/>
                  </a:moveTo>
                  <a:lnTo>
                    <a:pt x="1" y="1"/>
                  </a:lnTo>
                  <a:lnTo>
                    <a:pt x="1733" y="206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71"/>
            <p:cNvSpPr/>
            <p:nvPr/>
          </p:nvSpPr>
          <p:spPr>
            <a:xfrm>
              <a:off x="2892425" y="1436475"/>
              <a:ext cx="138325" cy="113250"/>
            </a:xfrm>
            <a:custGeom>
              <a:avLst/>
              <a:gdLst/>
              <a:ahLst/>
              <a:cxnLst/>
              <a:rect l="l" t="t" r="r" b="b"/>
              <a:pathLst>
                <a:path w="5533" h="4530" extrusionOk="0">
                  <a:moveTo>
                    <a:pt x="0" y="1"/>
                  </a:moveTo>
                  <a:lnTo>
                    <a:pt x="5532" y="4530"/>
                  </a:lnTo>
                  <a:lnTo>
                    <a:pt x="1216" y="346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71"/>
            <p:cNvSpPr/>
            <p:nvPr/>
          </p:nvSpPr>
          <p:spPr>
            <a:xfrm>
              <a:off x="2713075" y="1339975"/>
              <a:ext cx="179375" cy="96525"/>
            </a:xfrm>
            <a:custGeom>
              <a:avLst/>
              <a:gdLst/>
              <a:ahLst/>
              <a:cxnLst/>
              <a:rect l="l" t="t" r="r" b="b"/>
              <a:pathLst>
                <a:path w="7175" h="3861" extrusionOk="0">
                  <a:moveTo>
                    <a:pt x="1" y="1"/>
                  </a:moveTo>
                  <a:lnTo>
                    <a:pt x="7174" y="3861"/>
                  </a:lnTo>
                  <a:lnTo>
                    <a:pt x="1490" y="279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71"/>
            <p:cNvSpPr/>
            <p:nvPr/>
          </p:nvSpPr>
          <p:spPr>
            <a:xfrm>
              <a:off x="2856700" y="1436475"/>
              <a:ext cx="66150" cy="86650"/>
            </a:xfrm>
            <a:custGeom>
              <a:avLst/>
              <a:gdLst/>
              <a:ahLst/>
              <a:cxnLst/>
              <a:rect l="l" t="t" r="r" b="b"/>
              <a:pathLst>
                <a:path w="2646" h="3466" extrusionOk="0">
                  <a:moveTo>
                    <a:pt x="1" y="3040"/>
                  </a:moveTo>
                  <a:lnTo>
                    <a:pt x="2645" y="3466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71"/>
            <p:cNvSpPr/>
            <p:nvPr/>
          </p:nvSpPr>
          <p:spPr>
            <a:xfrm>
              <a:off x="2939525" y="1584650"/>
              <a:ext cx="145925" cy="49425"/>
            </a:xfrm>
            <a:custGeom>
              <a:avLst/>
              <a:gdLst/>
              <a:ahLst/>
              <a:cxnLst/>
              <a:rect l="l" t="t" r="r" b="b"/>
              <a:pathLst>
                <a:path w="5837" h="1977" extrusionOk="0">
                  <a:moveTo>
                    <a:pt x="1" y="1977"/>
                  </a:moveTo>
                  <a:lnTo>
                    <a:pt x="3223" y="1"/>
                  </a:lnTo>
                  <a:lnTo>
                    <a:pt x="5837" y="109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71"/>
            <p:cNvSpPr/>
            <p:nvPr/>
          </p:nvSpPr>
          <p:spPr>
            <a:xfrm>
              <a:off x="3224500" y="2192575"/>
              <a:ext cx="50175" cy="114000"/>
            </a:xfrm>
            <a:custGeom>
              <a:avLst/>
              <a:gdLst/>
              <a:ahLst/>
              <a:cxnLst/>
              <a:rect l="l" t="t" r="r" b="b"/>
              <a:pathLst>
                <a:path w="2007" h="4560" extrusionOk="0">
                  <a:moveTo>
                    <a:pt x="2006" y="0"/>
                  </a:moveTo>
                  <a:lnTo>
                    <a:pt x="2006" y="4560"/>
                  </a:lnTo>
                  <a:lnTo>
                    <a:pt x="0" y="51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1"/>
            <p:cNvSpPr/>
            <p:nvPr/>
          </p:nvSpPr>
          <p:spPr>
            <a:xfrm>
              <a:off x="3216900" y="2017025"/>
              <a:ext cx="76775" cy="124650"/>
            </a:xfrm>
            <a:custGeom>
              <a:avLst/>
              <a:gdLst/>
              <a:ahLst/>
              <a:cxnLst/>
              <a:rect l="l" t="t" r="r" b="b"/>
              <a:pathLst>
                <a:path w="3071" h="4986" extrusionOk="0">
                  <a:moveTo>
                    <a:pt x="1520" y="1"/>
                  </a:moveTo>
                  <a:lnTo>
                    <a:pt x="3070" y="4986"/>
                  </a:lnTo>
                  <a:lnTo>
                    <a:pt x="0" y="45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71"/>
            <p:cNvSpPr/>
            <p:nvPr/>
          </p:nvSpPr>
          <p:spPr>
            <a:xfrm>
              <a:off x="2545900" y="1287550"/>
              <a:ext cx="167200" cy="81325"/>
            </a:xfrm>
            <a:custGeom>
              <a:avLst/>
              <a:gdLst/>
              <a:ahLst/>
              <a:cxnLst/>
              <a:rect l="l" t="t" r="r" b="b"/>
              <a:pathLst>
                <a:path w="6688" h="3253" extrusionOk="0">
                  <a:moveTo>
                    <a:pt x="6688" y="2098"/>
                  </a:moveTo>
                  <a:lnTo>
                    <a:pt x="1" y="0"/>
                  </a:lnTo>
                  <a:lnTo>
                    <a:pt x="3344" y="3253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71"/>
            <p:cNvSpPr/>
            <p:nvPr/>
          </p:nvSpPr>
          <p:spPr>
            <a:xfrm>
              <a:off x="2341500" y="1269300"/>
              <a:ext cx="204425" cy="59300"/>
            </a:xfrm>
            <a:custGeom>
              <a:avLst/>
              <a:gdLst/>
              <a:ahLst/>
              <a:cxnLst/>
              <a:rect l="l" t="t" r="r" b="b"/>
              <a:pathLst>
                <a:path w="8177" h="2372" extrusionOk="0">
                  <a:moveTo>
                    <a:pt x="0" y="1"/>
                  </a:moveTo>
                  <a:lnTo>
                    <a:pt x="8177" y="730"/>
                  </a:lnTo>
                  <a:lnTo>
                    <a:pt x="6505" y="237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1"/>
            <p:cNvSpPr/>
            <p:nvPr/>
          </p:nvSpPr>
          <p:spPr>
            <a:xfrm>
              <a:off x="2504100" y="1287550"/>
              <a:ext cx="125425" cy="81325"/>
            </a:xfrm>
            <a:custGeom>
              <a:avLst/>
              <a:gdLst/>
              <a:ahLst/>
              <a:cxnLst/>
              <a:rect l="l" t="t" r="r" b="b"/>
              <a:pathLst>
                <a:path w="5017" h="3253" extrusionOk="0">
                  <a:moveTo>
                    <a:pt x="5016" y="3253"/>
                  </a:moveTo>
                  <a:lnTo>
                    <a:pt x="1" y="1642"/>
                  </a:lnTo>
                  <a:lnTo>
                    <a:pt x="1673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1"/>
            <p:cNvSpPr/>
            <p:nvPr/>
          </p:nvSpPr>
          <p:spPr>
            <a:xfrm>
              <a:off x="2638625" y="1409875"/>
              <a:ext cx="253825" cy="99575"/>
            </a:xfrm>
            <a:custGeom>
              <a:avLst/>
              <a:gdLst/>
              <a:ahLst/>
              <a:cxnLst/>
              <a:rect l="l" t="t" r="r" b="b"/>
              <a:pathLst>
                <a:path w="10153" h="3983" extrusionOk="0">
                  <a:moveTo>
                    <a:pt x="4468" y="1"/>
                  </a:moveTo>
                  <a:lnTo>
                    <a:pt x="0" y="3983"/>
                  </a:lnTo>
                  <a:lnTo>
                    <a:pt x="10152" y="10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1"/>
            <p:cNvSpPr/>
            <p:nvPr/>
          </p:nvSpPr>
          <p:spPr>
            <a:xfrm>
              <a:off x="3128750" y="2067200"/>
              <a:ext cx="164925" cy="138325"/>
            </a:xfrm>
            <a:custGeom>
              <a:avLst/>
              <a:gdLst/>
              <a:ahLst/>
              <a:cxnLst/>
              <a:rect l="l" t="t" r="r" b="b"/>
              <a:pathLst>
                <a:path w="6597" h="5533" extrusionOk="0">
                  <a:moveTo>
                    <a:pt x="3830" y="5532"/>
                  </a:moveTo>
                  <a:lnTo>
                    <a:pt x="0" y="0"/>
                  </a:lnTo>
                  <a:lnTo>
                    <a:pt x="6596" y="297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1"/>
            <p:cNvSpPr/>
            <p:nvPr/>
          </p:nvSpPr>
          <p:spPr>
            <a:xfrm>
              <a:off x="3128750" y="1931175"/>
              <a:ext cx="88175" cy="136050"/>
            </a:xfrm>
            <a:custGeom>
              <a:avLst/>
              <a:gdLst/>
              <a:ahLst/>
              <a:cxnLst/>
              <a:rect l="l" t="t" r="r" b="b"/>
              <a:pathLst>
                <a:path w="3527" h="5442" extrusionOk="0">
                  <a:moveTo>
                    <a:pt x="2614" y="0"/>
                  </a:moveTo>
                  <a:lnTo>
                    <a:pt x="0" y="5441"/>
                  </a:lnTo>
                  <a:lnTo>
                    <a:pt x="3526" y="389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1"/>
            <p:cNvSpPr/>
            <p:nvPr/>
          </p:nvSpPr>
          <p:spPr>
            <a:xfrm>
              <a:off x="2852900" y="3238950"/>
              <a:ext cx="57775" cy="107150"/>
            </a:xfrm>
            <a:custGeom>
              <a:avLst/>
              <a:gdLst/>
              <a:ahLst/>
              <a:cxnLst/>
              <a:rect l="l" t="t" r="r" b="b"/>
              <a:pathLst>
                <a:path w="2311" h="4286" extrusionOk="0">
                  <a:moveTo>
                    <a:pt x="2311" y="0"/>
                  </a:moveTo>
                  <a:lnTo>
                    <a:pt x="1672" y="4043"/>
                  </a:lnTo>
                  <a:lnTo>
                    <a:pt x="1" y="428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1"/>
            <p:cNvSpPr/>
            <p:nvPr/>
          </p:nvSpPr>
          <p:spPr>
            <a:xfrm>
              <a:off x="2840750" y="3340000"/>
              <a:ext cx="53975" cy="135300"/>
            </a:xfrm>
            <a:custGeom>
              <a:avLst/>
              <a:gdLst/>
              <a:ahLst/>
              <a:cxnLst/>
              <a:rect l="l" t="t" r="r" b="b"/>
              <a:pathLst>
                <a:path w="2159" h="5412" extrusionOk="0">
                  <a:moveTo>
                    <a:pt x="0" y="5411"/>
                  </a:moveTo>
                  <a:lnTo>
                    <a:pt x="2158" y="1"/>
                  </a:lnTo>
                  <a:lnTo>
                    <a:pt x="487" y="24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1"/>
            <p:cNvSpPr/>
            <p:nvPr/>
          </p:nvSpPr>
          <p:spPr>
            <a:xfrm>
              <a:off x="2786025" y="3346075"/>
              <a:ext cx="66900" cy="208250"/>
            </a:xfrm>
            <a:custGeom>
              <a:avLst/>
              <a:gdLst/>
              <a:ahLst/>
              <a:cxnLst/>
              <a:rect l="l" t="t" r="r" b="b"/>
              <a:pathLst>
                <a:path w="2676" h="8330" extrusionOk="0">
                  <a:moveTo>
                    <a:pt x="1" y="8329"/>
                  </a:moveTo>
                  <a:lnTo>
                    <a:pt x="2189" y="5168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1"/>
            <p:cNvSpPr/>
            <p:nvPr/>
          </p:nvSpPr>
          <p:spPr>
            <a:xfrm>
              <a:off x="2629500" y="1368850"/>
              <a:ext cx="120850" cy="140600"/>
            </a:xfrm>
            <a:custGeom>
              <a:avLst/>
              <a:gdLst/>
              <a:ahLst/>
              <a:cxnLst/>
              <a:rect l="l" t="t" r="r" b="b"/>
              <a:pathLst>
                <a:path w="4834" h="5624" extrusionOk="0">
                  <a:moveTo>
                    <a:pt x="0" y="1"/>
                  </a:moveTo>
                  <a:lnTo>
                    <a:pt x="365" y="5624"/>
                  </a:lnTo>
                  <a:lnTo>
                    <a:pt x="4833" y="164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1"/>
            <p:cNvSpPr/>
            <p:nvPr/>
          </p:nvSpPr>
          <p:spPr>
            <a:xfrm>
              <a:off x="2638625" y="1509425"/>
              <a:ext cx="300925" cy="124650"/>
            </a:xfrm>
            <a:custGeom>
              <a:avLst/>
              <a:gdLst/>
              <a:ahLst/>
              <a:cxnLst/>
              <a:rect l="l" t="t" r="r" b="b"/>
              <a:pathLst>
                <a:path w="12037" h="4986" extrusionOk="0">
                  <a:moveTo>
                    <a:pt x="12037" y="4986"/>
                  </a:moveTo>
                  <a:lnTo>
                    <a:pt x="8724" y="1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1"/>
            <p:cNvSpPr/>
            <p:nvPr/>
          </p:nvSpPr>
          <p:spPr>
            <a:xfrm>
              <a:off x="2985125" y="1737400"/>
              <a:ext cx="188475" cy="79050"/>
            </a:xfrm>
            <a:custGeom>
              <a:avLst/>
              <a:gdLst/>
              <a:ahLst/>
              <a:cxnLst/>
              <a:rect l="l" t="t" r="r" b="b"/>
              <a:pathLst>
                <a:path w="7539" h="3162" extrusionOk="0">
                  <a:moveTo>
                    <a:pt x="7539" y="3162"/>
                  </a:moveTo>
                  <a:lnTo>
                    <a:pt x="0" y="365"/>
                  </a:lnTo>
                  <a:lnTo>
                    <a:pt x="6292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1"/>
            <p:cNvSpPr/>
            <p:nvPr/>
          </p:nvSpPr>
          <p:spPr>
            <a:xfrm>
              <a:off x="2939525" y="1612025"/>
              <a:ext cx="145925" cy="134525"/>
            </a:xfrm>
            <a:custGeom>
              <a:avLst/>
              <a:gdLst/>
              <a:ahLst/>
              <a:cxnLst/>
              <a:rect l="l" t="t" r="r" b="b"/>
              <a:pathLst>
                <a:path w="5837" h="5381" extrusionOk="0">
                  <a:moveTo>
                    <a:pt x="1" y="882"/>
                  </a:moveTo>
                  <a:lnTo>
                    <a:pt x="1824" y="5380"/>
                  </a:lnTo>
                  <a:lnTo>
                    <a:pt x="5837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71"/>
            <p:cNvSpPr/>
            <p:nvPr/>
          </p:nvSpPr>
          <p:spPr>
            <a:xfrm>
              <a:off x="3079350" y="2175100"/>
              <a:ext cx="195325" cy="131475"/>
            </a:xfrm>
            <a:custGeom>
              <a:avLst/>
              <a:gdLst/>
              <a:ahLst/>
              <a:cxnLst/>
              <a:rect l="l" t="t" r="r" b="b"/>
              <a:pathLst>
                <a:path w="7813" h="5259" extrusionOk="0">
                  <a:moveTo>
                    <a:pt x="5806" y="1216"/>
                  </a:moveTo>
                  <a:lnTo>
                    <a:pt x="1" y="0"/>
                  </a:lnTo>
                  <a:lnTo>
                    <a:pt x="7812" y="525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71"/>
            <p:cNvSpPr/>
            <p:nvPr/>
          </p:nvSpPr>
          <p:spPr>
            <a:xfrm>
              <a:off x="2341500" y="1269300"/>
              <a:ext cx="162625" cy="59300"/>
            </a:xfrm>
            <a:custGeom>
              <a:avLst/>
              <a:gdLst/>
              <a:ahLst/>
              <a:cxnLst/>
              <a:rect l="l" t="t" r="r" b="b"/>
              <a:pathLst>
                <a:path w="6505" h="2372" extrusionOk="0">
                  <a:moveTo>
                    <a:pt x="0" y="1"/>
                  </a:moveTo>
                  <a:lnTo>
                    <a:pt x="0" y="2372"/>
                  </a:lnTo>
                  <a:lnTo>
                    <a:pt x="6505" y="237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71"/>
            <p:cNvSpPr/>
            <p:nvPr/>
          </p:nvSpPr>
          <p:spPr>
            <a:xfrm>
              <a:off x="2524625" y="1368850"/>
              <a:ext cx="114025" cy="140600"/>
            </a:xfrm>
            <a:custGeom>
              <a:avLst/>
              <a:gdLst/>
              <a:ahLst/>
              <a:cxnLst/>
              <a:rect l="l" t="t" r="r" b="b"/>
              <a:pathLst>
                <a:path w="4561" h="5624" extrusionOk="0">
                  <a:moveTo>
                    <a:pt x="4560" y="5624"/>
                  </a:moveTo>
                  <a:lnTo>
                    <a:pt x="1" y="4985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71"/>
            <p:cNvSpPr/>
            <p:nvPr/>
          </p:nvSpPr>
          <p:spPr>
            <a:xfrm>
              <a:off x="2590750" y="1509425"/>
              <a:ext cx="110200" cy="139850"/>
            </a:xfrm>
            <a:custGeom>
              <a:avLst/>
              <a:gdLst/>
              <a:ahLst/>
              <a:cxnLst/>
              <a:rect l="l" t="t" r="r" b="b"/>
              <a:pathLst>
                <a:path w="4408" h="5594" extrusionOk="0">
                  <a:moveTo>
                    <a:pt x="0" y="5594"/>
                  </a:moveTo>
                  <a:lnTo>
                    <a:pt x="1915" y="1"/>
                  </a:lnTo>
                  <a:lnTo>
                    <a:pt x="4407" y="349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71"/>
            <p:cNvSpPr/>
            <p:nvPr/>
          </p:nvSpPr>
          <p:spPr>
            <a:xfrm>
              <a:off x="2259425" y="1328575"/>
              <a:ext cx="244700" cy="81325"/>
            </a:xfrm>
            <a:custGeom>
              <a:avLst/>
              <a:gdLst/>
              <a:ahLst/>
              <a:cxnLst/>
              <a:rect l="l" t="t" r="r" b="b"/>
              <a:pathLst>
                <a:path w="9788" h="3253" extrusionOk="0">
                  <a:moveTo>
                    <a:pt x="3283" y="1"/>
                  </a:moveTo>
                  <a:lnTo>
                    <a:pt x="1" y="3253"/>
                  </a:lnTo>
                  <a:lnTo>
                    <a:pt x="9788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71"/>
            <p:cNvSpPr/>
            <p:nvPr/>
          </p:nvSpPr>
          <p:spPr>
            <a:xfrm>
              <a:off x="2053500" y="1328575"/>
              <a:ext cx="205950" cy="81325"/>
            </a:xfrm>
            <a:custGeom>
              <a:avLst/>
              <a:gdLst/>
              <a:ahLst/>
              <a:cxnLst/>
              <a:rect l="l" t="t" r="r" b="b"/>
              <a:pathLst>
                <a:path w="8238" h="3253" extrusionOk="0">
                  <a:moveTo>
                    <a:pt x="5046" y="1"/>
                  </a:moveTo>
                  <a:lnTo>
                    <a:pt x="8238" y="3253"/>
                  </a:lnTo>
                  <a:lnTo>
                    <a:pt x="0" y="161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71"/>
            <p:cNvSpPr/>
            <p:nvPr/>
          </p:nvSpPr>
          <p:spPr>
            <a:xfrm>
              <a:off x="2179650" y="1269300"/>
              <a:ext cx="161875" cy="59300"/>
            </a:xfrm>
            <a:custGeom>
              <a:avLst/>
              <a:gdLst/>
              <a:ahLst/>
              <a:cxnLst/>
              <a:rect l="l" t="t" r="r" b="b"/>
              <a:pathLst>
                <a:path w="6475" h="2372" extrusionOk="0">
                  <a:moveTo>
                    <a:pt x="6474" y="1"/>
                  </a:moveTo>
                  <a:lnTo>
                    <a:pt x="6474" y="2372"/>
                  </a:lnTo>
                  <a:lnTo>
                    <a:pt x="0" y="237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71"/>
            <p:cNvSpPr/>
            <p:nvPr/>
          </p:nvSpPr>
          <p:spPr>
            <a:xfrm>
              <a:off x="1743450" y="1509425"/>
              <a:ext cx="300950" cy="212800"/>
            </a:xfrm>
            <a:custGeom>
              <a:avLst/>
              <a:gdLst/>
              <a:ahLst/>
              <a:cxnLst/>
              <a:rect l="l" t="t" r="r" b="b"/>
              <a:pathLst>
                <a:path w="12038" h="8512" extrusionOk="0">
                  <a:moveTo>
                    <a:pt x="12038" y="1"/>
                  </a:moveTo>
                  <a:lnTo>
                    <a:pt x="7569" y="8512"/>
                  </a:lnTo>
                  <a:lnTo>
                    <a:pt x="1" y="498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71"/>
            <p:cNvSpPr/>
            <p:nvPr/>
          </p:nvSpPr>
          <p:spPr>
            <a:xfrm>
              <a:off x="1488900" y="1746525"/>
              <a:ext cx="209000" cy="184675"/>
            </a:xfrm>
            <a:custGeom>
              <a:avLst/>
              <a:gdLst/>
              <a:ahLst/>
              <a:cxnLst/>
              <a:rect l="l" t="t" r="r" b="b"/>
              <a:pathLst>
                <a:path w="8360" h="7387" extrusionOk="0">
                  <a:moveTo>
                    <a:pt x="8359" y="0"/>
                  </a:moveTo>
                  <a:lnTo>
                    <a:pt x="3222" y="7386"/>
                  </a:lnTo>
                  <a:lnTo>
                    <a:pt x="0" y="738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71"/>
            <p:cNvSpPr/>
            <p:nvPr/>
          </p:nvSpPr>
          <p:spPr>
            <a:xfrm>
              <a:off x="2278425" y="1672800"/>
              <a:ext cx="250800" cy="372375"/>
            </a:xfrm>
            <a:custGeom>
              <a:avLst/>
              <a:gdLst/>
              <a:ahLst/>
              <a:cxnLst/>
              <a:rect l="l" t="t" r="r" b="b"/>
              <a:pathLst>
                <a:path w="10032" h="14895" extrusionOk="0">
                  <a:moveTo>
                    <a:pt x="10031" y="1"/>
                  </a:moveTo>
                  <a:lnTo>
                    <a:pt x="0" y="14895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71"/>
            <p:cNvSpPr/>
            <p:nvPr/>
          </p:nvSpPr>
          <p:spPr>
            <a:xfrm>
              <a:off x="2101375" y="1931175"/>
              <a:ext cx="177075" cy="375400"/>
            </a:xfrm>
            <a:custGeom>
              <a:avLst/>
              <a:gdLst/>
              <a:ahLst/>
              <a:cxnLst/>
              <a:rect l="l" t="t" r="r" b="b"/>
              <a:pathLst>
                <a:path w="7083" h="15016" extrusionOk="0">
                  <a:moveTo>
                    <a:pt x="7082" y="4560"/>
                  </a:moveTo>
                  <a:lnTo>
                    <a:pt x="3678" y="0"/>
                  </a:lnTo>
                  <a:lnTo>
                    <a:pt x="0" y="1501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71"/>
            <p:cNvSpPr/>
            <p:nvPr/>
          </p:nvSpPr>
          <p:spPr>
            <a:xfrm>
              <a:off x="1932675" y="2286800"/>
              <a:ext cx="168725" cy="218100"/>
            </a:xfrm>
            <a:custGeom>
              <a:avLst/>
              <a:gdLst/>
              <a:ahLst/>
              <a:cxnLst/>
              <a:rect l="l" t="t" r="r" b="b"/>
              <a:pathLst>
                <a:path w="6749" h="8724" extrusionOk="0">
                  <a:moveTo>
                    <a:pt x="0" y="0"/>
                  </a:moveTo>
                  <a:lnTo>
                    <a:pt x="6748" y="791"/>
                  </a:lnTo>
                  <a:lnTo>
                    <a:pt x="1429" y="872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1"/>
            <p:cNvSpPr/>
            <p:nvPr/>
          </p:nvSpPr>
          <p:spPr>
            <a:xfrm>
              <a:off x="2023850" y="1888625"/>
              <a:ext cx="169500" cy="156550"/>
            </a:xfrm>
            <a:custGeom>
              <a:avLst/>
              <a:gdLst/>
              <a:ahLst/>
              <a:cxnLst/>
              <a:rect l="l" t="t" r="r" b="b"/>
              <a:pathLst>
                <a:path w="6780" h="6262" extrusionOk="0">
                  <a:moveTo>
                    <a:pt x="1" y="6262"/>
                  </a:moveTo>
                  <a:lnTo>
                    <a:pt x="6779" y="1702"/>
                  </a:lnTo>
                  <a:lnTo>
                    <a:pt x="310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1"/>
            <p:cNvSpPr/>
            <p:nvPr/>
          </p:nvSpPr>
          <p:spPr>
            <a:xfrm>
              <a:off x="1697875" y="1722200"/>
              <a:ext cx="234825" cy="126175"/>
            </a:xfrm>
            <a:custGeom>
              <a:avLst/>
              <a:gdLst/>
              <a:ahLst/>
              <a:cxnLst/>
              <a:rect l="l" t="t" r="r" b="b"/>
              <a:pathLst>
                <a:path w="9393" h="5047" extrusionOk="0">
                  <a:moveTo>
                    <a:pt x="0" y="973"/>
                  </a:moveTo>
                  <a:lnTo>
                    <a:pt x="6626" y="5046"/>
                  </a:lnTo>
                  <a:lnTo>
                    <a:pt x="9392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1"/>
            <p:cNvSpPr/>
            <p:nvPr/>
          </p:nvSpPr>
          <p:spPr>
            <a:xfrm>
              <a:off x="1932675" y="1722200"/>
              <a:ext cx="168725" cy="166450"/>
            </a:xfrm>
            <a:custGeom>
              <a:avLst/>
              <a:gdLst/>
              <a:ahLst/>
              <a:cxnLst/>
              <a:rect l="l" t="t" r="r" b="b"/>
              <a:pathLst>
                <a:path w="6749" h="6658" extrusionOk="0">
                  <a:moveTo>
                    <a:pt x="5867" y="608"/>
                  </a:moveTo>
                  <a:lnTo>
                    <a:pt x="6748" y="66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1"/>
            <p:cNvSpPr/>
            <p:nvPr/>
          </p:nvSpPr>
          <p:spPr>
            <a:xfrm>
              <a:off x="2044375" y="1509425"/>
              <a:ext cx="135300" cy="228000"/>
            </a:xfrm>
            <a:custGeom>
              <a:avLst/>
              <a:gdLst/>
              <a:ahLst/>
              <a:cxnLst/>
              <a:rect l="l" t="t" r="r" b="b"/>
              <a:pathLst>
                <a:path w="5412" h="9120" extrusionOk="0">
                  <a:moveTo>
                    <a:pt x="1" y="1"/>
                  </a:moveTo>
                  <a:lnTo>
                    <a:pt x="5411" y="2493"/>
                  </a:lnTo>
                  <a:lnTo>
                    <a:pt x="1399" y="911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71"/>
            <p:cNvSpPr/>
            <p:nvPr/>
          </p:nvSpPr>
          <p:spPr>
            <a:xfrm>
              <a:off x="2156850" y="1672800"/>
              <a:ext cx="184675" cy="258400"/>
            </a:xfrm>
            <a:custGeom>
              <a:avLst/>
              <a:gdLst/>
              <a:ahLst/>
              <a:cxnLst/>
              <a:rect l="l" t="t" r="r" b="b"/>
              <a:pathLst>
                <a:path w="7387" h="10336" extrusionOk="0">
                  <a:moveTo>
                    <a:pt x="1459" y="10335"/>
                  </a:moveTo>
                  <a:lnTo>
                    <a:pt x="0" y="3679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71"/>
            <p:cNvSpPr/>
            <p:nvPr/>
          </p:nvSpPr>
          <p:spPr>
            <a:xfrm>
              <a:off x="2341500" y="1672800"/>
              <a:ext cx="187725" cy="104125"/>
            </a:xfrm>
            <a:custGeom>
              <a:avLst/>
              <a:gdLst/>
              <a:ahLst/>
              <a:cxnLst/>
              <a:rect l="l" t="t" r="r" b="b"/>
              <a:pathLst>
                <a:path w="7509" h="4165" extrusionOk="0">
                  <a:moveTo>
                    <a:pt x="1611" y="4165"/>
                  </a:moveTo>
                  <a:lnTo>
                    <a:pt x="0" y="1"/>
                  </a:lnTo>
                  <a:lnTo>
                    <a:pt x="7508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1"/>
            <p:cNvSpPr/>
            <p:nvPr/>
          </p:nvSpPr>
          <p:spPr>
            <a:xfrm>
              <a:off x="1932675" y="2045150"/>
              <a:ext cx="168725" cy="261425"/>
            </a:xfrm>
            <a:custGeom>
              <a:avLst/>
              <a:gdLst/>
              <a:ahLst/>
              <a:cxnLst/>
              <a:rect l="l" t="t" r="r" b="b"/>
              <a:pathLst>
                <a:path w="6749" h="10457" extrusionOk="0">
                  <a:moveTo>
                    <a:pt x="0" y="9666"/>
                  </a:moveTo>
                  <a:lnTo>
                    <a:pt x="3648" y="1"/>
                  </a:lnTo>
                  <a:lnTo>
                    <a:pt x="6748" y="1045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1"/>
            <p:cNvSpPr/>
            <p:nvPr/>
          </p:nvSpPr>
          <p:spPr>
            <a:xfrm>
              <a:off x="1869600" y="2504875"/>
              <a:ext cx="287275" cy="139850"/>
            </a:xfrm>
            <a:custGeom>
              <a:avLst/>
              <a:gdLst/>
              <a:ahLst/>
              <a:cxnLst/>
              <a:rect l="l" t="t" r="r" b="b"/>
              <a:pathLst>
                <a:path w="11491" h="5594" extrusionOk="0">
                  <a:moveTo>
                    <a:pt x="3952" y="1"/>
                  </a:moveTo>
                  <a:lnTo>
                    <a:pt x="11490" y="1"/>
                  </a:lnTo>
                  <a:lnTo>
                    <a:pt x="1" y="559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1"/>
            <p:cNvSpPr/>
            <p:nvPr/>
          </p:nvSpPr>
          <p:spPr>
            <a:xfrm>
              <a:off x="2156850" y="2504875"/>
              <a:ext cx="117050" cy="383025"/>
            </a:xfrm>
            <a:custGeom>
              <a:avLst/>
              <a:gdLst/>
              <a:ahLst/>
              <a:cxnLst/>
              <a:rect l="l" t="t" r="r" b="b"/>
              <a:pathLst>
                <a:path w="4682" h="15321" extrusionOk="0">
                  <a:moveTo>
                    <a:pt x="4681" y="1"/>
                  </a:moveTo>
                  <a:lnTo>
                    <a:pt x="1277" y="153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71"/>
            <p:cNvSpPr/>
            <p:nvPr/>
          </p:nvSpPr>
          <p:spPr>
            <a:xfrm>
              <a:off x="2032225" y="2857475"/>
              <a:ext cx="156550" cy="329050"/>
            </a:xfrm>
            <a:custGeom>
              <a:avLst/>
              <a:gdLst/>
              <a:ahLst/>
              <a:cxnLst/>
              <a:rect l="l" t="t" r="r" b="b"/>
              <a:pathLst>
                <a:path w="6262" h="13162" extrusionOk="0">
                  <a:moveTo>
                    <a:pt x="3648" y="13162"/>
                  </a:moveTo>
                  <a:lnTo>
                    <a:pt x="6262" y="12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71"/>
            <p:cNvSpPr/>
            <p:nvPr/>
          </p:nvSpPr>
          <p:spPr>
            <a:xfrm>
              <a:off x="2074025" y="2504875"/>
              <a:ext cx="114750" cy="383025"/>
            </a:xfrm>
            <a:custGeom>
              <a:avLst/>
              <a:gdLst/>
              <a:ahLst/>
              <a:cxnLst/>
              <a:rect l="l" t="t" r="r" b="b"/>
              <a:pathLst>
                <a:path w="4590" h="15321" extrusionOk="0">
                  <a:moveTo>
                    <a:pt x="3313" y="1"/>
                  </a:moveTo>
                  <a:lnTo>
                    <a:pt x="0" y="7843"/>
                  </a:lnTo>
                  <a:lnTo>
                    <a:pt x="4590" y="1532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1"/>
            <p:cNvSpPr/>
            <p:nvPr/>
          </p:nvSpPr>
          <p:spPr>
            <a:xfrm>
              <a:off x="1869600" y="2644700"/>
              <a:ext cx="204450" cy="147450"/>
            </a:xfrm>
            <a:custGeom>
              <a:avLst/>
              <a:gdLst/>
              <a:ahLst/>
              <a:cxnLst/>
              <a:rect l="l" t="t" r="r" b="b"/>
              <a:pathLst>
                <a:path w="8178" h="5898" extrusionOk="0">
                  <a:moveTo>
                    <a:pt x="1" y="1"/>
                  </a:moveTo>
                  <a:lnTo>
                    <a:pt x="8177" y="2250"/>
                  </a:lnTo>
                  <a:lnTo>
                    <a:pt x="1" y="589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71"/>
            <p:cNvSpPr/>
            <p:nvPr/>
          </p:nvSpPr>
          <p:spPr>
            <a:xfrm>
              <a:off x="2032225" y="2700950"/>
              <a:ext cx="156550" cy="186950"/>
            </a:xfrm>
            <a:custGeom>
              <a:avLst/>
              <a:gdLst/>
              <a:ahLst/>
              <a:cxnLst/>
              <a:rect l="l" t="t" r="r" b="b"/>
              <a:pathLst>
                <a:path w="6262" h="7478" extrusionOk="0">
                  <a:moveTo>
                    <a:pt x="0" y="6262"/>
                  </a:moveTo>
                  <a:lnTo>
                    <a:pt x="1672" y="0"/>
                  </a:lnTo>
                  <a:lnTo>
                    <a:pt x="6262" y="747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71"/>
            <p:cNvSpPr/>
            <p:nvPr/>
          </p:nvSpPr>
          <p:spPr>
            <a:xfrm>
              <a:off x="2450150" y="1672800"/>
              <a:ext cx="140625" cy="359450"/>
            </a:xfrm>
            <a:custGeom>
              <a:avLst/>
              <a:gdLst/>
              <a:ahLst/>
              <a:cxnLst/>
              <a:rect l="l" t="t" r="r" b="b"/>
              <a:pathLst>
                <a:path w="5625" h="14378" extrusionOk="0">
                  <a:moveTo>
                    <a:pt x="3162" y="1"/>
                  </a:moveTo>
                  <a:lnTo>
                    <a:pt x="1" y="14378"/>
                  </a:lnTo>
                  <a:lnTo>
                    <a:pt x="5624" y="1033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71"/>
            <p:cNvSpPr/>
            <p:nvPr/>
          </p:nvSpPr>
          <p:spPr>
            <a:xfrm>
              <a:off x="2403800" y="1931175"/>
              <a:ext cx="186975" cy="310050"/>
            </a:xfrm>
            <a:custGeom>
              <a:avLst/>
              <a:gdLst/>
              <a:ahLst/>
              <a:cxnLst/>
              <a:rect l="l" t="t" r="r" b="b"/>
              <a:pathLst>
                <a:path w="7479" h="12402" extrusionOk="0">
                  <a:moveTo>
                    <a:pt x="1" y="12402"/>
                  </a:moveTo>
                  <a:lnTo>
                    <a:pt x="1855" y="4043"/>
                  </a:lnTo>
                  <a:lnTo>
                    <a:pt x="7478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71"/>
            <p:cNvSpPr/>
            <p:nvPr/>
          </p:nvSpPr>
          <p:spPr>
            <a:xfrm>
              <a:off x="2378725" y="2223725"/>
              <a:ext cx="212050" cy="130725"/>
            </a:xfrm>
            <a:custGeom>
              <a:avLst/>
              <a:gdLst/>
              <a:ahLst/>
              <a:cxnLst/>
              <a:rect l="l" t="t" r="r" b="b"/>
              <a:pathLst>
                <a:path w="8482" h="5229" extrusionOk="0">
                  <a:moveTo>
                    <a:pt x="1" y="5229"/>
                  </a:moveTo>
                  <a:lnTo>
                    <a:pt x="1004" y="700"/>
                  </a:lnTo>
                  <a:lnTo>
                    <a:pt x="848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71"/>
            <p:cNvSpPr/>
            <p:nvPr/>
          </p:nvSpPr>
          <p:spPr>
            <a:xfrm>
              <a:off x="2378725" y="2223725"/>
              <a:ext cx="305500" cy="130725"/>
            </a:xfrm>
            <a:custGeom>
              <a:avLst/>
              <a:gdLst/>
              <a:ahLst/>
              <a:cxnLst/>
              <a:rect l="l" t="t" r="r" b="b"/>
              <a:pathLst>
                <a:path w="12220" h="5229" extrusionOk="0">
                  <a:moveTo>
                    <a:pt x="12220" y="5229"/>
                  </a:moveTo>
                  <a:lnTo>
                    <a:pt x="1" y="5229"/>
                  </a:lnTo>
                  <a:lnTo>
                    <a:pt x="848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71"/>
            <p:cNvSpPr/>
            <p:nvPr/>
          </p:nvSpPr>
          <p:spPr>
            <a:xfrm>
              <a:off x="2123400" y="2837725"/>
              <a:ext cx="234850" cy="348800"/>
            </a:xfrm>
            <a:custGeom>
              <a:avLst/>
              <a:gdLst/>
              <a:ahLst/>
              <a:cxnLst/>
              <a:rect l="l" t="t" r="r" b="b"/>
              <a:pathLst>
                <a:path w="9394" h="13952" extrusionOk="0">
                  <a:moveTo>
                    <a:pt x="1" y="13952"/>
                  </a:moveTo>
                  <a:lnTo>
                    <a:pt x="9393" y="0"/>
                  </a:lnTo>
                  <a:lnTo>
                    <a:pt x="7964" y="1112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71"/>
            <p:cNvSpPr/>
            <p:nvPr/>
          </p:nvSpPr>
          <p:spPr>
            <a:xfrm>
              <a:off x="2358225" y="2539075"/>
              <a:ext cx="232550" cy="298675"/>
            </a:xfrm>
            <a:custGeom>
              <a:avLst/>
              <a:gdLst/>
              <a:ahLst/>
              <a:cxnLst/>
              <a:rect l="l" t="t" r="r" b="b"/>
              <a:pathLst>
                <a:path w="9302" h="11947" extrusionOk="0">
                  <a:moveTo>
                    <a:pt x="8085" y="1"/>
                  </a:moveTo>
                  <a:lnTo>
                    <a:pt x="0" y="11946"/>
                  </a:lnTo>
                  <a:lnTo>
                    <a:pt x="9301" y="595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71"/>
            <p:cNvSpPr/>
            <p:nvPr/>
          </p:nvSpPr>
          <p:spPr>
            <a:xfrm>
              <a:off x="2560350" y="2354425"/>
              <a:ext cx="242425" cy="184675"/>
            </a:xfrm>
            <a:custGeom>
              <a:avLst/>
              <a:gdLst/>
              <a:ahLst/>
              <a:cxnLst/>
              <a:rect l="l" t="t" r="r" b="b"/>
              <a:pathLst>
                <a:path w="9697" h="7387" extrusionOk="0">
                  <a:moveTo>
                    <a:pt x="4955" y="1"/>
                  </a:moveTo>
                  <a:lnTo>
                    <a:pt x="0" y="7387"/>
                  </a:lnTo>
                  <a:lnTo>
                    <a:pt x="9697" y="267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1"/>
            <p:cNvSpPr/>
            <p:nvPr/>
          </p:nvSpPr>
          <p:spPr>
            <a:xfrm>
              <a:off x="2101375" y="2045150"/>
              <a:ext cx="177075" cy="261425"/>
            </a:xfrm>
            <a:custGeom>
              <a:avLst/>
              <a:gdLst/>
              <a:ahLst/>
              <a:cxnLst/>
              <a:rect l="l" t="t" r="r" b="b"/>
              <a:pathLst>
                <a:path w="7083" h="10457" extrusionOk="0">
                  <a:moveTo>
                    <a:pt x="7082" y="1"/>
                  </a:moveTo>
                  <a:lnTo>
                    <a:pt x="3678" y="2463"/>
                  </a:lnTo>
                  <a:lnTo>
                    <a:pt x="0" y="1045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1"/>
            <p:cNvSpPr/>
            <p:nvPr/>
          </p:nvSpPr>
          <p:spPr>
            <a:xfrm>
              <a:off x="2193325" y="1931175"/>
              <a:ext cx="85125" cy="175550"/>
            </a:xfrm>
            <a:custGeom>
              <a:avLst/>
              <a:gdLst/>
              <a:ahLst/>
              <a:cxnLst/>
              <a:rect l="l" t="t" r="r" b="b"/>
              <a:pathLst>
                <a:path w="3405" h="7022" extrusionOk="0">
                  <a:moveTo>
                    <a:pt x="0" y="7022"/>
                  </a:moveTo>
                  <a:lnTo>
                    <a:pt x="0" y="0"/>
                  </a:lnTo>
                  <a:lnTo>
                    <a:pt x="3404" y="456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1"/>
            <p:cNvSpPr/>
            <p:nvPr/>
          </p:nvSpPr>
          <p:spPr>
            <a:xfrm>
              <a:off x="2403800" y="2032225"/>
              <a:ext cx="70700" cy="209000"/>
            </a:xfrm>
            <a:custGeom>
              <a:avLst/>
              <a:gdLst/>
              <a:ahLst/>
              <a:cxnLst/>
              <a:rect l="l" t="t" r="r" b="b"/>
              <a:pathLst>
                <a:path w="2828" h="8360" extrusionOk="0">
                  <a:moveTo>
                    <a:pt x="1855" y="1"/>
                  </a:moveTo>
                  <a:lnTo>
                    <a:pt x="1" y="8360"/>
                  </a:lnTo>
                  <a:lnTo>
                    <a:pt x="2828" y="139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71"/>
            <p:cNvSpPr/>
            <p:nvPr/>
          </p:nvSpPr>
          <p:spPr>
            <a:xfrm>
              <a:off x="2403800" y="1931175"/>
              <a:ext cx="186975" cy="310050"/>
            </a:xfrm>
            <a:custGeom>
              <a:avLst/>
              <a:gdLst/>
              <a:ahLst/>
              <a:cxnLst/>
              <a:rect l="l" t="t" r="r" b="b"/>
              <a:pathLst>
                <a:path w="7479" h="12402" extrusionOk="0">
                  <a:moveTo>
                    <a:pt x="7478" y="0"/>
                  </a:moveTo>
                  <a:lnTo>
                    <a:pt x="2828" y="5441"/>
                  </a:lnTo>
                  <a:lnTo>
                    <a:pt x="1" y="1240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71"/>
            <p:cNvSpPr/>
            <p:nvPr/>
          </p:nvSpPr>
          <p:spPr>
            <a:xfrm>
              <a:off x="2278425" y="1672800"/>
              <a:ext cx="250800" cy="372375"/>
            </a:xfrm>
            <a:custGeom>
              <a:avLst/>
              <a:gdLst/>
              <a:ahLst/>
              <a:cxnLst/>
              <a:rect l="l" t="t" r="r" b="b"/>
              <a:pathLst>
                <a:path w="10032" h="14895" extrusionOk="0">
                  <a:moveTo>
                    <a:pt x="4134" y="4165"/>
                  </a:moveTo>
                  <a:lnTo>
                    <a:pt x="0" y="14895"/>
                  </a:lnTo>
                  <a:lnTo>
                    <a:pt x="1003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1"/>
            <p:cNvSpPr/>
            <p:nvPr/>
          </p:nvSpPr>
          <p:spPr>
            <a:xfrm>
              <a:off x="1814900" y="2471450"/>
              <a:ext cx="153525" cy="173275"/>
            </a:xfrm>
            <a:custGeom>
              <a:avLst/>
              <a:gdLst/>
              <a:ahLst/>
              <a:cxnLst/>
              <a:rect l="l" t="t" r="r" b="b"/>
              <a:pathLst>
                <a:path w="6141" h="6931" extrusionOk="0">
                  <a:moveTo>
                    <a:pt x="2189" y="6931"/>
                  </a:moveTo>
                  <a:lnTo>
                    <a:pt x="0" y="1"/>
                  </a:lnTo>
                  <a:lnTo>
                    <a:pt x="6140" y="133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1"/>
            <p:cNvSpPr/>
            <p:nvPr/>
          </p:nvSpPr>
          <p:spPr>
            <a:xfrm>
              <a:off x="1603650" y="2175100"/>
              <a:ext cx="126925" cy="142125"/>
            </a:xfrm>
            <a:custGeom>
              <a:avLst/>
              <a:gdLst/>
              <a:ahLst/>
              <a:cxnLst/>
              <a:rect l="l" t="t" r="r" b="b"/>
              <a:pathLst>
                <a:path w="5077" h="5685" extrusionOk="0">
                  <a:moveTo>
                    <a:pt x="0" y="0"/>
                  </a:moveTo>
                  <a:lnTo>
                    <a:pt x="5076" y="1520"/>
                  </a:lnTo>
                  <a:lnTo>
                    <a:pt x="0" y="568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1"/>
            <p:cNvSpPr/>
            <p:nvPr/>
          </p:nvSpPr>
          <p:spPr>
            <a:xfrm>
              <a:off x="1869600" y="2045150"/>
              <a:ext cx="154275" cy="241675"/>
            </a:xfrm>
            <a:custGeom>
              <a:avLst/>
              <a:gdLst/>
              <a:ahLst/>
              <a:cxnLst/>
              <a:rect l="l" t="t" r="r" b="b"/>
              <a:pathLst>
                <a:path w="6171" h="9667" extrusionOk="0">
                  <a:moveTo>
                    <a:pt x="2523" y="9666"/>
                  </a:moveTo>
                  <a:lnTo>
                    <a:pt x="1" y="5654"/>
                  </a:lnTo>
                  <a:lnTo>
                    <a:pt x="617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1"/>
            <p:cNvSpPr/>
            <p:nvPr/>
          </p:nvSpPr>
          <p:spPr>
            <a:xfrm>
              <a:off x="1805775" y="1848350"/>
              <a:ext cx="218100" cy="196825"/>
            </a:xfrm>
            <a:custGeom>
              <a:avLst/>
              <a:gdLst/>
              <a:ahLst/>
              <a:cxnLst/>
              <a:rect l="l" t="t" r="r" b="b"/>
              <a:pathLst>
                <a:path w="8724" h="7873" extrusionOk="0">
                  <a:moveTo>
                    <a:pt x="2310" y="0"/>
                  </a:moveTo>
                  <a:lnTo>
                    <a:pt x="0" y="3678"/>
                  </a:lnTo>
                  <a:lnTo>
                    <a:pt x="8724" y="7873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1"/>
            <p:cNvSpPr/>
            <p:nvPr/>
          </p:nvSpPr>
          <p:spPr>
            <a:xfrm>
              <a:off x="1569450" y="1931175"/>
              <a:ext cx="236350" cy="114000"/>
            </a:xfrm>
            <a:custGeom>
              <a:avLst/>
              <a:gdLst/>
              <a:ahLst/>
              <a:cxnLst/>
              <a:rect l="l" t="t" r="r" b="b"/>
              <a:pathLst>
                <a:path w="9454" h="4560" extrusionOk="0">
                  <a:moveTo>
                    <a:pt x="0" y="0"/>
                  </a:moveTo>
                  <a:lnTo>
                    <a:pt x="3921" y="4560"/>
                  </a:lnTo>
                  <a:lnTo>
                    <a:pt x="9453" y="3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1"/>
            <p:cNvSpPr/>
            <p:nvPr/>
          </p:nvSpPr>
          <p:spPr>
            <a:xfrm>
              <a:off x="1554250" y="2045150"/>
              <a:ext cx="113250" cy="129975"/>
            </a:xfrm>
            <a:custGeom>
              <a:avLst/>
              <a:gdLst/>
              <a:ahLst/>
              <a:cxnLst/>
              <a:rect l="l" t="t" r="r" b="b"/>
              <a:pathLst>
                <a:path w="4530" h="5199" extrusionOk="0">
                  <a:moveTo>
                    <a:pt x="0" y="882"/>
                  </a:moveTo>
                  <a:lnTo>
                    <a:pt x="1976" y="5198"/>
                  </a:lnTo>
                  <a:lnTo>
                    <a:pt x="4529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1"/>
            <p:cNvSpPr/>
            <p:nvPr/>
          </p:nvSpPr>
          <p:spPr>
            <a:xfrm>
              <a:off x="1667475" y="2045150"/>
              <a:ext cx="349575" cy="141375"/>
            </a:xfrm>
            <a:custGeom>
              <a:avLst/>
              <a:gdLst/>
              <a:ahLst/>
              <a:cxnLst/>
              <a:rect l="l" t="t" r="r" b="b"/>
              <a:pathLst>
                <a:path w="13983" h="5655" extrusionOk="0">
                  <a:moveTo>
                    <a:pt x="8086" y="5654"/>
                  </a:moveTo>
                  <a:lnTo>
                    <a:pt x="0" y="1"/>
                  </a:lnTo>
                  <a:lnTo>
                    <a:pt x="13982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1"/>
            <p:cNvSpPr/>
            <p:nvPr/>
          </p:nvSpPr>
          <p:spPr>
            <a:xfrm>
              <a:off x="2524625" y="1493475"/>
              <a:ext cx="66150" cy="179350"/>
            </a:xfrm>
            <a:custGeom>
              <a:avLst/>
              <a:gdLst/>
              <a:ahLst/>
              <a:cxnLst/>
              <a:rect l="l" t="t" r="r" b="b"/>
              <a:pathLst>
                <a:path w="2646" h="7174" extrusionOk="0">
                  <a:moveTo>
                    <a:pt x="2645" y="6232"/>
                  </a:moveTo>
                  <a:lnTo>
                    <a:pt x="183" y="71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1"/>
            <p:cNvSpPr/>
            <p:nvPr/>
          </p:nvSpPr>
          <p:spPr>
            <a:xfrm>
              <a:off x="2179650" y="1493475"/>
              <a:ext cx="345000" cy="179350"/>
            </a:xfrm>
            <a:custGeom>
              <a:avLst/>
              <a:gdLst/>
              <a:ahLst/>
              <a:cxnLst/>
              <a:rect l="l" t="t" r="r" b="b"/>
              <a:pathLst>
                <a:path w="13800" h="7174" extrusionOk="0">
                  <a:moveTo>
                    <a:pt x="6474" y="7174"/>
                  </a:moveTo>
                  <a:lnTo>
                    <a:pt x="0" y="3131"/>
                  </a:lnTo>
                  <a:lnTo>
                    <a:pt x="1380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1"/>
            <p:cNvSpPr/>
            <p:nvPr/>
          </p:nvSpPr>
          <p:spPr>
            <a:xfrm>
              <a:off x="2079325" y="1571750"/>
              <a:ext cx="100350" cy="193025"/>
            </a:xfrm>
            <a:custGeom>
              <a:avLst/>
              <a:gdLst/>
              <a:ahLst/>
              <a:cxnLst/>
              <a:rect l="l" t="t" r="r" b="b"/>
              <a:pathLst>
                <a:path w="4014" h="7721" extrusionOk="0">
                  <a:moveTo>
                    <a:pt x="1" y="6626"/>
                  </a:moveTo>
                  <a:lnTo>
                    <a:pt x="3101" y="7721"/>
                  </a:lnTo>
                  <a:lnTo>
                    <a:pt x="4013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1"/>
            <p:cNvSpPr/>
            <p:nvPr/>
          </p:nvSpPr>
          <p:spPr>
            <a:xfrm>
              <a:off x="1583125" y="2471450"/>
              <a:ext cx="286500" cy="188475"/>
            </a:xfrm>
            <a:custGeom>
              <a:avLst/>
              <a:gdLst/>
              <a:ahLst/>
              <a:cxnLst/>
              <a:rect l="l" t="t" r="r" b="b"/>
              <a:pathLst>
                <a:path w="11460" h="7539" extrusionOk="0">
                  <a:moveTo>
                    <a:pt x="0" y="7539"/>
                  </a:moveTo>
                  <a:lnTo>
                    <a:pt x="9271" y="1"/>
                  </a:lnTo>
                  <a:lnTo>
                    <a:pt x="11460" y="693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1"/>
            <p:cNvSpPr/>
            <p:nvPr/>
          </p:nvSpPr>
          <p:spPr>
            <a:xfrm>
              <a:off x="1496500" y="2471450"/>
              <a:ext cx="97275" cy="188475"/>
            </a:xfrm>
            <a:custGeom>
              <a:avLst/>
              <a:gdLst/>
              <a:ahLst/>
              <a:cxnLst/>
              <a:rect l="l" t="t" r="r" b="b"/>
              <a:pathLst>
                <a:path w="3891" h="7539" extrusionOk="0">
                  <a:moveTo>
                    <a:pt x="0" y="6596"/>
                  </a:moveTo>
                  <a:lnTo>
                    <a:pt x="3891" y="1"/>
                  </a:lnTo>
                  <a:lnTo>
                    <a:pt x="3465" y="753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1"/>
            <p:cNvSpPr/>
            <p:nvPr/>
          </p:nvSpPr>
          <p:spPr>
            <a:xfrm>
              <a:off x="1593750" y="2413700"/>
              <a:ext cx="221175" cy="57775"/>
            </a:xfrm>
            <a:custGeom>
              <a:avLst/>
              <a:gdLst/>
              <a:ahLst/>
              <a:cxnLst/>
              <a:rect l="l" t="t" r="r" b="b"/>
              <a:pathLst>
                <a:path w="8847" h="2311" extrusionOk="0">
                  <a:moveTo>
                    <a:pt x="8846" y="2311"/>
                  </a:moveTo>
                  <a:lnTo>
                    <a:pt x="6080" y="0"/>
                  </a:lnTo>
                  <a:lnTo>
                    <a:pt x="1" y="231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1"/>
            <p:cNvSpPr/>
            <p:nvPr/>
          </p:nvSpPr>
          <p:spPr>
            <a:xfrm>
              <a:off x="1896950" y="3407625"/>
              <a:ext cx="251550" cy="190000"/>
            </a:xfrm>
            <a:custGeom>
              <a:avLst/>
              <a:gdLst/>
              <a:ahLst/>
              <a:cxnLst/>
              <a:rect l="l" t="t" r="r" b="b"/>
              <a:pathLst>
                <a:path w="10062" h="7600" extrusionOk="0">
                  <a:moveTo>
                    <a:pt x="1" y="5867"/>
                  </a:moveTo>
                  <a:lnTo>
                    <a:pt x="8542" y="7600"/>
                  </a:lnTo>
                  <a:lnTo>
                    <a:pt x="10062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1"/>
            <p:cNvSpPr/>
            <p:nvPr/>
          </p:nvSpPr>
          <p:spPr>
            <a:xfrm>
              <a:off x="2023100" y="3186500"/>
              <a:ext cx="125400" cy="221150"/>
            </a:xfrm>
            <a:custGeom>
              <a:avLst/>
              <a:gdLst/>
              <a:ahLst/>
              <a:cxnLst/>
              <a:rect l="l" t="t" r="r" b="b"/>
              <a:pathLst>
                <a:path w="5016" h="8846" extrusionOk="0">
                  <a:moveTo>
                    <a:pt x="4013" y="1"/>
                  </a:moveTo>
                  <a:lnTo>
                    <a:pt x="5016" y="8846"/>
                  </a:lnTo>
                  <a:lnTo>
                    <a:pt x="1" y="638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1"/>
            <p:cNvSpPr/>
            <p:nvPr/>
          </p:nvSpPr>
          <p:spPr>
            <a:xfrm>
              <a:off x="1830100" y="3346075"/>
              <a:ext cx="193025" cy="208250"/>
            </a:xfrm>
            <a:custGeom>
              <a:avLst/>
              <a:gdLst/>
              <a:ahLst/>
              <a:cxnLst/>
              <a:rect l="l" t="t" r="r" b="b"/>
              <a:pathLst>
                <a:path w="7721" h="8330" extrusionOk="0">
                  <a:moveTo>
                    <a:pt x="0" y="1"/>
                  </a:moveTo>
                  <a:lnTo>
                    <a:pt x="7721" y="1"/>
                  </a:lnTo>
                  <a:lnTo>
                    <a:pt x="2675" y="832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71"/>
            <p:cNvSpPr/>
            <p:nvPr/>
          </p:nvSpPr>
          <p:spPr>
            <a:xfrm>
              <a:off x="1754100" y="3086950"/>
              <a:ext cx="269025" cy="259150"/>
            </a:xfrm>
            <a:custGeom>
              <a:avLst/>
              <a:gdLst/>
              <a:ahLst/>
              <a:cxnLst/>
              <a:rect l="l" t="t" r="r" b="b"/>
              <a:pathLst>
                <a:path w="10761" h="10366" extrusionOk="0">
                  <a:moveTo>
                    <a:pt x="0" y="1"/>
                  </a:moveTo>
                  <a:lnTo>
                    <a:pt x="10761" y="10366"/>
                  </a:lnTo>
                  <a:lnTo>
                    <a:pt x="3040" y="1036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71"/>
            <p:cNvSpPr/>
            <p:nvPr/>
          </p:nvSpPr>
          <p:spPr>
            <a:xfrm>
              <a:off x="2110500" y="3407625"/>
              <a:ext cx="348800" cy="190000"/>
            </a:xfrm>
            <a:custGeom>
              <a:avLst/>
              <a:gdLst/>
              <a:ahLst/>
              <a:cxnLst/>
              <a:rect l="l" t="t" r="r" b="b"/>
              <a:pathLst>
                <a:path w="13952" h="7600" extrusionOk="0">
                  <a:moveTo>
                    <a:pt x="1520" y="1"/>
                  </a:moveTo>
                  <a:lnTo>
                    <a:pt x="13952" y="1"/>
                  </a:lnTo>
                  <a:lnTo>
                    <a:pt x="0" y="760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1"/>
            <p:cNvSpPr/>
            <p:nvPr/>
          </p:nvSpPr>
          <p:spPr>
            <a:xfrm>
              <a:off x="2684200" y="2175100"/>
              <a:ext cx="395175" cy="246225"/>
            </a:xfrm>
            <a:custGeom>
              <a:avLst/>
              <a:gdLst/>
              <a:ahLst/>
              <a:cxnLst/>
              <a:rect l="l" t="t" r="r" b="b"/>
              <a:pathLst>
                <a:path w="15807" h="9849" extrusionOk="0">
                  <a:moveTo>
                    <a:pt x="1" y="7174"/>
                  </a:moveTo>
                  <a:lnTo>
                    <a:pt x="15807" y="0"/>
                  </a:lnTo>
                  <a:lnTo>
                    <a:pt x="4743" y="984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1"/>
            <p:cNvSpPr/>
            <p:nvPr/>
          </p:nvSpPr>
          <p:spPr>
            <a:xfrm>
              <a:off x="2590750" y="1931175"/>
              <a:ext cx="310050" cy="292575"/>
            </a:xfrm>
            <a:custGeom>
              <a:avLst/>
              <a:gdLst/>
              <a:ahLst/>
              <a:cxnLst/>
              <a:rect l="l" t="t" r="r" b="b"/>
              <a:pathLst>
                <a:path w="12402" h="11703" extrusionOk="0">
                  <a:moveTo>
                    <a:pt x="0" y="0"/>
                  </a:moveTo>
                  <a:lnTo>
                    <a:pt x="12402" y="1429"/>
                  </a:lnTo>
                  <a:lnTo>
                    <a:pt x="0" y="11703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1"/>
            <p:cNvSpPr/>
            <p:nvPr/>
          </p:nvSpPr>
          <p:spPr>
            <a:xfrm>
              <a:off x="2700925" y="1596825"/>
              <a:ext cx="284225" cy="370075"/>
            </a:xfrm>
            <a:custGeom>
              <a:avLst/>
              <a:gdLst/>
              <a:ahLst/>
              <a:cxnLst/>
              <a:rect l="l" t="t" r="r" b="b"/>
              <a:pathLst>
                <a:path w="11369" h="14803" extrusionOk="0">
                  <a:moveTo>
                    <a:pt x="11368" y="5988"/>
                  </a:moveTo>
                  <a:lnTo>
                    <a:pt x="7995" y="148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1"/>
            <p:cNvSpPr/>
            <p:nvPr/>
          </p:nvSpPr>
          <p:spPr>
            <a:xfrm>
              <a:off x="2590750" y="2659900"/>
              <a:ext cx="195300" cy="163400"/>
            </a:xfrm>
            <a:custGeom>
              <a:avLst/>
              <a:gdLst/>
              <a:ahLst/>
              <a:cxnLst/>
              <a:rect l="l" t="t" r="r" b="b"/>
              <a:pathLst>
                <a:path w="7812" h="6536" extrusionOk="0">
                  <a:moveTo>
                    <a:pt x="0" y="1125"/>
                  </a:moveTo>
                  <a:lnTo>
                    <a:pt x="6991" y="6536"/>
                  </a:lnTo>
                  <a:lnTo>
                    <a:pt x="7812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1"/>
            <p:cNvSpPr/>
            <p:nvPr/>
          </p:nvSpPr>
          <p:spPr>
            <a:xfrm>
              <a:off x="2765525" y="2823275"/>
              <a:ext cx="268250" cy="263700"/>
            </a:xfrm>
            <a:custGeom>
              <a:avLst/>
              <a:gdLst/>
              <a:ahLst/>
              <a:cxnLst/>
              <a:rect l="l" t="t" r="r" b="b"/>
              <a:pathLst>
                <a:path w="10730" h="10548" extrusionOk="0">
                  <a:moveTo>
                    <a:pt x="6535" y="10548"/>
                  </a:moveTo>
                  <a:lnTo>
                    <a:pt x="0" y="1"/>
                  </a:lnTo>
                  <a:lnTo>
                    <a:pt x="10730" y="258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1"/>
            <p:cNvSpPr/>
            <p:nvPr/>
          </p:nvSpPr>
          <p:spPr>
            <a:xfrm>
              <a:off x="2786025" y="2421300"/>
              <a:ext cx="152000" cy="238625"/>
            </a:xfrm>
            <a:custGeom>
              <a:avLst/>
              <a:gdLst/>
              <a:ahLst/>
              <a:cxnLst/>
              <a:rect l="l" t="t" r="r" b="b"/>
              <a:pathLst>
                <a:path w="6080" h="9545" extrusionOk="0">
                  <a:moveTo>
                    <a:pt x="1" y="9545"/>
                  </a:moveTo>
                  <a:lnTo>
                    <a:pt x="6080" y="5776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1"/>
            <p:cNvSpPr/>
            <p:nvPr/>
          </p:nvSpPr>
          <p:spPr>
            <a:xfrm>
              <a:off x="2370375" y="3407625"/>
              <a:ext cx="145150" cy="146700"/>
            </a:xfrm>
            <a:custGeom>
              <a:avLst/>
              <a:gdLst/>
              <a:ahLst/>
              <a:cxnLst/>
              <a:rect l="l" t="t" r="r" b="b"/>
              <a:pathLst>
                <a:path w="5806" h="5868" extrusionOk="0">
                  <a:moveTo>
                    <a:pt x="3557" y="1"/>
                  </a:moveTo>
                  <a:lnTo>
                    <a:pt x="5806" y="4104"/>
                  </a:lnTo>
                  <a:lnTo>
                    <a:pt x="0" y="586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1"/>
            <p:cNvSpPr/>
            <p:nvPr/>
          </p:nvSpPr>
          <p:spPr>
            <a:xfrm>
              <a:off x="2110500" y="3554300"/>
              <a:ext cx="259900" cy="43325"/>
            </a:xfrm>
            <a:custGeom>
              <a:avLst/>
              <a:gdLst/>
              <a:ahLst/>
              <a:cxnLst/>
              <a:rect l="l" t="t" r="r" b="b"/>
              <a:pathLst>
                <a:path w="10396" h="1733" extrusionOk="0">
                  <a:moveTo>
                    <a:pt x="0" y="1733"/>
                  </a:moveTo>
                  <a:lnTo>
                    <a:pt x="8450" y="1216"/>
                  </a:lnTo>
                  <a:lnTo>
                    <a:pt x="10395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1"/>
            <p:cNvSpPr/>
            <p:nvPr/>
          </p:nvSpPr>
          <p:spPr>
            <a:xfrm>
              <a:off x="2468400" y="3510225"/>
              <a:ext cx="317650" cy="69925"/>
            </a:xfrm>
            <a:custGeom>
              <a:avLst/>
              <a:gdLst/>
              <a:ahLst/>
              <a:cxnLst/>
              <a:rect l="l" t="t" r="r" b="b"/>
              <a:pathLst>
                <a:path w="12706" h="2797" extrusionOk="0">
                  <a:moveTo>
                    <a:pt x="1885" y="0"/>
                  </a:moveTo>
                  <a:lnTo>
                    <a:pt x="12706" y="1763"/>
                  </a:lnTo>
                  <a:lnTo>
                    <a:pt x="0" y="279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71"/>
            <p:cNvSpPr/>
            <p:nvPr/>
          </p:nvSpPr>
          <p:spPr>
            <a:xfrm>
              <a:off x="2321750" y="3554300"/>
              <a:ext cx="146675" cy="30425"/>
            </a:xfrm>
            <a:custGeom>
              <a:avLst/>
              <a:gdLst/>
              <a:ahLst/>
              <a:cxnLst/>
              <a:rect l="l" t="t" r="r" b="b"/>
              <a:pathLst>
                <a:path w="5867" h="1217" extrusionOk="0">
                  <a:moveTo>
                    <a:pt x="0" y="1216"/>
                  </a:moveTo>
                  <a:lnTo>
                    <a:pt x="5866" y="1034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71"/>
            <p:cNvSpPr/>
            <p:nvPr/>
          </p:nvSpPr>
          <p:spPr>
            <a:xfrm>
              <a:off x="2765525" y="3075575"/>
              <a:ext cx="163400" cy="163400"/>
            </a:xfrm>
            <a:custGeom>
              <a:avLst/>
              <a:gdLst/>
              <a:ahLst/>
              <a:cxnLst/>
              <a:rect l="l" t="t" r="r" b="b"/>
              <a:pathLst>
                <a:path w="6536" h="6536" extrusionOk="0">
                  <a:moveTo>
                    <a:pt x="6535" y="456"/>
                  </a:moveTo>
                  <a:lnTo>
                    <a:pt x="0" y="0"/>
                  </a:lnTo>
                  <a:lnTo>
                    <a:pt x="5806" y="653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71"/>
            <p:cNvSpPr/>
            <p:nvPr/>
          </p:nvSpPr>
          <p:spPr>
            <a:xfrm>
              <a:off x="2322500" y="3060375"/>
              <a:ext cx="193025" cy="347275"/>
            </a:xfrm>
            <a:custGeom>
              <a:avLst/>
              <a:gdLst/>
              <a:ahLst/>
              <a:cxnLst/>
              <a:rect l="l" t="t" r="r" b="b"/>
              <a:pathLst>
                <a:path w="7721" h="13891" extrusionOk="0">
                  <a:moveTo>
                    <a:pt x="0" y="2219"/>
                  </a:moveTo>
                  <a:lnTo>
                    <a:pt x="7721" y="0"/>
                  </a:lnTo>
                  <a:lnTo>
                    <a:pt x="5472" y="1389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71"/>
            <p:cNvSpPr/>
            <p:nvPr/>
          </p:nvSpPr>
          <p:spPr>
            <a:xfrm>
              <a:off x="2515500" y="2969175"/>
              <a:ext cx="250050" cy="106425"/>
            </a:xfrm>
            <a:custGeom>
              <a:avLst/>
              <a:gdLst/>
              <a:ahLst/>
              <a:cxnLst/>
              <a:rect l="l" t="t" r="r" b="b"/>
              <a:pathLst>
                <a:path w="10002" h="4257" extrusionOk="0">
                  <a:moveTo>
                    <a:pt x="10001" y="4256"/>
                  </a:moveTo>
                  <a:lnTo>
                    <a:pt x="7174" y="1"/>
                  </a:lnTo>
                  <a:lnTo>
                    <a:pt x="1" y="364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71"/>
            <p:cNvSpPr/>
            <p:nvPr/>
          </p:nvSpPr>
          <p:spPr>
            <a:xfrm>
              <a:off x="2358225" y="2688025"/>
              <a:ext cx="336650" cy="281175"/>
            </a:xfrm>
            <a:custGeom>
              <a:avLst/>
              <a:gdLst/>
              <a:ahLst/>
              <a:cxnLst/>
              <a:rect l="l" t="t" r="r" b="b"/>
              <a:pathLst>
                <a:path w="13466" h="11247" extrusionOk="0">
                  <a:moveTo>
                    <a:pt x="0" y="5988"/>
                  </a:moveTo>
                  <a:lnTo>
                    <a:pt x="13465" y="11247"/>
                  </a:lnTo>
                  <a:lnTo>
                    <a:pt x="930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1"/>
            <p:cNvSpPr/>
            <p:nvPr/>
          </p:nvSpPr>
          <p:spPr>
            <a:xfrm>
              <a:off x="2515500" y="3060375"/>
              <a:ext cx="337425" cy="316125"/>
            </a:xfrm>
            <a:custGeom>
              <a:avLst/>
              <a:gdLst/>
              <a:ahLst/>
              <a:cxnLst/>
              <a:rect l="l" t="t" r="r" b="b"/>
              <a:pathLst>
                <a:path w="13497" h="12645" extrusionOk="0">
                  <a:moveTo>
                    <a:pt x="1" y="0"/>
                  </a:moveTo>
                  <a:lnTo>
                    <a:pt x="6627" y="12645"/>
                  </a:lnTo>
                  <a:lnTo>
                    <a:pt x="13497" y="1142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1"/>
            <p:cNvSpPr/>
            <p:nvPr/>
          </p:nvSpPr>
          <p:spPr>
            <a:xfrm>
              <a:off x="2515500" y="3376475"/>
              <a:ext cx="270550" cy="177850"/>
            </a:xfrm>
            <a:custGeom>
              <a:avLst/>
              <a:gdLst/>
              <a:ahLst/>
              <a:cxnLst/>
              <a:rect l="l" t="t" r="r" b="b"/>
              <a:pathLst>
                <a:path w="10822" h="7114" extrusionOk="0">
                  <a:moveTo>
                    <a:pt x="1" y="5350"/>
                  </a:moveTo>
                  <a:lnTo>
                    <a:pt x="6627" y="1"/>
                  </a:lnTo>
                  <a:lnTo>
                    <a:pt x="10822" y="7113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71"/>
            <p:cNvSpPr/>
            <p:nvPr/>
          </p:nvSpPr>
          <p:spPr>
            <a:xfrm>
              <a:off x="2938000" y="2496525"/>
              <a:ext cx="175575" cy="163400"/>
            </a:xfrm>
            <a:custGeom>
              <a:avLst/>
              <a:gdLst/>
              <a:ahLst/>
              <a:cxnLst/>
              <a:rect l="l" t="t" r="r" b="b"/>
              <a:pathLst>
                <a:path w="7023" h="6536" extrusionOk="0">
                  <a:moveTo>
                    <a:pt x="1" y="2767"/>
                  </a:moveTo>
                  <a:lnTo>
                    <a:pt x="6506" y="6536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71"/>
            <p:cNvSpPr/>
            <p:nvPr/>
          </p:nvSpPr>
          <p:spPr>
            <a:xfrm>
              <a:off x="3079350" y="2175100"/>
              <a:ext cx="195325" cy="321450"/>
            </a:xfrm>
            <a:custGeom>
              <a:avLst/>
              <a:gdLst/>
              <a:ahLst/>
              <a:cxnLst/>
              <a:rect l="l" t="t" r="r" b="b"/>
              <a:pathLst>
                <a:path w="7813" h="12858" extrusionOk="0">
                  <a:moveTo>
                    <a:pt x="7812" y="5259"/>
                  </a:moveTo>
                  <a:lnTo>
                    <a:pt x="1368" y="128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1"/>
            <p:cNvSpPr/>
            <p:nvPr/>
          </p:nvSpPr>
          <p:spPr>
            <a:xfrm>
              <a:off x="2900775" y="1966875"/>
              <a:ext cx="228000" cy="208250"/>
            </a:xfrm>
            <a:custGeom>
              <a:avLst/>
              <a:gdLst/>
              <a:ahLst/>
              <a:cxnLst/>
              <a:rect l="l" t="t" r="r" b="b"/>
              <a:pathLst>
                <a:path w="9120" h="8330" extrusionOk="0">
                  <a:moveTo>
                    <a:pt x="1" y="1"/>
                  </a:moveTo>
                  <a:lnTo>
                    <a:pt x="7144" y="8329"/>
                  </a:lnTo>
                  <a:lnTo>
                    <a:pt x="9119" y="4013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1"/>
            <p:cNvSpPr/>
            <p:nvPr/>
          </p:nvSpPr>
          <p:spPr>
            <a:xfrm>
              <a:off x="1754100" y="2792125"/>
              <a:ext cx="278150" cy="294850"/>
            </a:xfrm>
            <a:custGeom>
              <a:avLst/>
              <a:gdLst/>
              <a:ahLst/>
              <a:cxnLst/>
              <a:rect l="l" t="t" r="r" b="b"/>
              <a:pathLst>
                <a:path w="11126" h="11794" extrusionOk="0">
                  <a:moveTo>
                    <a:pt x="4621" y="0"/>
                  </a:moveTo>
                  <a:lnTo>
                    <a:pt x="0" y="11794"/>
                  </a:lnTo>
                  <a:lnTo>
                    <a:pt x="11125" y="261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1"/>
            <p:cNvSpPr/>
            <p:nvPr/>
          </p:nvSpPr>
          <p:spPr>
            <a:xfrm>
              <a:off x="1730550" y="2213100"/>
              <a:ext cx="202150" cy="200625"/>
            </a:xfrm>
            <a:custGeom>
              <a:avLst/>
              <a:gdLst/>
              <a:ahLst/>
              <a:cxnLst/>
              <a:rect l="l" t="t" r="r" b="b"/>
              <a:pathLst>
                <a:path w="8086" h="8025" extrusionOk="0">
                  <a:moveTo>
                    <a:pt x="0" y="0"/>
                  </a:moveTo>
                  <a:lnTo>
                    <a:pt x="608" y="8024"/>
                  </a:lnTo>
                  <a:lnTo>
                    <a:pt x="8085" y="294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71"/>
            <p:cNvSpPr/>
            <p:nvPr/>
          </p:nvSpPr>
          <p:spPr>
            <a:xfrm>
              <a:off x="1901525" y="3665250"/>
              <a:ext cx="130725" cy="96525"/>
            </a:xfrm>
            <a:custGeom>
              <a:avLst/>
              <a:gdLst/>
              <a:ahLst/>
              <a:cxnLst/>
              <a:rect l="l" t="t" r="r" b="b"/>
              <a:pathLst>
                <a:path w="5229" h="3861" extrusionOk="0">
                  <a:moveTo>
                    <a:pt x="0" y="0"/>
                  </a:moveTo>
                  <a:lnTo>
                    <a:pt x="487" y="2918"/>
                  </a:lnTo>
                  <a:lnTo>
                    <a:pt x="5228" y="386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71"/>
            <p:cNvSpPr/>
            <p:nvPr/>
          </p:nvSpPr>
          <p:spPr>
            <a:xfrm>
              <a:off x="2023850" y="3674350"/>
              <a:ext cx="174050" cy="87425"/>
            </a:xfrm>
            <a:custGeom>
              <a:avLst/>
              <a:gdLst/>
              <a:ahLst/>
              <a:cxnLst/>
              <a:rect l="l" t="t" r="r" b="b"/>
              <a:pathLst>
                <a:path w="6962" h="3497" extrusionOk="0">
                  <a:moveTo>
                    <a:pt x="6962" y="791"/>
                  </a:moveTo>
                  <a:cubicBezTo>
                    <a:pt x="6749" y="852"/>
                    <a:pt x="335" y="3496"/>
                    <a:pt x="335" y="349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1"/>
            <p:cNvSpPr/>
            <p:nvPr/>
          </p:nvSpPr>
          <p:spPr>
            <a:xfrm>
              <a:off x="1901525" y="3626475"/>
              <a:ext cx="122350" cy="47900"/>
            </a:xfrm>
            <a:custGeom>
              <a:avLst/>
              <a:gdLst/>
              <a:ahLst/>
              <a:cxnLst/>
              <a:rect l="l" t="t" r="r" b="b"/>
              <a:pathLst>
                <a:path w="4894" h="1916" extrusionOk="0">
                  <a:moveTo>
                    <a:pt x="0" y="1551"/>
                  </a:moveTo>
                  <a:lnTo>
                    <a:pt x="1003" y="1"/>
                  </a:lnTo>
                  <a:lnTo>
                    <a:pt x="4894" y="191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1"/>
            <p:cNvSpPr/>
            <p:nvPr/>
          </p:nvSpPr>
          <p:spPr>
            <a:xfrm>
              <a:off x="1926600" y="3626475"/>
              <a:ext cx="189225" cy="47900"/>
            </a:xfrm>
            <a:custGeom>
              <a:avLst/>
              <a:gdLst/>
              <a:ahLst/>
              <a:cxnLst/>
              <a:rect l="l" t="t" r="r" b="b"/>
              <a:pathLst>
                <a:path w="7569" h="1916" extrusionOk="0">
                  <a:moveTo>
                    <a:pt x="7569" y="366"/>
                  </a:moveTo>
                  <a:lnTo>
                    <a:pt x="0" y="1"/>
                  </a:lnTo>
                  <a:lnTo>
                    <a:pt x="3891" y="191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1"/>
            <p:cNvSpPr/>
            <p:nvPr/>
          </p:nvSpPr>
          <p:spPr>
            <a:xfrm>
              <a:off x="2115800" y="3635600"/>
              <a:ext cx="205975" cy="58550"/>
            </a:xfrm>
            <a:custGeom>
              <a:avLst/>
              <a:gdLst/>
              <a:ahLst/>
              <a:cxnLst/>
              <a:rect l="l" t="t" r="r" b="b"/>
              <a:pathLst>
                <a:path w="8239" h="2342" extrusionOk="0">
                  <a:moveTo>
                    <a:pt x="8238" y="183"/>
                  </a:moveTo>
                  <a:lnTo>
                    <a:pt x="1" y="1"/>
                  </a:lnTo>
                  <a:lnTo>
                    <a:pt x="3284" y="234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71"/>
            <p:cNvSpPr/>
            <p:nvPr/>
          </p:nvSpPr>
          <p:spPr>
            <a:xfrm>
              <a:off x="2197875" y="3694125"/>
              <a:ext cx="148975" cy="48650"/>
            </a:xfrm>
            <a:custGeom>
              <a:avLst/>
              <a:gdLst/>
              <a:ahLst/>
              <a:cxnLst/>
              <a:rect l="l" t="t" r="r" b="b"/>
              <a:pathLst>
                <a:path w="5959" h="1946" extrusionOk="0">
                  <a:moveTo>
                    <a:pt x="3070" y="1945"/>
                  </a:moveTo>
                  <a:lnTo>
                    <a:pt x="1" y="0"/>
                  </a:lnTo>
                  <a:lnTo>
                    <a:pt x="5958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71"/>
            <p:cNvSpPr/>
            <p:nvPr/>
          </p:nvSpPr>
          <p:spPr>
            <a:xfrm>
              <a:off x="2032225" y="3694125"/>
              <a:ext cx="165675" cy="76750"/>
            </a:xfrm>
            <a:custGeom>
              <a:avLst/>
              <a:gdLst/>
              <a:ahLst/>
              <a:cxnLst/>
              <a:rect l="l" t="t" r="r" b="b"/>
              <a:pathLst>
                <a:path w="6627" h="3070" extrusionOk="0">
                  <a:moveTo>
                    <a:pt x="0" y="2705"/>
                  </a:moveTo>
                  <a:lnTo>
                    <a:pt x="4864" y="3070"/>
                  </a:lnTo>
                  <a:lnTo>
                    <a:pt x="6627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71"/>
            <p:cNvSpPr/>
            <p:nvPr/>
          </p:nvSpPr>
          <p:spPr>
            <a:xfrm>
              <a:off x="2153800" y="3742750"/>
              <a:ext cx="139850" cy="41825"/>
            </a:xfrm>
            <a:custGeom>
              <a:avLst/>
              <a:gdLst/>
              <a:ahLst/>
              <a:cxnLst/>
              <a:rect l="l" t="t" r="r" b="b"/>
              <a:pathLst>
                <a:path w="5594" h="1673" extrusionOk="0">
                  <a:moveTo>
                    <a:pt x="4833" y="0"/>
                  </a:moveTo>
                  <a:lnTo>
                    <a:pt x="5593" y="1672"/>
                  </a:lnTo>
                  <a:lnTo>
                    <a:pt x="1" y="112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71"/>
            <p:cNvSpPr/>
            <p:nvPr/>
          </p:nvSpPr>
          <p:spPr>
            <a:xfrm>
              <a:off x="2321750" y="3640150"/>
              <a:ext cx="146675" cy="54000"/>
            </a:xfrm>
            <a:custGeom>
              <a:avLst/>
              <a:gdLst/>
              <a:ahLst/>
              <a:cxnLst/>
              <a:rect l="l" t="t" r="r" b="b"/>
              <a:pathLst>
                <a:path w="5867" h="2160" extrusionOk="0">
                  <a:moveTo>
                    <a:pt x="0" y="1"/>
                  </a:moveTo>
                  <a:lnTo>
                    <a:pt x="1003" y="2159"/>
                  </a:lnTo>
                  <a:lnTo>
                    <a:pt x="5866" y="155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1"/>
            <p:cNvSpPr/>
            <p:nvPr/>
          </p:nvSpPr>
          <p:spPr>
            <a:xfrm>
              <a:off x="2274625" y="3694125"/>
              <a:ext cx="125400" cy="56250"/>
            </a:xfrm>
            <a:custGeom>
              <a:avLst/>
              <a:gdLst/>
              <a:ahLst/>
              <a:cxnLst/>
              <a:rect l="l" t="t" r="r" b="b"/>
              <a:pathLst>
                <a:path w="5016" h="2250" extrusionOk="0">
                  <a:moveTo>
                    <a:pt x="0" y="1945"/>
                  </a:moveTo>
                  <a:lnTo>
                    <a:pt x="5016" y="2249"/>
                  </a:lnTo>
                  <a:lnTo>
                    <a:pt x="2888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71"/>
            <p:cNvSpPr/>
            <p:nvPr/>
          </p:nvSpPr>
          <p:spPr>
            <a:xfrm>
              <a:off x="2274625" y="3742750"/>
              <a:ext cx="116300" cy="44850"/>
            </a:xfrm>
            <a:custGeom>
              <a:avLst/>
              <a:gdLst/>
              <a:ahLst/>
              <a:cxnLst/>
              <a:rect l="l" t="t" r="r" b="b"/>
              <a:pathLst>
                <a:path w="4652" h="1794" extrusionOk="0">
                  <a:moveTo>
                    <a:pt x="760" y="1672"/>
                  </a:moveTo>
                  <a:lnTo>
                    <a:pt x="4651" y="1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71"/>
            <p:cNvSpPr/>
            <p:nvPr/>
          </p:nvSpPr>
          <p:spPr>
            <a:xfrm>
              <a:off x="2321750" y="3631050"/>
              <a:ext cx="205950" cy="47900"/>
            </a:xfrm>
            <a:custGeom>
              <a:avLst/>
              <a:gdLst/>
              <a:ahLst/>
              <a:cxnLst/>
              <a:rect l="l" t="t" r="r" b="b"/>
              <a:pathLst>
                <a:path w="8238" h="1916" extrusionOk="0">
                  <a:moveTo>
                    <a:pt x="5866" y="1915"/>
                  </a:moveTo>
                  <a:lnTo>
                    <a:pt x="8237" y="0"/>
                  </a:lnTo>
                  <a:lnTo>
                    <a:pt x="0" y="3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71"/>
            <p:cNvSpPr/>
            <p:nvPr/>
          </p:nvSpPr>
          <p:spPr>
            <a:xfrm>
              <a:off x="2468400" y="3631050"/>
              <a:ext cx="110975" cy="63100"/>
            </a:xfrm>
            <a:custGeom>
              <a:avLst/>
              <a:gdLst/>
              <a:ahLst/>
              <a:cxnLst/>
              <a:rect l="l" t="t" r="r" b="b"/>
              <a:pathLst>
                <a:path w="4439" h="2524" extrusionOk="0">
                  <a:moveTo>
                    <a:pt x="4438" y="2523"/>
                  </a:moveTo>
                  <a:lnTo>
                    <a:pt x="2371" y="0"/>
                  </a:lnTo>
                  <a:lnTo>
                    <a:pt x="0" y="191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71"/>
            <p:cNvSpPr/>
            <p:nvPr/>
          </p:nvSpPr>
          <p:spPr>
            <a:xfrm>
              <a:off x="2400000" y="3678925"/>
              <a:ext cx="133775" cy="71450"/>
            </a:xfrm>
            <a:custGeom>
              <a:avLst/>
              <a:gdLst/>
              <a:ahLst/>
              <a:cxnLst/>
              <a:rect l="l" t="t" r="r" b="b"/>
              <a:pathLst>
                <a:path w="5351" h="2858" extrusionOk="0">
                  <a:moveTo>
                    <a:pt x="5350" y="2371"/>
                  </a:moveTo>
                  <a:lnTo>
                    <a:pt x="1" y="2857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71"/>
            <p:cNvSpPr/>
            <p:nvPr/>
          </p:nvSpPr>
          <p:spPr>
            <a:xfrm>
              <a:off x="2390900" y="3750350"/>
              <a:ext cx="171750" cy="37250"/>
            </a:xfrm>
            <a:custGeom>
              <a:avLst/>
              <a:gdLst/>
              <a:ahLst/>
              <a:cxnLst/>
              <a:rect l="l" t="t" r="r" b="b"/>
              <a:pathLst>
                <a:path w="6870" h="1490" extrusionOk="0">
                  <a:moveTo>
                    <a:pt x="6869" y="943"/>
                  </a:moveTo>
                  <a:lnTo>
                    <a:pt x="0" y="1490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71"/>
            <p:cNvSpPr/>
            <p:nvPr/>
          </p:nvSpPr>
          <p:spPr>
            <a:xfrm>
              <a:off x="2533750" y="3722225"/>
              <a:ext cx="57025" cy="51700"/>
            </a:xfrm>
            <a:custGeom>
              <a:avLst/>
              <a:gdLst/>
              <a:ahLst/>
              <a:cxnLst/>
              <a:rect l="l" t="t" r="r" b="b"/>
              <a:pathLst>
                <a:path w="2281" h="2068" extrusionOk="0">
                  <a:moveTo>
                    <a:pt x="2280" y="1"/>
                  </a:moveTo>
                  <a:lnTo>
                    <a:pt x="0" y="639"/>
                  </a:lnTo>
                  <a:lnTo>
                    <a:pt x="1155" y="206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71"/>
            <p:cNvSpPr/>
            <p:nvPr/>
          </p:nvSpPr>
          <p:spPr>
            <a:xfrm>
              <a:off x="2562625" y="3722225"/>
              <a:ext cx="126925" cy="51700"/>
            </a:xfrm>
            <a:custGeom>
              <a:avLst/>
              <a:gdLst/>
              <a:ahLst/>
              <a:cxnLst/>
              <a:rect l="l" t="t" r="r" b="b"/>
              <a:pathLst>
                <a:path w="5077" h="2068" extrusionOk="0">
                  <a:moveTo>
                    <a:pt x="5077" y="1125"/>
                  </a:moveTo>
                  <a:lnTo>
                    <a:pt x="0" y="2068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71"/>
            <p:cNvSpPr/>
            <p:nvPr/>
          </p:nvSpPr>
          <p:spPr>
            <a:xfrm>
              <a:off x="2579350" y="3669800"/>
              <a:ext cx="90450" cy="52450"/>
            </a:xfrm>
            <a:custGeom>
              <a:avLst/>
              <a:gdLst/>
              <a:ahLst/>
              <a:cxnLst/>
              <a:rect l="l" t="t" r="r" b="b"/>
              <a:pathLst>
                <a:path w="3618" h="2098" extrusionOk="0">
                  <a:moveTo>
                    <a:pt x="3617" y="0"/>
                  </a:moveTo>
                  <a:lnTo>
                    <a:pt x="0" y="973"/>
                  </a:lnTo>
                  <a:lnTo>
                    <a:pt x="456" y="209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71"/>
            <p:cNvSpPr/>
            <p:nvPr/>
          </p:nvSpPr>
          <p:spPr>
            <a:xfrm>
              <a:off x="2527675" y="3622675"/>
              <a:ext cx="142125" cy="47150"/>
            </a:xfrm>
            <a:custGeom>
              <a:avLst/>
              <a:gdLst/>
              <a:ahLst/>
              <a:cxnLst/>
              <a:rect l="l" t="t" r="r" b="b"/>
              <a:pathLst>
                <a:path w="5685" h="1886" extrusionOk="0">
                  <a:moveTo>
                    <a:pt x="0" y="335"/>
                  </a:moveTo>
                  <a:lnTo>
                    <a:pt x="4590" y="1"/>
                  </a:lnTo>
                  <a:lnTo>
                    <a:pt x="5684" y="188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71"/>
            <p:cNvSpPr/>
            <p:nvPr/>
          </p:nvSpPr>
          <p:spPr>
            <a:xfrm>
              <a:off x="2642425" y="3615075"/>
              <a:ext cx="91200" cy="54750"/>
            </a:xfrm>
            <a:custGeom>
              <a:avLst/>
              <a:gdLst/>
              <a:ahLst/>
              <a:cxnLst/>
              <a:rect l="l" t="t" r="r" b="b"/>
              <a:pathLst>
                <a:path w="3648" h="2190" extrusionOk="0">
                  <a:moveTo>
                    <a:pt x="3647" y="1"/>
                  </a:moveTo>
                  <a:lnTo>
                    <a:pt x="0" y="305"/>
                  </a:lnTo>
                  <a:lnTo>
                    <a:pt x="1094" y="218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71"/>
            <p:cNvSpPr/>
            <p:nvPr/>
          </p:nvSpPr>
          <p:spPr>
            <a:xfrm>
              <a:off x="2669775" y="3615075"/>
              <a:ext cx="63850" cy="85150"/>
            </a:xfrm>
            <a:custGeom>
              <a:avLst/>
              <a:gdLst/>
              <a:ahLst/>
              <a:cxnLst/>
              <a:rect l="l" t="t" r="r" b="b"/>
              <a:pathLst>
                <a:path w="2554" h="3406" extrusionOk="0">
                  <a:moveTo>
                    <a:pt x="2280" y="3405"/>
                  </a:moveTo>
                  <a:lnTo>
                    <a:pt x="0" y="2189"/>
                  </a:lnTo>
                  <a:lnTo>
                    <a:pt x="2553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71"/>
            <p:cNvSpPr/>
            <p:nvPr/>
          </p:nvSpPr>
          <p:spPr>
            <a:xfrm>
              <a:off x="2733600" y="3615075"/>
              <a:ext cx="75250" cy="50175"/>
            </a:xfrm>
            <a:custGeom>
              <a:avLst/>
              <a:gdLst/>
              <a:ahLst/>
              <a:cxnLst/>
              <a:rect l="l" t="t" r="r" b="b"/>
              <a:pathLst>
                <a:path w="3010" h="2007" extrusionOk="0">
                  <a:moveTo>
                    <a:pt x="1855" y="487"/>
                  </a:moveTo>
                  <a:lnTo>
                    <a:pt x="0" y="1"/>
                  </a:lnTo>
                  <a:lnTo>
                    <a:pt x="3010" y="200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71"/>
            <p:cNvSpPr/>
            <p:nvPr/>
          </p:nvSpPr>
          <p:spPr>
            <a:xfrm>
              <a:off x="2726750" y="3615075"/>
              <a:ext cx="82100" cy="85150"/>
            </a:xfrm>
            <a:custGeom>
              <a:avLst/>
              <a:gdLst/>
              <a:ahLst/>
              <a:cxnLst/>
              <a:rect l="l" t="t" r="r" b="b"/>
              <a:pathLst>
                <a:path w="3284" h="3406" extrusionOk="0">
                  <a:moveTo>
                    <a:pt x="1" y="3405"/>
                  </a:moveTo>
                  <a:lnTo>
                    <a:pt x="3284" y="2007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71"/>
            <p:cNvSpPr/>
            <p:nvPr/>
          </p:nvSpPr>
          <p:spPr>
            <a:xfrm>
              <a:off x="2669775" y="3669800"/>
              <a:ext cx="57000" cy="80575"/>
            </a:xfrm>
            <a:custGeom>
              <a:avLst/>
              <a:gdLst/>
              <a:ahLst/>
              <a:cxnLst/>
              <a:rect l="l" t="t" r="r" b="b"/>
              <a:pathLst>
                <a:path w="2280" h="3223" extrusionOk="0">
                  <a:moveTo>
                    <a:pt x="0" y="0"/>
                  </a:moveTo>
                  <a:lnTo>
                    <a:pt x="791" y="3222"/>
                  </a:lnTo>
                  <a:lnTo>
                    <a:pt x="2280" y="121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71"/>
            <p:cNvSpPr/>
            <p:nvPr/>
          </p:nvSpPr>
          <p:spPr>
            <a:xfrm>
              <a:off x="2689525" y="3665250"/>
              <a:ext cx="119325" cy="85125"/>
            </a:xfrm>
            <a:custGeom>
              <a:avLst/>
              <a:gdLst/>
              <a:ahLst/>
              <a:cxnLst/>
              <a:rect l="l" t="t" r="r" b="b"/>
              <a:pathLst>
                <a:path w="4773" h="3405" extrusionOk="0">
                  <a:moveTo>
                    <a:pt x="4773" y="0"/>
                  </a:moveTo>
                  <a:lnTo>
                    <a:pt x="4256" y="1945"/>
                  </a:lnTo>
                  <a:lnTo>
                    <a:pt x="1" y="340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71"/>
            <p:cNvSpPr/>
            <p:nvPr/>
          </p:nvSpPr>
          <p:spPr>
            <a:xfrm>
              <a:off x="1901525" y="3665250"/>
              <a:ext cx="122350" cy="39525"/>
            </a:xfrm>
            <a:custGeom>
              <a:avLst/>
              <a:gdLst/>
              <a:ahLst/>
              <a:cxnLst/>
              <a:rect l="l" t="t" r="r" b="b"/>
              <a:pathLst>
                <a:path w="4894" h="1581" extrusionOk="0">
                  <a:moveTo>
                    <a:pt x="0" y="0"/>
                  </a:moveTo>
                  <a:lnTo>
                    <a:pt x="3435" y="1581"/>
                  </a:lnTo>
                  <a:lnTo>
                    <a:pt x="4894" y="3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1"/>
            <p:cNvSpPr/>
            <p:nvPr/>
          </p:nvSpPr>
          <p:spPr>
            <a:xfrm>
              <a:off x="1987375" y="3674350"/>
              <a:ext cx="44875" cy="87425"/>
            </a:xfrm>
            <a:custGeom>
              <a:avLst/>
              <a:gdLst/>
              <a:ahLst/>
              <a:cxnLst/>
              <a:rect l="l" t="t" r="r" b="b"/>
              <a:pathLst>
                <a:path w="1795" h="3497" extrusionOk="0">
                  <a:moveTo>
                    <a:pt x="1794" y="3496"/>
                  </a:moveTo>
                  <a:lnTo>
                    <a:pt x="1" y="1217"/>
                  </a:lnTo>
                  <a:lnTo>
                    <a:pt x="146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71"/>
            <p:cNvSpPr/>
            <p:nvPr/>
          </p:nvSpPr>
          <p:spPr>
            <a:xfrm>
              <a:off x="2023850" y="3674350"/>
              <a:ext cx="174050" cy="36500"/>
            </a:xfrm>
            <a:custGeom>
              <a:avLst/>
              <a:gdLst/>
              <a:ahLst/>
              <a:cxnLst/>
              <a:rect l="l" t="t" r="r" b="b"/>
              <a:pathLst>
                <a:path w="6962" h="1460" extrusionOk="0">
                  <a:moveTo>
                    <a:pt x="6962" y="791"/>
                  </a:moveTo>
                  <a:lnTo>
                    <a:pt x="1916" y="14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71"/>
            <p:cNvSpPr/>
            <p:nvPr/>
          </p:nvSpPr>
          <p:spPr>
            <a:xfrm>
              <a:off x="2023850" y="3674350"/>
              <a:ext cx="47900" cy="87425"/>
            </a:xfrm>
            <a:custGeom>
              <a:avLst/>
              <a:gdLst/>
              <a:ahLst/>
              <a:cxnLst/>
              <a:rect l="l" t="t" r="r" b="b"/>
              <a:pathLst>
                <a:path w="1916" h="3497" extrusionOk="0">
                  <a:moveTo>
                    <a:pt x="335" y="3496"/>
                  </a:moveTo>
                  <a:lnTo>
                    <a:pt x="1916" y="14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71"/>
            <p:cNvSpPr/>
            <p:nvPr/>
          </p:nvSpPr>
          <p:spPr>
            <a:xfrm>
              <a:off x="2153800" y="3694125"/>
              <a:ext cx="58550" cy="76750"/>
            </a:xfrm>
            <a:custGeom>
              <a:avLst/>
              <a:gdLst/>
              <a:ahLst/>
              <a:cxnLst/>
              <a:rect l="l" t="t" r="r" b="b"/>
              <a:pathLst>
                <a:path w="2342" h="3070" extrusionOk="0">
                  <a:moveTo>
                    <a:pt x="2341" y="1550"/>
                  </a:moveTo>
                  <a:lnTo>
                    <a:pt x="1764" y="0"/>
                  </a:lnTo>
                  <a:lnTo>
                    <a:pt x="1" y="307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71"/>
            <p:cNvSpPr/>
            <p:nvPr/>
          </p:nvSpPr>
          <p:spPr>
            <a:xfrm>
              <a:off x="2197875" y="3694125"/>
              <a:ext cx="76775" cy="48650"/>
            </a:xfrm>
            <a:custGeom>
              <a:avLst/>
              <a:gdLst/>
              <a:ahLst/>
              <a:cxnLst/>
              <a:rect l="l" t="t" r="r" b="b"/>
              <a:pathLst>
                <a:path w="3071" h="1946" extrusionOk="0">
                  <a:moveTo>
                    <a:pt x="3070" y="1945"/>
                  </a:moveTo>
                  <a:lnTo>
                    <a:pt x="578" y="15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71"/>
            <p:cNvSpPr/>
            <p:nvPr/>
          </p:nvSpPr>
          <p:spPr>
            <a:xfrm>
              <a:off x="1901525" y="4023150"/>
              <a:ext cx="130725" cy="96525"/>
            </a:xfrm>
            <a:custGeom>
              <a:avLst/>
              <a:gdLst/>
              <a:ahLst/>
              <a:cxnLst/>
              <a:rect l="l" t="t" r="r" b="b"/>
              <a:pathLst>
                <a:path w="5229" h="3861" extrusionOk="0">
                  <a:moveTo>
                    <a:pt x="0" y="0"/>
                  </a:moveTo>
                  <a:lnTo>
                    <a:pt x="487" y="2918"/>
                  </a:lnTo>
                  <a:lnTo>
                    <a:pt x="5228" y="386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71"/>
            <p:cNvSpPr/>
            <p:nvPr/>
          </p:nvSpPr>
          <p:spPr>
            <a:xfrm>
              <a:off x="2023850" y="4032275"/>
              <a:ext cx="174050" cy="87400"/>
            </a:xfrm>
            <a:custGeom>
              <a:avLst/>
              <a:gdLst/>
              <a:ahLst/>
              <a:cxnLst/>
              <a:rect l="l" t="t" r="r" b="b"/>
              <a:pathLst>
                <a:path w="6962" h="3496" extrusionOk="0">
                  <a:moveTo>
                    <a:pt x="6962" y="790"/>
                  </a:moveTo>
                  <a:cubicBezTo>
                    <a:pt x="6749" y="851"/>
                    <a:pt x="335" y="3496"/>
                    <a:pt x="335" y="349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71"/>
            <p:cNvSpPr/>
            <p:nvPr/>
          </p:nvSpPr>
          <p:spPr>
            <a:xfrm>
              <a:off x="1901525" y="3984400"/>
              <a:ext cx="122350" cy="47900"/>
            </a:xfrm>
            <a:custGeom>
              <a:avLst/>
              <a:gdLst/>
              <a:ahLst/>
              <a:cxnLst/>
              <a:rect l="l" t="t" r="r" b="b"/>
              <a:pathLst>
                <a:path w="4894" h="1916" extrusionOk="0">
                  <a:moveTo>
                    <a:pt x="0" y="1550"/>
                  </a:moveTo>
                  <a:lnTo>
                    <a:pt x="1003" y="0"/>
                  </a:lnTo>
                  <a:lnTo>
                    <a:pt x="4894" y="191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71"/>
            <p:cNvSpPr/>
            <p:nvPr/>
          </p:nvSpPr>
          <p:spPr>
            <a:xfrm>
              <a:off x="1926600" y="3984400"/>
              <a:ext cx="189225" cy="47900"/>
            </a:xfrm>
            <a:custGeom>
              <a:avLst/>
              <a:gdLst/>
              <a:ahLst/>
              <a:cxnLst/>
              <a:rect l="l" t="t" r="r" b="b"/>
              <a:pathLst>
                <a:path w="7569" h="1916" extrusionOk="0">
                  <a:moveTo>
                    <a:pt x="7569" y="395"/>
                  </a:moveTo>
                  <a:lnTo>
                    <a:pt x="0" y="0"/>
                  </a:lnTo>
                  <a:lnTo>
                    <a:pt x="3891" y="191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71"/>
            <p:cNvSpPr/>
            <p:nvPr/>
          </p:nvSpPr>
          <p:spPr>
            <a:xfrm>
              <a:off x="2115800" y="3994275"/>
              <a:ext cx="205975" cy="57775"/>
            </a:xfrm>
            <a:custGeom>
              <a:avLst/>
              <a:gdLst/>
              <a:ahLst/>
              <a:cxnLst/>
              <a:rect l="l" t="t" r="r" b="b"/>
              <a:pathLst>
                <a:path w="8239" h="2311" extrusionOk="0">
                  <a:moveTo>
                    <a:pt x="8238" y="152"/>
                  </a:moveTo>
                  <a:lnTo>
                    <a:pt x="1" y="0"/>
                  </a:lnTo>
                  <a:lnTo>
                    <a:pt x="3284" y="231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71"/>
            <p:cNvSpPr/>
            <p:nvPr/>
          </p:nvSpPr>
          <p:spPr>
            <a:xfrm>
              <a:off x="2197875" y="4052025"/>
              <a:ext cx="148975" cy="48650"/>
            </a:xfrm>
            <a:custGeom>
              <a:avLst/>
              <a:gdLst/>
              <a:ahLst/>
              <a:cxnLst/>
              <a:rect l="l" t="t" r="r" b="b"/>
              <a:pathLst>
                <a:path w="5959" h="1946" extrusionOk="0">
                  <a:moveTo>
                    <a:pt x="3070" y="1946"/>
                  </a:moveTo>
                  <a:lnTo>
                    <a:pt x="1" y="0"/>
                  </a:lnTo>
                  <a:lnTo>
                    <a:pt x="5958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71"/>
            <p:cNvSpPr/>
            <p:nvPr/>
          </p:nvSpPr>
          <p:spPr>
            <a:xfrm>
              <a:off x="2032225" y="4052025"/>
              <a:ext cx="165675" cy="76775"/>
            </a:xfrm>
            <a:custGeom>
              <a:avLst/>
              <a:gdLst/>
              <a:ahLst/>
              <a:cxnLst/>
              <a:rect l="l" t="t" r="r" b="b"/>
              <a:pathLst>
                <a:path w="6627" h="3071" extrusionOk="0">
                  <a:moveTo>
                    <a:pt x="0" y="2706"/>
                  </a:moveTo>
                  <a:lnTo>
                    <a:pt x="4864" y="3070"/>
                  </a:lnTo>
                  <a:lnTo>
                    <a:pt x="6627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71"/>
            <p:cNvSpPr/>
            <p:nvPr/>
          </p:nvSpPr>
          <p:spPr>
            <a:xfrm>
              <a:off x="2153800" y="4100650"/>
              <a:ext cx="139850" cy="41825"/>
            </a:xfrm>
            <a:custGeom>
              <a:avLst/>
              <a:gdLst/>
              <a:ahLst/>
              <a:cxnLst/>
              <a:rect l="l" t="t" r="r" b="b"/>
              <a:pathLst>
                <a:path w="5594" h="1673" extrusionOk="0">
                  <a:moveTo>
                    <a:pt x="4833" y="1"/>
                  </a:moveTo>
                  <a:lnTo>
                    <a:pt x="5593" y="1672"/>
                  </a:lnTo>
                  <a:lnTo>
                    <a:pt x="1" y="112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71"/>
            <p:cNvSpPr/>
            <p:nvPr/>
          </p:nvSpPr>
          <p:spPr>
            <a:xfrm>
              <a:off x="2321750" y="3998075"/>
              <a:ext cx="146675" cy="53975"/>
            </a:xfrm>
            <a:custGeom>
              <a:avLst/>
              <a:gdLst/>
              <a:ahLst/>
              <a:cxnLst/>
              <a:rect l="l" t="t" r="r" b="b"/>
              <a:pathLst>
                <a:path w="5867" h="2159" extrusionOk="0">
                  <a:moveTo>
                    <a:pt x="0" y="0"/>
                  </a:moveTo>
                  <a:lnTo>
                    <a:pt x="1003" y="2158"/>
                  </a:lnTo>
                  <a:lnTo>
                    <a:pt x="5866" y="155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71"/>
            <p:cNvSpPr/>
            <p:nvPr/>
          </p:nvSpPr>
          <p:spPr>
            <a:xfrm>
              <a:off x="2274625" y="4052025"/>
              <a:ext cx="125400" cy="56250"/>
            </a:xfrm>
            <a:custGeom>
              <a:avLst/>
              <a:gdLst/>
              <a:ahLst/>
              <a:cxnLst/>
              <a:rect l="l" t="t" r="r" b="b"/>
              <a:pathLst>
                <a:path w="5016" h="2250" extrusionOk="0">
                  <a:moveTo>
                    <a:pt x="0" y="1946"/>
                  </a:moveTo>
                  <a:lnTo>
                    <a:pt x="5016" y="2250"/>
                  </a:lnTo>
                  <a:lnTo>
                    <a:pt x="2888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71"/>
            <p:cNvSpPr/>
            <p:nvPr/>
          </p:nvSpPr>
          <p:spPr>
            <a:xfrm>
              <a:off x="2274625" y="4100650"/>
              <a:ext cx="116300" cy="44850"/>
            </a:xfrm>
            <a:custGeom>
              <a:avLst/>
              <a:gdLst/>
              <a:ahLst/>
              <a:cxnLst/>
              <a:rect l="l" t="t" r="r" b="b"/>
              <a:pathLst>
                <a:path w="4652" h="1794" extrusionOk="0">
                  <a:moveTo>
                    <a:pt x="760" y="1672"/>
                  </a:moveTo>
                  <a:lnTo>
                    <a:pt x="4651" y="17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1"/>
            <p:cNvSpPr/>
            <p:nvPr/>
          </p:nvSpPr>
          <p:spPr>
            <a:xfrm>
              <a:off x="2321750" y="3988950"/>
              <a:ext cx="205950" cy="47900"/>
            </a:xfrm>
            <a:custGeom>
              <a:avLst/>
              <a:gdLst/>
              <a:ahLst/>
              <a:cxnLst/>
              <a:rect l="l" t="t" r="r" b="b"/>
              <a:pathLst>
                <a:path w="8238" h="1916" extrusionOk="0">
                  <a:moveTo>
                    <a:pt x="5866" y="1915"/>
                  </a:moveTo>
                  <a:lnTo>
                    <a:pt x="8237" y="1"/>
                  </a:lnTo>
                  <a:lnTo>
                    <a:pt x="0" y="3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71"/>
            <p:cNvSpPr/>
            <p:nvPr/>
          </p:nvSpPr>
          <p:spPr>
            <a:xfrm>
              <a:off x="2468400" y="3988950"/>
              <a:ext cx="110975" cy="63100"/>
            </a:xfrm>
            <a:custGeom>
              <a:avLst/>
              <a:gdLst/>
              <a:ahLst/>
              <a:cxnLst/>
              <a:rect l="l" t="t" r="r" b="b"/>
              <a:pathLst>
                <a:path w="4439" h="2524" extrusionOk="0">
                  <a:moveTo>
                    <a:pt x="4438" y="2523"/>
                  </a:moveTo>
                  <a:lnTo>
                    <a:pt x="2371" y="1"/>
                  </a:lnTo>
                  <a:lnTo>
                    <a:pt x="0" y="191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71"/>
            <p:cNvSpPr/>
            <p:nvPr/>
          </p:nvSpPr>
          <p:spPr>
            <a:xfrm>
              <a:off x="2400000" y="4036825"/>
              <a:ext cx="133775" cy="71450"/>
            </a:xfrm>
            <a:custGeom>
              <a:avLst/>
              <a:gdLst/>
              <a:ahLst/>
              <a:cxnLst/>
              <a:rect l="l" t="t" r="r" b="b"/>
              <a:pathLst>
                <a:path w="5351" h="2858" extrusionOk="0">
                  <a:moveTo>
                    <a:pt x="5350" y="2371"/>
                  </a:moveTo>
                  <a:lnTo>
                    <a:pt x="1" y="285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1"/>
            <p:cNvSpPr/>
            <p:nvPr/>
          </p:nvSpPr>
          <p:spPr>
            <a:xfrm>
              <a:off x="2390900" y="4108250"/>
              <a:ext cx="171750" cy="37250"/>
            </a:xfrm>
            <a:custGeom>
              <a:avLst/>
              <a:gdLst/>
              <a:ahLst/>
              <a:cxnLst/>
              <a:rect l="l" t="t" r="r" b="b"/>
              <a:pathLst>
                <a:path w="6870" h="1490" extrusionOk="0">
                  <a:moveTo>
                    <a:pt x="6869" y="943"/>
                  </a:moveTo>
                  <a:lnTo>
                    <a:pt x="0" y="1490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1"/>
            <p:cNvSpPr/>
            <p:nvPr/>
          </p:nvSpPr>
          <p:spPr>
            <a:xfrm>
              <a:off x="2533750" y="4080125"/>
              <a:ext cx="57025" cy="51700"/>
            </a:xfrm>
            <a:custGeom>
              <a:avLst/>
              <a:gdLst/>
              <a:ahLst/>
              <a:cxnLst/>
              <a:rect l="l" t="t" r="r" b="b"/>
              <a:pathLst>
                <a:path w="2281" h="2068" extrusionOk="0">
                  <a:moveTo>
                    <a:pt x="2280" y="1"/>
                  </a:moveTo>
                  <a:lnTo>
                    <a:pt x="0" y="639"/>
                  </a:lnTo>
                  <a:lnTo>
                    <a:pt x="1155" y="206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1"/>
            <p:cNvSpPr/>
            <p:nvPr/>
          </p:nvSpPr>
          <p:spPr>
            <a:xfrm>
              <a:off x="2562625" y="4080125"/>
              <a:ext cx="126925" cy="51700"/>
            </a:xfrm>
            <a:custGeom>
              <a:avLst/>
              <a:gdLst/>
              <a:ahLst/>
              <a:cxnLst/>
              <a:rect l="l" t="t" r="r" b="b"/>
              <a:pathLst>
                <a:path w="5077" h="2068" extrusionOk="0">
                  <a:moveTo>
                    <a:pt x="5077" y="1126"/>
                  </a:moveTo>
                  <a:lnTo>
                    <a:pt x="0" y="2068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1"/>
            <p:cNvSpPr/>
            <p:nvPr/>
          </p:nvSpPr>
          <p:spPr>
            <a:xfrm>
              <a:off x="2579350" y="4027700"/>
              <a:ext cx="90450" cy="52450"/>
            </a:xfrm>
            <a:custGeom>
              <a:avLst/>
              <a:gdLst/>
              <a:ahLst/>
              <a:cxnLst/>
              <a:rect l="l" t="t" r="r" b="b"/>
              <a:pathLst>
                <a:path w="3618" h="2098" extrusionOk="0">
                  <a:moveTo>
                    <a:pt x="3617" y="1"/>
                  </a:moveTo>
                  <a:lnTo>
                    <a:pt x="0" y="973"/>
                  </a:lnTo>
                  <a:lnTo>
                    <a:pt x="456" y="209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1"/>
            <p:cNvSpPr/>
            <p:nvPr/>
          </p:nvSpPr>
          <p:spPr>
            <a:xfrm>
              <a:off x="2527675" y="3980600"/>
              <a:ext cx="142125" cy="47125"/>
            </a:xfrm>
            <a:custGeom>
              <a:avLst/>
              <a:gdLst/>
              <a:ahLst/>
              <a:cxnLst/>
              <a:rect l="l" t="t" r="r" b="b"/>
              <a:pathLst>
                <a:path w="5685" h="1885" extrusionOk="0">
                  <a:moveTo>
                    <a:pt x="0" y="335"/>
                  </a:moveTo>
                  <a:lnTo>
                    <a:pt x="4590" y="0"/>
                  </a:lnTo>
                  <a:lnTo>
                    <a:pt x="5684" y="188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1"/>
            <p:cNvSpPr/>
            <p:nvPr/>
          </p:nvSpPr>
          <p:spPr>
            <a:xfrm>
              <a:off x="2642425" y="3973000"/>
              <a:ext cx="91200" cy="54725"/>
            </a:xfrm>
            <a:custGeom>
              <a:avLst/>
              <a:gdLst/>
              <a:ahLst/>
              <a:cxnLst/>
              <a:rect l="l" t="t" r="r" b="b"/>
              <a:pathLst>
                <a:path w="3648" h="2189" extrusionOk="0">
                  <a:moveTo>
                    <a:pt x="3647" y="0"/>
                  </a:moveTo>
                  <a:lnTo>
                    <a:pt x="0" y="304"/>
                  </a:lnTo>
                  <a:lnTo>
                    <a:pt x="1094" y="218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1"/>
            <p:cNvSpPr/>
            <p:nvPr/>
          </p:nvSpPr>
          <p:spPr>
            <a:xfrm>
              <a:off x="2669775" y="3973000"/>
              <a:ext cx="63850" cy="85125"/>
            </a:xfrm>
            <a:custGeom>
              <a:avLst/>
              <a:gdLst/>
              <a:ahLst/>
              <a:cxnLst/>
              <a:rect l="l" t="t" r="r" b="b"/>
              <a:pathLst>
                <a:path w="2554" h="3405" extrusionOk="0">
                  <a:moveTo>
                    <a:pt x="2280" y="3405"/>
                  </a:moveTo>
                  <a:lnTo>
                    <a:pt x="0" y="2189"/>
                  </a:lnTo>
                  <a:lnTo>
                    <a:pt x="2553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1"/>
            <p:cNvSpPr/>
            <p:nvPr/>
          </p:nvSpPr>
          <p:spPr>
            <a:xfrm>
              <a:off x="2733600" y="3973000"/>
              <a:ext cx="75250" cy="50175"/>
            </a:xfrm>
            <a:custGeom>
              <a:avLst/>
              <a:gdLst/>
              <a:ahLst/>
              <a:cxnLst/>
              <a:rect l="l" t="t" r="r" b="b"/>
              <a:pathLst>
                <a:path w="3010" h="2007" extrusionOk="0">
                  <a:moveTo>
                    <a:pt x="1855" y="487"/>
                  </a:moveTo>
                  <a:lnTo>
                    <a:pt x="0" y="0"/>
                  </a:lnTo>
                  <a:lnTo>
                    <a:pt x="3010" y="200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1"/>
            <p:cNvSpPr/>
            <p:nvPr/>
          </p:nvSpPr>
          <p:spPr>
            <a:xfrm>
              <a:off x="2726750" y="3973000"/>
              <a:ext cx="82100" cy="85125"/>
            </a:xfrm>
            <a:custGeom>
              <a:avLst/>
              <a:gdLst/>
              <a:ahLst/>
              <a:cxnLst/>
              <a:rect l="l" t="t" r="r" b="b"/>
              <a:pathLst>
                <a:path w="3284" h="3405" extrusionOk="0">
                  <a:moveTo>
                    <a:pt x="1" y="3405"/>
                  </a:moveTo>
                  <a:lnTo>
                    <a:pt x="3284" y="2006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71"/>
            <p:cNvSpPr/>
            <p:nvPr/>
          </p:nvSpPr>
          <p:spPr>
            <a:xfrm>
              <a:off x="2669775" y="4027700"/>
              <a:ext cx="57000" cy="80575"/>
            </a:xfrm>
            <a:custGeom>
              <a:avLst/>
              <a:gdLst/>
              <a:ahLst/>
              <a:cxnLst/>
              <a:rect l="l" t="t" r="r" b="b"/>
              <a:pathLst>
                <a:path w="2280" h="3223" extrusionOk="0">
                  <a:moveTo>
                    <a:pt x="0" y="1"/>
                  </a:moveTo>
                  <a:lnTo>
                    <a:pt x="791" y="3223"/>
                  </a:lnTo>
                  <a:lnTo>
                    <a:pt x="2280" y="121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71"/>
            <p:cNvSpPr/>
            <p:nvPr/>
          </p:nvSpPr>
          <p:spPr>
            <a:xfrm>
              <a:off x="2689525" y="4023150"/>
              <a:ext cx="119325" cy="85125"/>
            </a:xfrm>
            <a:custGeom>
              <a:avLst/>
              <a:gdLst/>
              <a:ahLst/>
              <a:cxnLst/>
              <a:rect l="l" t="t" r="r" b="b"/>
              <a:pathLst>
                <a:path w="4773" h="3405" extrusionOk="0">
                  <a:moveTo>
                    <a:pt x="4773" y="0"/>
                  </a:moveTo>
                  <a:lnTo>
                    <a:pt x="4256" y="1946"/>
                  </a:lnTo>
                  <a:lnTo>
                    <a:pt x="1" y="340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71"/>
            <p:cNvSpPr/>
            <p:nvPr/>
          </p:nvSpPr>
          <p:spPr>
            <a:xfrm>
              <a:off x="1901525" y="4023150"/>
              <a:ext cx="122350" cy="39525"/>
            </a:xfrm>
            <a:custGeom>
              <a:avLst/>
              <a:gdLst/>
              <a:ahLst/>
              <a:cxnLst/>
              <a:rect l="l" t="t" r="r" b="b"/>
              <a:pathLst>
                <a:path w="4894" h="1581" extrusionOk="0">
                  <a:moveTo>
                    <a:pt x="0" y="0"/>
                  </a:moveTo>
                  <a:lnTo>
                    <a:pt x="3435" y="1581"/>
                  </a:lnTo>
                  <a:lnTo>
                    <a:pt x="4894" y="3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71"/>
            <p:cNvSpPr/>
            <p:nvPr/>
          </p:nvSpPr>
          <p:spPr>
            <a:xfrm>
              <a:off x="1987375" y="4032275"/>
              <a:ext cx="44875" cy="87400"/>
            </a:xfrm>
            <a:custGeom>
              <a:avLst/>
              <a:gdLst/>
              <a:ahLst/>
              <a:cxnLst/>
              <a:rect l="l" t="t" r="r" b="b"/>
              <a:pathLst>
                <a:path w="1795" h="3496" extrusionOk="0">
                  <a:moveTo>
                    <a:pt x="1794" y="3496"/>
                  </a:moveTo>
                  <a:lnTo>
                    <a:pt x="1" y="1216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71"/>
            <p:cNvSpPr/>
            <p:nvPr/>
          </p:nvSpPr>
          <p:spPr>
            <a:xfrm>
              <a:off x="2023850" y="4032275"/>
              <a:ext cx="174050" cy="36500"/>
            </a:xfrm>
            <a:custGeom>
              <a:avLst/>
              <a:gdLst/>
              <a:ahLst/>
              <a:cxnLst/>
              <a:rect l="l" t="t" r="r" b="b"/>
              <a:pathLst>
                <a:path w="6962" h="1460" extrusionOk="0">
                  <a:moveTo>
                    <a:pt x="6962" y="790"/>
                  </a:moveTo>
                  <a:lnTo>
                    <a:pt x="1916" y="14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71"/>
            <p:cNvSpPr/>
            <p:nvPr/>
          </p:nvSpPr>
          <p:spPr>
            <a:xfrm>
              <a:off x="2023850" y="4032275"/>
              <a:ext cx="47900" cy="87400"/>
            </a:xfrm>
            <a:custGeom>
              <a:avLst/>
              <a:gdLst/>
              <a:ahLst/>
              <a:cxnLst/>
              <a:rect l="l" t="t" r="r" b="b"/>
              <a:pathLst>
                <a:path w="1916" h="3496" extrusionOk="0">
                  <a:moveTo>
                    <a:pt x="335" y="3496"/>
                  </a:moveTo>
                  <a:lnTo>
                    <a:pt x="1916" y="14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71"/>
            <p:cNvSpPr/>
            <p:nvPr/>
          </p:nvSpPr>
          <p:spPr>
            <a:xfrm>
              <a:off x="2153800" y="4052025"/>
              <a:ext cx="58550" cy="76775"/>
            </a:xfrm>
            <a:custGeom>
              <a:avLst/>
              <a:gdLst/>
              <a:ahLst/>
              <a:cxnLst/>
              <a:rect l="l" t="t" r="r" b="b"/>
              <a:pathLst>
                <a:path w="2342" h="3071" extrusionOk="0">
                  <a:moveTo>
                    <a:pt x="2341" y="1551"/>
                  </a:moveTo>
                  <a:lnTo>
                    <a:pt x="1764" y="0"/>
                  </a:lnTo>
                  <a:lnTo>
                    <a:pt x="1" y="307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71"/>
            <p:cNvSpPr/>
            <p:nvPr/>
          </p:nvSpPr>
          <p:spPr>
            <a:xfrm>
              <a:off x="2197875" y="4052025"/>
              <a:ext cx="76775" cy="48650"/>
            </a:xfrm>
            <a:custGeom>
              <a:avLst/>
              <a:gdLst/>
              <a:ahLst/>
              <a:cxnLst/>
              <a:rect l="l" t="t" r="r" b="b"/>
              <a:pathLst>
                <a:path w="3071" h="1946" extrusionOk="0">
                  <a:moveTo>
                    <a:pt x="3070" y="1946"/>
                  </a:moveTo>
                  <a:lnTo>
                    <a:pt x="578" y="15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71"/>
            <p:cNvSpPr/>
            <p:nvPr/>
          </p:nvSpPr>
          <p:spPr>
            <a:xfrm>
              <a:off x="2678125" y="3850650"/>
              <a:ext cx="130725" cy="96525"/>
            </a:xfrm>
            <a:custGeom>
              <a:avLst/>
              <a:gdLst/>
              <a:ahLst/>
              <a:cxnLst/>
              <a:rect l="l" t="t" r="r" b="b"/>
              <a:pathLst>
                <a:path w="5229" h="3861" extrusionOk="0">
                  <a:moveTo>
                    <a:pt x="5229" y="1"/>
                  </a:moveTo>
                  <a:lnTo>
                    <a:pt x="4742" y="2918"/>
                  </a:lnTo>
                  <a:lnTo>
                    <a:pt x="1" y="386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71"/>
            <p:cNvSpPr/>
            <p:nvPr/>
          </p:nvSpPr>
          <p:spPr>
            <a:xfrm>
              <a:off x="2512475" y="3859000"/>
              <a:ext cx="174025" cy="88175"/>
            </a:xfrm>
            <a:custGeom>
              <a:avLst/>
              <a:gdLst/>
              <a:ahLst/>
              <a:cxnLst/>
              <a:rect l="l" t="t" r="r" b="b"/>
              <a:pathLst>
                <a:path w="6961" h="3527" extrusionOk="0">
                  <a:moveTo>
                    <a:pt x="0" y="822"/>
                  </a:moveTo>
                  <a:cubicBezTo>
                    <a:pt x="213" y="882"/>
                    <a:pt x="6627" y="3527"/>
                    <a:pt x="6627" y="3527"/>
                  </a:cubicBezTo>
                  <a:lnTo>
                    <a:pt x="696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71"/>
            <p:cNvSpPr/>
            <p:nvPr/>
          </p:nvSpPr>
          <p:spPr>
            <a:xfrm>
              <a:off x="2686475" y="3795175"/>
              <a:ext cx="122375" cy="63850"/>
            </a:xfrm>
            <a:custGeom>
              <a:avLst/>
              <a:gdLst/>
              <a:ahLst/>
              <a:cxnLst/>
              <a:rect l="l" t="t" r="r" b="b"/>
              <a:pathLst>
                <a:path w="4895" h="2554" extrusionOk="0">
                  <a:moveTo>
                    <a:pt x="4895" y="2220"/>
                  </a:moveTo>
                  <a:lnTo>
                    <a:pt x="3892" y="1"/>
                  </a:lnTo>
                  <a:lnTo>
                    <a:pt x="1" y="255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71"/>
            <p:cNvSpPr/>
            <p:nvPr/>
          </p:nvSpPr>
          <p:spPr>
            <a:xfrm>
              <a:off x="2593775" y="3795175"/>
              <a:ext cx="190000" cy="63850"/>
            </a:xfrm>
            <a:custGeom>
              <a:avLst/>
              <a:gdLst/>
              <a:ahLst/>
              <a:cxnLst/>
              <a:rect l="l" t="t" r="r" b="b"/>
              <a:pathLst>
                <a:path w="7600" h="2554" extrusionOk="0">
                  <a:moveTo>
                    <a:pt x="1" y="1034"/>
                  </a:moveTo>
                  <a:lnTo>
                    <a:pt x="7600" y="1"/>
                  </a:lnTo>
                  <a:lnTo>
                    <a:pt x="3709" y="255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71"/>
            <p:cNvSpPr/>
            <p:nvPr/>
          </p:nvSpPr>
          <p:spPr>
            <a:xfrm>
              <a:off x="2388600" y="3821025"/>
              <a:ext cx="205200" cy="58525"/>
            </a:xfrm>
            <a:custGeom>
              <a:avLst/>
              <a:gdLst/>
              <a:ahLst/>
              <a:cxnLst/>
              <a:rect l="l" t="t" r="r" b="b"/>
              <a:pathLst>
                <a:path w="8208" h="2341" extrusionOk="0">
                  <a:moveTo>
                    <a:pt x="1" y="182"/>
                  </a:moveTo>
                  <a:lnTo>
                    <a:pt x="8208" y="0"/>
                  </a:lnTo>
                  <a:lnTo>
                    <a:pt x="4955" y="234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71"/>
            <p:cNvSpPr/>
            <p:nvPr/>
          </p:nvSpPr>
          <p:spPr>
            <a:xfrm>
              <a:off x="2363525" y="3879525"/>
              <a:ext cx="148975" cy="48650"/>
            </a:xfrm>
            <a:custGeom>
              <a:avLst/>
              <a:gdLst/>
              <a:ahLst/>
              <a:cxnLst/>
              <a:rect l="l" t="t" r="r" b="b"/>
              <a:pathLst>
                <a:path w="5959" h="1946" extrusionOk="0">
                  <a:moveTo>
                    <a:pt x="2888" y="1946"/>
                  </a:moveTo>
                  <a:lnTo>
                    <a:pt x="595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71"/>
            <p:cNvSpPr/>
            <p:nvPr/>
          </p:nvSpPr>
          <p:spPr>
            <a:xfrm>
              <a:off x="2512475" y="3879525"/>
              <a:ext cx="165675" cy="76025"/>
            </a:xfrm>
            <a:custGeom>
              <a:avLst/>
              <a:gdLst/>
              <a:ahLst/>
              <a:cxnLst/>
              <a:rect l="l" t="t" r="r" b="b"/>
              <a:pathLst>
                <a:path w="6627" h="3041" extrusionOk="0">
                  <a:moveTo>
                    <a:pt x="6627" y="2706"/>
                  </a:moveTo>
                  <a:lnTo>
                    <a:pt x="1733" y="30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71"/>
            <p:cNvSpPr/>
            <p:nvPr/>
          </p:nvSpPr>
          <p:spPr>
            <a:xfrm>
              <a:off x="2416725" y="3928150"/>
              <a:ext cx="139075" cy="41825"/>
            </a:xfrm>
            <a:custGeom>
              <a:avLst/>
              <a:gdLst/>
              <a:ahLst/>
              <a:cxnLst/>
              <a:rect l="l" t="t" r="r" b="b"/>
              <a:pathLst>
                <a:path w="5563" h="1673" extrusionOk="0">
                  <a:moveTo>
                    <a:pt x="760" y="1"/>
                  </a:moveTo>
                  <a:lnTo>
                    <a:pt x="0" y="1673"/>
                  </a:lnTo>
                  <a:lnTo>
                    <a:pt x="5563" y="109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71"/>
            <p:cNvSpPr/>
            <p:nvPr/>
          </p:nvSpPr>
          <p:spPr>
            <a:xfrm>
              <a:off x="2241950" y="3825575"/>
              <a:ext cx="146675" cy="53975"/>
            </a:xfrm>
            <a:custGeom>
              <a:avLst/>
              <a:gdLst/>
              <a:ahLst/>
              <a:cxnLst/>
              <a:rect l="l" t="t" r="r" b="b"/>
              <a:pathLst>
                <a:path w="5867" h="2159" extrusionOk="0">
                  <a:moveTo>
                    <a:pt x="5867" y="0"/>
                  </a:moveTo>
                  <a:lnTo>
                    <a:pt x="4864" y="2159"/>
                  </a:lnTo>
                  <a:lnTo>
                    <a:pt x="0" y="155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71"/>
            <p:cNvSpPr/>
            <p:nvPr/>
          </p:nvSpPr>
          <p:spPr>
            <a:xfrm>
              <a:off x="2310350" y="3879525"/>
              <a:ext cx="125400" cy="56250"/>
            </a:xfrm>
            <a:custGeom>
              <a:avLst/>
              <a:gdLst/>
              <a:ahLst/>
              <a:cxnLst/>
              <a:rect l="l" t="t" r="r" b="b"/>
              <a:pathLst>
                <a:path w="5016" h="2250" extrusionOk="0">
                  <a:moveTo>
                    <a:pt x="5015" y="1946"/>
                  </a:moveTo>
                  <a:lnTo>
                    <a:pt x="0" y="2250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71"/>
            <p:cNvSpPr/>
            <p:nvPr/>
          </p:nvSpPr>
          <p:spPr>
            <a:xfrm>
              <a:off x="2319450" y="3928150"/>
              <a:ext cx="116300" cy="44875"/>
            </a:xfrm>
            <a:custGeom>
              <a:avLst/>
              <a:gdLst/>
              <a:ahLst/>
              <a:cxnLst/>
              <a:rect l="l" t="t" r="r" b="b"/>
              <a:pathLst>
                <a:path w="4652" h="1795" extrusionOk="0">
                  <a:moveTo>
                    <a:pt x="3891" y="1673"/>
                  </a:moveTo>
                  <a:lnTo>
                    <a:pt x="1" y="1794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71"/>
            <p:cNvSpPr/>
            <p:nvPr/>
          </p:nvSpPr>
          <p:spPr>
            <a:xfrm>
              <a:off x="2182675" y="3815700"/>
              <a:ext cx="205950" cy="48650"/>
            </a:xfrm>
            <a:custGeom>
              <a:avLst/>
              <a:gdLst/>
              <a:ahLst/>
              <a:cxnLst/>
              <a:rect l="l" t="t" r="r" b="b"/>
              <a:pathLst>
                <a:path w="8238" h="1946" extrusionOk="0">
                  <a:moveTo>
                    <a:pt x="2371" y="1946"/>
                  </a:moveTo>
                  <a:lnTo>
                    <a:pt x="1" y="0"/>
                  </a:lnTo>
                  <a:lnTo>
                    <a:pt x="8238" y="39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71"/>
            <p:cNvSpPr/>
            <p:nvPr/>
          </p:nvSpPr>
          <p:spPr>
            <a:xfrm>
              <a:off x="2131000" y="3815700"/>
              <a:ext cx="110975" cy="63850"/>
            </a:xfrm>
            <a:custGeom>
              <a:avLst/>
              <a:gdLst/>
              <a:ahLst/>
              <a:cxnLst/>
              <a:rect l="l" t="t" r="r" b="b"/>
              <a:pathLst>
                <a:path w="4439" h="2554" extrusionOk="0">
                  <a:moveTo>
                    <a:pt x="1" y="2554"/>
                  </a:moveTo>
                  <a:lnTo>
                    <a:pt x="2068" y="0"/>
                  </a:lnTo>
                  <a:lnTo>
                    <a:pt x="4438" y="194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71"/>
            <p:cNvSpPr/>
            <p:nvPr/>
          </p:nvSpPr>
          <p:spPr>
            <a:xfrm>
              <a:off x="2176600" y="3864325"/>
              <a:ext cx="133775" cy="71450"/>
            </a:xfrm>
            <a:custGeom>
              <a:avLst/>
              <a:gdLst/>
              <a:ahLst/>
              <a:cxnLst/>
              <a:rect l="l" t="t" r="r" b="b"/>
              <a:pathLst>
                <a:path w="5351" h="2858" extrusionOk="0">
                  <a:moveTo>
                    <a:pt x="0" y="2371"/>
                  </a:moveTo>
                  <a:lnTo>
                    <a:pt x="5350" y="2858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71"/>
            <p:cNvSpPr/>
            <p:nvPr/>
          </p:nvSpPr>
          <p:spPr>
            <a:xfrm>
              <a:off x="2147725" y="3935750"/>
              <a:ext cx="171750" cy="37275"/>
            </a:xfrm>
            <a:custGeom>
              <a:avLst/>
              <a:gdLst/>
              <a:ahLst/>
              <a:cxnLst/>
              <a:rect l="l" t="t" r="r" b="b"/>
              <a:pathLst>
                <a:path w="6870" h="1491" extrusionOk="0">
                  <a:moveTo>
                    <a:pt x="0" y="943"/>
                  </a:moveTo>
                  <a:lnTo>
                    <a:pt x="6870" y="1490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71"/>
            <p:cNvSpPr/>
            <p:nvPr/>
          </p:nvSpPr>
          <p:spPr>
            <a:xfrm>
              <a:off x="2119600" y="3907650"/>
              <a:ext cx="57025" cy="51700"/>
            </a:xfrm>
            <a:custGeom>
              <a:avLst/>
              <a:gdLst/>
              <a:ahLst/>
              <a:cxnLst/>
              <a:rect l="l" t="t" r="r" b="b"/>
              <a:pathLst>
                <a:path w="2281" h="2068" extrusionOk="0">
                  <a:moveTo>
                    <a:pt x="1" y="0"/>
                  </a:moveTo>
                  <a:lnTo>
                    <a:pt x="2280" y="638"/>
                  </a:lnTo>
                  <a:lnTo>
                    <a:pt x="1125" y="206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71"/>
            <p:cNvSpPr/>
            <p:nvPr/>
          </p:nvSpPr>
          <p:spPr>
            <a:xfrm>
              <a:off x="2020825" y="3907650"/>
              <a:ext cx="126925" cy="51700"/>
            </a:xfrm>
            <a:custGeom>
              <a:avLst/>
              <a:gdLst/>
              <a:ahLst/>
              <a:cxnLst/>
              <a:rect l="l" t="t" r="r" b="b"/>
              <a:pathLst>
                <a:path w="5077" h="2068" extrusionOk="0">
                  <a:moveTo>
                    <a:pt x="0" y="1125"/>
                  </a:moveTo>
                  <a:lnTo>
                    <a:pt x="5076" y="2067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71"/>
            <p:cNvSpPr/>
            <p:nvPr/>
          </p:nvSpPr>
          <p:spPr>
            <a:xfrm>
              <a:off x="2039825" y="3855200"/>
              <a:ext cx="91200" cy="52475"/>
            </a:xfrm>
            <a:custGeom>
              <a:avLst/>
              <a:gdLst/>
              <a:ahLst/>
              <a:cxnLst/>
              <a:rect l="l" t="t" r="r" b="b"/>
              <a:pathLst>
                <a:path w="3648" h="2099" extrusionOk="0">
                  <a:moveTo>
                    <a:pt x="0" y="1"/>
                  </a:moveTo>
                  <a:lnTo>
                    <a:pt x="3648" y="974"/>
                  </a:lnTo>
                  <a:lnTo>
                    <a:pt x="3192" y="209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71"/>
            <p:cNvSpPr/>
            <p:nvPr/>
          </p:nvSpPr>
          <p:spPr>
            <a:xfrm>
              <a:off x="2039825" y="3807325"/>
              <a:ext cx="142875" cy="47900"/>
            </a:xfrm>
            <a:custGeom>
              <a:avLst/>
              <a:gdLst/>
              <a:ahLst/>
              <a:cxnLst/>
              <a:rect l="l" t="t" r="r" b="b"/>
              <a:pathLst>
                <a:path w="5715" h="1916" extrusionOk="0">
                  <a:moveTo>
                    <a:pt x="5715" y="335"/>
                  </a:moveTo>
                  <a:lnTo>
                    <a:pt x="1094" y="1"/>
                  </a:lnTo>
                  <a:lnTo>
                    <a:pt x="0" y="191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71"/>
            <p:cNvSpPr/>
            <p:nvPr/>
          </p:nvSpPr>
          <p:spPr>
            <a:xfrm>
              <a:off x="1976750" y="3799750"/>
              <a:ext cx="90450" cy="55475"/>
            </a:xfrm>
            <a:custGeom>
              <a:avLst/>
              <a:gdLst/>
              <a:ahLst/>
              <a:cxnLst/>
              <a:rect l="l" t="t" r="r" b="b"/>
              <a:pathLst>
                <a:path w="3618" h="2219" extrusionOk="0">
                  <a:moveTo>
                    <a:pt x="0" y="0"/>
                  </a:moveTo>
                  <a:lnTo>
                    <a:pt x="3617" y="304"/>
                  </a:lnTo>
                  <a:lnTo>
                    <a:pt x="2523" y="221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71"/>
            <p:cNvSpPr/>
            <p:nvPr/>
          </p:nvSpPr>
          <p:spPr>
            <a:xfrm>
              <a:off x="1976750" y="3799750"/>
              <a:ext cx="63100" cy="85875"/>
            </a:xfrm>
            <a:custGeom>
              <a:avLst/>
              <a:gdLst/>
              <a:ahLst/>
              <a:cxnLst/>
              <a:rect l="l" t="t" r="r" b="b"/>
              <a:pathLst>
                <a:path w="2524" h="3435" extrusionOk="0">
                  <a:moveTo>
                    <a:pt x="274" y="3435"/>
                  </a:moveTo>
                  <a:lnTo>
                    <a:pt x="2523" y="2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71"/>
            <p:cNvSpPr/>
            <p:nvPr/>
          </p:nvSpPr>
          <p:spPr>
            <a:xfrm>
              <a:off x="1901525" y="3799750"/>
              <a:ext cx="75250" cy="50925"/>
            </a:xfrm>
            <a:custGeom>
              <a:avLst/>
              <a:gdLst/>
              <a:ahLst/>
              <a:cxnLst/>
              <a:rect l="l" t="t" r="r" b="b"/>
              <a:pathLst>
                <a:path w="3010" h="2037" extrusionOk="0">
                  <a:moveTo>
                    <a:pt x="1155" y="486"/>
                  </a:moveTo>
                  <a:lnTo>
                    <a:pt x="3009" y="0"/>
                  </a:lnTo>
                  <a:lnTo>
                    <a:pt x="0" y="203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71"/>
            <p:cNvSpPr/>
            <p:nvPr/>
          </p:nvSpPr>
          <p:spPr>
            <a:xfrm>
              <a:off x="1901525" y="3799750"/>
              <a:ext cx="82075" cy="85875"/>
            </a:xfrm>
            <a:custGeom>
              <a:avLst/>
              <a:gdLst/>
              <a:ahLst/>
              <a:cxnLst/>
              <a:rect l="l" t="t" r="r" b="b"/>
              <a:pathLst>
                <a:path w="3283" h="3435" extrusionOk="0">
                  <a:moveTo>
                    <a:pt x="3283" y="3435"/>
                  </a:moveTo>
                  <a:lnTo>
                    <a:pt x="0" y="2037"/>
                  </a:lnTo>
                  <a:lnTo>
                    <a:pt x="3009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71"/>
            <p:cNvSpPr/>
            <p:nvPr/>
          </p:nvSpPr>
          <p:spPr>
            <a:xfrm>
              <a:off x="1983575" y="3855200"/>
              <a:ext cx="56275" cy="80575"/>
            </a:xfrm>
            <a:custGeom>
              <a:avLst/>
              <a:gdLst/>
              <a:ahLst/>
              <a:cxnLst/>
              <a:rect l="l" t="t" r="r" b="b"/>
              <a:pathLst>
                <a:path w="2251" h="3223" extrusionOk="0">
                  <a:moveTo>
                    <a:pt x="2250" y="1"/>
                  </a:moveTo>
                  <a:lnTo>
                    <a:pt x="1490" y="3223"/>
                  </a:lnTo>
                  <a:lnTo>
                    <a:pt x="1" y="1217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71"/>
            <p:cNvSpPr/>
            <p:nvPr/>
          </p:nvSpPr>
          <p:spPr>
            <a:xfrm>
              <a:off x="1901525" y="3850650"/>
              <a:ext cx="119325" cy="85125"/>
            </a:xfrm>
            <a:custGeom>
              <a:avLst/>
              <a:gdLst/>
              <a:ahLst/>
              <a:cxnLst/>
              <a:rect l="l" t="t" r="r" b="b"/>
              <a:pathLst>
                <a:path w="4773" h="3405" extrusionOk="0">
                  <a:moveTo>
                    <a:pt x="0" y="1"/>
                  </a:moveTo>
                  <a:lnTo>
                    <a:pt x="517" y="1915"/>
                  </a:lnTo>
                  <a:lnTo>
                    <a:pt x="4772" y="340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71"/>
            <p:cNvSpPr/>
            <p:nvPr/>
          </p:nvSpPr>
          <p:spPr>
            <a:xfrm>
              <a:off x="2686475" y="3850650"/>
              <a:ext cx="122375" cy="39550"/>
            </a:xfrm>
            <a:custGeom>
              <a:avLst/>
              <a:gdLst/>
              <a:ahLst/>
              <a:cxnLst/>
              <a:rect l="l" t="t" r="r" b="b"/>
              <a:pathLst>
                <a:path w="4895" h="1582" extrusionOk="0">
                  <a:moveTo>
                    <a:pt x="4895" y="1"/>
                  </a:moveTo>
                  <a:lnTo>
                    <a:pt x="1430" y="1581"/>
                  </a:lnTo>
                  <a:lnTo>
                    <a:pt x="1" y="33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71"/>
            <p:cNvSpPr/>
            <p:nvPr/>
          </p:nvSpPr>
          <p:spPr>
            <a:xfrm>
              <a:off x="2678125" y="3859000"/>
              <a:ext cx="44100" cy="88175"/>
            </a:xfrm>
            <a:custGeom>
              <a:avLst/>
              <a:gdLst/>
              <a:ahLst/>
              <a:cxnLst/>
              <a:rect l="l" t="t" r="r" b="b"/>
              <a:pathLst>
                <a:path w="1764" h="3527" extrusionOk="0">
                  <a:moveTo>
                    <a:pt x="1" y="3527"/>
                  </a:moveTo>
                  <a:lnTo>
                    <a:pt x="1764" y="1247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71"/>
            <p:cNvSpPr/>
            <p:nvPr/>
          </p:nvSpPr>
          <p:spPr>
            <a:xfrm>
              <a:off x="2512475" y="3859000"/>
              <a:ext cx="174025" cy="37275"/>
            </a:xfrm>
            <a:custGeom>
              <a:avLst/>
              <a:gdLst/>
              <a:ahLst/>
              <a:cxnLst/>
              <a:rect l="l" t="t" r="r" b="b"/>
              <a:pathLst>
                <a:path w="6961" h="1491" extrusionOk="0">
                  <a:moveTo>
                    <a:pt x="0" y="822"/>
                  </a:moveTo>
                  <a:lnTo>
                    <a:pt x="5046" y="1490"/>
                  </a:lnTo>
                  <a:lnTo>
                    <a:pt x="696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71"/>
            <p:cNvSpPr/>
            <p:nvPr/>
          </p:nvSpPr>
          <p:spPr>
            <a:xfrm>
              <a:off x="2638625" y="3859000"/>
              <a:ext cx="47875" cy="88175"/>
            </a:xfrm>
            <a:custGeom>
              <a:avLst/>
              <a:gdLst/>
              <a:ahLst/>
              <a:cxnLst/>
              <a:rect l="l" t="t" r="r" b="b"/>
              <a:pathLst>
                <a:path w="1915" h="3527" extrusionOk="0">
                  <a:moveTo>
                    <a:pt x="1581" y="3527"/>
                  </a:moveTo>
                  <a:lnTo>
                    <a:pt x="0" y="1490"/>
                  </a:lnTo>
                  <a:lnTo>
                    <a:pt x="1915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71"/>
            <p:cNvSpPr/>
            <p:nvPr/>
          </p:nvSpPr>
          <p:spPr>
            <a:xfrm>
              <a:off x="2498025" y="3879525"/>
              <a:ext cx="57775" cy="76025"/>
            </a:xfrm>
            <a:custGeom>
              <a:avLst/>
              <a:gdLst/>
              <a:ahLst/>
              <a:cxnLst/>
              <a:rect l="l" t="t" r="r" b="b"/>
              <a:pathLst>
                <a:path w="2311" h="3041" extrusionOk="0">
                  <a:moveTo>
                    <a:pt x="1" y="1520"/>
                  </a:moveTo>
                  <a:lnTo>
                    <a:pt x="578" y="1"/>
                  </a:lnTo>
                  <a:lnTo>
                    <a:pt x="2311" y="304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71"/>
            <p:cNvSpPr/>
            <p:nvPr/>
          </p:nvSpPr>
          <p:spPr>
            <a:xfrm>
              <a:off x="2435725" y="3879525"/>
              <a:ext cx="76775" cy="48650"/>
            </a:xfrm>
            <a:custGeom>
              <a:avLst/>
              <a:gdLst/>
              <a:ahLst/>
              <a:cxnLst/>
              <a:rect l="l" t="t" r="r" b="b"/>
              <a:pathLst>
                <a:path w="3071" h="1946" extrusionOk="0">
                  <a:moveTo>
                    <a:pt x="0" y="1946"/>
                  </a:moveTo>
                  <a:lnTo>
                    <a:pt x="2493" y="1520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71"/>
            <p:cNvSpPr/>
            <p:nvPr/>
          </p:nvSpPr>
          <p:spPr>
            <a:xfrm>
              <a:off x="1926600" y="4194875"/>
              <a:ext cx="160350" cy="63100"/>
            </a:xfrm>
            <a:custGeom>
              <a:avLst/>
              <a:gdLst/>
              <a:ahLst/>
              <a:cxnLst/>
              <a:rect l="l" t="t" r="r" b="b"/>
              <a:pathLst>
                <a:path w="6414" h="2524" extrusionOk="0">
                  <a:moveTo>
                    <a:pt x="0" y="1"/>
                  </a:moveTo>
                  <a:cubicBezTo>
                    <a:pt x="0" y="1"/>
                    <a:pt x="2523" y="2432"/>
                    <a:pt x="2614" y="2493"/>
                  </a:cubicBezTo>
                  <a:cubicBezTo>
                    <a:pt x="2675" y="2524"/>
                    <a:pt x="6414" y="2341"/>
                    <a:pt x="6414" y="234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71"/>
            <p:cNvSpPr/>
            <p:nvPr/>
          </p:nvSpPr>
          <p:spPr>
            <a:xfrm>
              <a:off x="2086925" y="4214650"/>
              <a:ext cx="60825" cy="104125"/>
            </a:xfrm>
            <a:custGeom>
              <a:avLst/>
              <a:gdLst/>
              <a:ahLst/>
              <a:cxnLst/>
              <a:rect l="l" t="t" r="r" b="b"/>
              <a:pathLst>
                <a:path w="2433" h="4165" extrusionOk="0">
                  <a:moveTo>
                    <a:pt x="669" y="4164"/>
                  </a:moveTo>
                  <a:lnTo>
                    <a:pt x="1" y="1550"/>
                  </a:lnTo>
                  <a:lnTo>
                    <a:pt x="2432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1"/>
            <p:cNvSpPr/>
            <p:nvPr/>
          </p:nvSpPr>
          <p:spPr>
            <a:xfrm>
              <a:off x="1991950" y="4253400"/>
              <a:ext cx="111725" cy="65375"/>
            </a:xfrm>
            <a:custGeom>
              <a:avLst/>
              <a:gdLst/>
              <a:ahLst/>
              <a:cxnLst/>
              <a:rect l="l" t="t" r="r" b="b"/>
              <a:pathLst>
                <a:path w="4469" h="2615" extrusionOk="0">
                  <a:moveTo>
                    <a:pt x="0" y="152"/>
                  </a:moveTo>
                  <a:lnTo>
                    <a:pt x="4468" y="2614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1"/>
            <p:cNvSpPr/>
            <p:nvPr/>
          </p:nvSpPr>
          <p:spPr>
            <a:xfrm>
              <a:off x="1991950" y="4257200"/>
              <a:ext cx="131475" cy="119325"/>
            </a:xfrm>
            <a:custGeom>
              <a:avLst/>
              <a:gdLst/>
              <a:ahLst/>
              <a:cxnLst/>
              <a:rect l="l" t="t" r="r" b="b"/>
              <a:pathLst>
                <a:path w="5259" h="4773" extrusionOk="0">
                  <a:moveTo>
                    <a:pt x="5259" y="4772"/>
                  </a:moveTo>
                  <a:cubicBezTo>
                    <a:pt x="5198" y="4711"/>
                    <a:pt x="0" y="0"/>
                    <a:pt x="0" y="0"/>
                  </a:cubicBezTo>
                  <a:lnTo>
                    <a:pt x="4468" y="246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1"/>
            <p:cNvSpPr/>
            <p:nvPr/>
          </p:nvSpPr>
          <p:spPr>
            <a:xfrm>
              <a:off x="2123400" y="4337750"/>
              <a:ext cx="95775" cy="72975"/>
            </a:xfrm>
            <a:custGeom>
              <a:avLst/>
              <a:gdLst/>
              <a:ahLst/>
              <a:cxnLst/>
              <a:rect l="l" t="t" r="r" b="b"/>
              <a:pathLst>
                <a:path w="3831" h="2919" extrusionOk="0">
                  <a:moveTo>
                    <a:pt x="3831" y="2918"/>
                  </a:moveTo>
                  <a:lnTo>
                    <a:pt x="1" y="1550"/>
                  </a:lnTo>
                  <a:lnTo>
                    <a:pt x="307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1"/>
            <p:cNvSpPr/>
            <p:nvPr/>
          </p:nvSpPr>
          <p:spPr>
            <a:xfrm>
              <a:off x="2200150" y="4337750"/>
              <a:ext cx="146700" cy="76000"/>
            </a:xfrm>
            <a:custGeom>
              <a:avLst/>
              <a:gdLst/>
              <a:ahLst/>
              <a:cxnLst/>
              <a:rect l="l" t="t" r="r" b="b"/>
              <a:pathLst>
                <a:path w="5868" h="3040" extrusionOk="0">
                  <a:moveTo>
                    <a:pt x="5867" y="3040"/>
                  </a:moveTo>
                  <a:lnTo>
                    <a:pt x="761" y="29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1"/>
            <p:cNvSpPr/>
            <p:nvPr/>
          </p:nvSpPr>
          <p:spPr>
            <a:xfrm>
              <a:off x="1909875" y="4148525"/>
              <a:ext cx="107175" cy="46375"/>
            </a:xfrm>
            <a:custGeom>
              <a:avLst/>
              <a:gdLst/>
              <a:ahLst/>
              <a:cxnLst/>
              <a:rect l="l" t="t" r="r" b="b"/>
              <a:pathLst>
                <a:path w="4287" h="1855" extrusionOk="0">
                  <a:moveTo>
                    <a:pt x="669" y="1855"/>
                  </a:moveTo>
                  <a:lnTo>
                    <a:pt x="1" y="1"/>
                  </a:lnTo>
                  <a:lnTo>
                    <a:pt x="4286" y="142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1"/>
            <p:cNvSpPr/>
            <p:nvPr/>
          </p:nvSpPr>
          <p:spPr>
            <a:xfrm>
              <a:off x="2058050" y="4204750"/>
              <a:ext cx="89700" cy="48675"/>
            </a:xfrm>
            <a:custGeom>
              <a:avLst/>
              <a:gdLst/>
              <a:ahLst/>
              <a:cxnLst/>
              <a:rect l="l" t="t" r="r" b="b"/>
              <a:pathLst>
                <a:path w="3588" h="1947" extrusionOk="0">
                  <a:moveTo>
                    <a:pt x="1156" y="1946"/>
                  </a:moveTo>
                  <a:lnTo>
                    <a:pt x="1" y="1"/>
                  </a:lnTo>
                  <a:lnTo>
                    <a:pt x="3587" y="39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1"/>
            <p:cNvSpPr/>
            <p:nvPr/>
          </p:nvSpPr>
          <p:spPr>
            <a:xfrm>
              <a:off x="1922800" y="4184250"/>
              <a:ext cx="135275" cy="20525"/>
            </a:xfrm>
            <a:custGeom>
              <a:avLst/>
              <a:gdLst/>
              <a:ahLst/>
              <a:cxnLst/>
              <a:rect l="l" t="t" r="r" b="b"/>
              <a:pathLst>
                <a:path w="5411" h="821" extrusionOk="0">
                  <a:moveTo>
                    <a:pt x="3769" y="0"/>
                  </a:moveTo>
                  <a:lnTo>
                    <a:pt x="5411" y="821"/>
                  </a:lnTo>
                  <a:cubicBezTo>
                    <a:pt x="5411" y="821"/>
                    <a:pt x="0" y="426"/>
                    <a:pt x="152" y="426"/>
                  </a:cubicBezTo>
                  <a:cubicBezTo>
                    <a:pt x="274" y="395"/>
                    <a:pt x="3769" y="0"/>
                    <a:pt x="3769" y="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71"/>
            <p:cNvSpPr/>
            <p:nvPr/>
          </p:nvSpPr>
          <p:spPr>
            <a:xfrm>
              <a:off x="2147725" y="4214650"/>
              <a:ext cx="131475" cy="123125"/>
            </a:xfrm>
            <a:custGeom>
              <a:avLst/>
              <a:gdLst/>
              <a:ahLst/>
              <a:cxnLst/>
              <a:rect l="l" t="t" r="r" b="b"/>
              <a:pathLst>
                <a:path w="5259" h="4925" extrusionOk="0">
                  <a:moveTo>
                    <a:pt x="0" y="0"/>
                  </a:moveTo>
                  <a:lnTo>
                    <a:pt x="5259" y="0"/>
                  </a:lnTo>
                  <a:lnTo>
                    <a:pt x="2098" y="492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71"/>
            <p:cNvSpPr/>
            <p:nvPr/>
          </p:nvSpPr>
          <p:spPr>
            <a:xfrm>
              <a:off x="2279175" y="4214650"/>
              <a:ext cx="67675" cy="199100"/>
            </a:xfrm>
            <a:custGeom>
              <a:avLst/>
              <a:gdLst/>
              <a:ahLst/>
              <a:cxnLst/>
              <a:rect l="l" t="t" r="r" b="b"/>
              <a:pathLst>
                <a:path w="2707" h="7964" extrusionOk="0">
                  <a:moveTo>
                    <a:pt x="2706" y="2462"/>
                  </a:moveTo>
                  <a:lnTo>
                    <a:pt x="2706" y="79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71"/>
            <p:cNvSpPr/>
            <p:nvPr/>
          </p:nvSpPr>
          <p:spPr>
            <a:xfrm>
              <a:off x="2606700" y="4194875"/>
              <a:ext cx="160350" cy="63100"/>
            </a:xfrm>
            <a:custGeom>
              <a:avLst/>
              <a:gdLst/>
              <a:ahLst/>
              <a:cxnLst/>
              <a:rect l="l" t="t" r="r" b="b"/>
              <a:pathLst>
                <a:path w="6414" h="2524" extrusionOk="0">
                  <a:moveTo>
                    <a:pt x="6414" y="1"/>
                  </a:moveTo>
                  <a:cubicBezTo>
                    <a:pt x="6414" y="1"/>
                    <a:pt x="3891" y="2432"/>
                    <a:pt x="3800" y="2493"/>
                  </a:cubicBezTo>
                  <a:cubicBezTo>
                    <a:pt x="3739" y="2524"/>
                    <a:pt x="0" y="2341"/>
                    <a:pt x="0" y="234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71"/>
            <p:cNvSpPr/>
            <p:nvPr/>
          </p:nvSpPr>
          <p:spPr>
            <a:xfrm>
              <a:off x="2545900" y="4214650"/>
              <a:ext cx="60825" cy="104125"/>
            </a:xfrm>
            <a:custGeom>
              <a:avLst/>
              <a:gdLst/>
              <a:ahLst/>
              <a:cxnLst/>
              <a:rect l="l" t="t" r="r" b="b"/>
              <a:pathLst>
                <a:path w="2433" h="4165" extrusionOk="0">
                  <a:moveTo>
                    <a:pt x="1764" y="4164"/>
                  </a:moveTo>
                  <a:lnTo>
                    <a:pt x="2432" y="15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71"/>
            <p:cNvSpPr/>
            <p:nvPr/>
          </p:nvSpPr>
          <p:spPr>
            <a:xfrm>
              <a:off x="2589975" y="4253400"/>
              <a:ext cx="111725" cy="65375"/>
            </a:xfrm>
            <a:custGeom>
              <a:avLst/>
              <a:gdLst/>
              <a:ahLst/>
              <a:cxnLst/>
              <a:rect l="l" t="t" r="r" b="b"/>
              <a:pathLst>
                <a:path w="4469" h="2615" extrusionOk="0">
                  <a:moveTo>
                    <a:pt x="4469" y="152"/>
                  </a:moveTo>
                  <a:lnTo>
                    <a:pt x="1" y="2614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71"/>
            <p:cNvSpPr/>
            <p:nvPr/>
          </p:nvSpPr>
          <p:spPr>
            <a:xfrm>
              <a:off x="2570225" y="4257200"/>
              <a:ext cx="131475" cy="119325"/>
            </a:xfrm>
            <a:custGeom>
              <a:avLst/>
              <a:gdLst/>
              <a:ahLst/>
              <a:cxnLst/>
              <a:rect l="l" t="t" r="r" b="b"/>
              <a:pathLst>
                <a:path w="5259" h="4773" extrusionOk="0">
                  <a:moveTo>
                    <a:pt x="0" y="4772"/>
                  </a:moveTo>
                  <a:cubicBezTo>
                    <a:pt x="61" y="4711"/>
                    <a:pt x="5259" y="0"/>
                    <a:pt x="5259" y="0"/>
                  </a:cubicBezTo>
                  <a:lnTo>
                    <a:pt x="791" y="246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71"/>
            <p:cNvSpPr/>
            <p:nvPr/>
          </p:nvSpPr>
          <p:spPr>
            <a:xfrm>
              <a:off x="2474475" y="4337750"/>
              <a:ext cx="95775" cy="72975"/>
            </a:xfrm>
            <a:custGeom>
              <a:avLst/>
              <a:gdLst/>
              <a:ahLst/>
              <a:cxnLst/>
              <a:rect l="l" t="t" r="r" b="b"/>
              <a:pathLst>
                <a:path w="3831" h="2919" extrusionOk="0">
                  <a:moveTo>
                    <a:pt x="1" y="2918"/>
                  </a:moveTo>
                  <a:lnTo>
                    <a:pt x="3830" y="1550"/>
                  </a:lnTo>
                  <a:lnTo>
                    <a:pt x="76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71"/>
            <p:cNvSpPr/>
            <p:nvPr/>
          </p:nvSpPr>
          <p:spPr>
            <a:xfrm>
              <a:off x="2346825" y="4337750"/>
              <a:ext cx="146675" cy="76000"/>
            </a:xfrm>
            <a:custGeom>
              <a:avLst/>
              <a:gdLst/>
              <a:ahLst/>
              <a:cxnLst/>
              <a:rect l="l" t="t" r="r" b="b"/>
              <a:pathLst>
                <a:path w="5867" h="3040" extrusionOk="0">
                  <a:moveTo>
                    <a:pt x="0" y="3040"/>
                  </a:moveTo>
                  <a:lnTo>
                    <a:pt x="5107" y="2918"/>
                  </a:lnTo>
                  <a:lnTo>
                    <a:pt x="5866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71"/>
            <p:cNvSpPr/>
            <p:nvPr/>
          </p:nvSpPr>
          <p:spPr>
            <a:xfrm>
              <a:off x="2676600" y="4148525"/>
              <a:ext cx="107175" cy="46375"/>
            </a:xfrm>
            <a:custGeom>
              <a:avLst/>
              <a:gdLst/>
              <a:ahLst/>
              <a:cxnLst/>
              <a:rect l="l" t="t" r="r" b="b"/>
              <a:pathLst>
                <a:path w="4287" h="1855" extrusionOk="0">
                  <a:moveTo>
                    <a:pt x="3618" y="1855"/>
                  </a:moveTo>
                  <a:lnTo>
                    <a:pt x="4287" y="1"/>
                  </a:lnTo>
                  <a:lnTo>
                    <a:pt x="1" y="1429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71"/>
            <p:cNvSpPr/>
            <p:nvPr/>
          </p:nvSpPr>
          <p:spPr>
            <a:xfrm>
              <a:off x="2545900" y="4204750"/>
              <a:ext cx="89700" cy="48675"/>
            </a:xfrm>
            <a:custGeom>
              <a:avLst/>
              <a:gdLst/>
              <a:ahLst/>
              <a:cxnLst/>
              <a:rect l="l" t="t" r="r" b="b"/>
              <a:pathLst>
                <a:path w="3588" h="1947" extrusionOk="0">
                  <a:moveTo>
                    <a:pt x="2432" y="1946"/>
                  </a:moveTo>
                  <a:lnTo>
                    <a:pt x="3587" y="1"/>
                  </a:lnTo>
                  <a:lnTo>
                    <a:pt x="1" y="39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71"/>
            <p:cNvSpPr/>
            <p:nvPr/>
          </p:nvSpPr>
          <p:spPr>
            <a:xfrm>
              <a:off x="2635575" y="4184250"/>
              <a:ext cx="135275" cy="20525"/>
            </a:xfrm>
            <a:custGeom>
              <a:avLst/>
              <a:gdLst/>
              <a:ahLst/>
              <a:cxnLst/>
              <a:rect l="l" t="t" r="r" b="b"/>
              <a:pathLst>
                <a:path w="5411" h="821" extrusionOk="0">
                  <a:moveTo>
                    <a:pt x="1642" y="0"/>
                  </a:moveTo>
                  <a:lnTo>
                    <a:pt x="0" y="821"/>
                  </a:lnTo>
                  <a:cubicBezTo>
                    <a:pt x="0" y="821"/>
                    <a:pt x="5411" y="426"/>
                    <a:pt x="5259" y="426"/>
                  </a:cubicBezTo>
                  <a:cubicBezTo>
                    <a:pt x="5137" y="395"/>
                    <a:pt x="1642" y="0"/>
                    <a:pt x="1642" y="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71"/>
            <p:cNvSpPr/>
            <p:nvPr/>
          </p:nvSpPr>
          <p:spPr>
            <a:xfrm>
              <a:off x="2414450" y="4214650"/>
              <a:ext cx="131475" cy="123125"/>
            </a:xfrm>
            <a:custGeom>
              <a:avLst/>
              <a:gdLst/>
              <a:ahLst/>
              <a:cxnLst/>
              <a:rect l="l" t="t" r="r" b="b"/>
              <a:pathLst>
                <a:path w="5259" h="4925" extrusionOk="0">
                  <a:moveTo>
                    <a:pt x="5259" y="0"/>
                  </a:moveTo>
                  <a:lnTo>
                    <a:pt x="0" y="0"/>
                  </a:lnTo>
                  <a:lnTo>
                    <a:pt x="3161" y="492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71"/>
            <p:cNvSpPr/>
            <p:nvPr/>
          </p:nvSpPr>
          <p:spPr>
            <a:xfrm>
              <a:off x="2346825" y="4214650"/>
              <a:ext cx="67650" cy="199100"/>
            </a:xfrm>
            <a:custGeom>
              <a:avLst/>
              <a:gdLst/>
              <a:ahLst/>
              <a:cxnLst/>
              <a:rect l="l" t="t" r="r" b="b"/>
              <a:pathLst>
                <a:path w="2706" h="7964" extrusionOk="0">
                  <a:moveTo>
                    <a:pt x="0" y="2462"/>
                  </a:moveTo>
                  <a:lnTo>
                    <a:pt x="0" y="7964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71"/>
            <p:cNvSpPr/>
            <p:nvPr/>
          </p:nvSpPr>
          <p:spPr>
            <a:xfrm>
              <a:off x="2279175" y="4214650"/>
              <a:ext cx="135300" cy="61575"/>
            </a:xfrm>
            <a:custGeom>
              <a:avLst/>
              <a:gdLst/>
              <a:ahLst/>
              <a:cxnLst/>
              <a:rect l="l" t="t" r="r" b="b"/>
              <a:pathLst>
                <a:path w="5412" h="2463" extrusionOk="0">
                  <a:moveTo>
                    <a:pt x="1" y="0"/>
                  </a:moveTo>
                  <a:lnTo>
                    <a:pt x="5411" y="0"/>
                  </a:lnTo>
                  <a:lnTo>
                    <a:pt x="2706" y="2462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71"/>
            <p:cNvSpPr/>
            <p:nvPr/>
          </p:nvSpPr>
          <p:spPr>
            <a:xfrm>
              <a:off x="2017025" y="4184250"/>
              <a:ext cx="160350" cy="30400"/>
            </a:xfrm>
            <a:custGeom>
              <a:avLst/>
              <a:gdLst/>
              <a:ahLst/>
              <a:cxnLst/>
              <a:rect l="l" t="t" r="r" b="b"/>
              <a:pathLst>
                <a:path w="6414" h="1216" extrusionOk="0">
                  <a:moveTo>
                    <a:pt x="0" y="0"/>
                  </a:moveTo>
                  <a:lnTo>
                    <a:pt x="6414" y="183"/>
                  </a:lnTo>
                  <a:lnTo>
                    <a:pt x="5228" y="121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71"/>
            <p:cNvSpPr/>
            <p:nvPr/>
          </p:nvSpPr>
          <p:spPr>
            <a:xfrm>
              <a:off x="2147725" y="4188800"/>
              <a:ext cx="131475" cy="25850"/>
            </a:xfrm>
            <a:custGeom>
              <a:avLst/>
              <a:gdLst/>
              <a:ahLst/>
              <a:cxnLst/>
              <a:rect l="l" t="t" r="r" b="b"/>
              <a:pathLst>
                <a:path w="5259" h="1034" extrusionOk="0">
                  <a:moveTo>
                    <a:pt x="5259" y="1034"/>
                  </a:moveTo>
                  <a:lnTo>
                    <a:pt x="1186" y="1"/>
                  </a:lnTo>
                  <a:lnTo>
                    <a:pt x="0" y="103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71"/>
            <p:cNvSpPr/>
            <p:nvPr/>
          </p:nvSpPr>
          <p:spPr>
            <a:xfrm>
              <a:off x="2414450" y="4184250"/>
              <a:ext cx="262175" cy="30400"/>
            </a:xfrm>
            <a:custGeom>
              <a:avLst/>
              <a:gdLst/>
              <a:ahLst/>
              <a:cxnLst/>
              <a:rect l="l" t="t" r="r" b="b"/>
              <a:pathLst>
                <a:path w="10487" h="1216" extrusionOk="0">
                  <a:moveTo>
                    <a:pt x="10487" y="0"/>
                  </a:moveTo>
                  <a:lnTo>
                    <a:pt x="0" y="1216"/>
                  </a:lnTo>
                  <a:lnTo>
                    <a:pt x="5259" y="121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71"/>
            <p:cNvSpPr/>
            <p:nvPr/>
          </p:nvSpPr>
          <p:spPr>
            <a:xfrm>
              <a:off x="2179650" y="1409875"/>
              <a:ext cx="345000" cy="161900"/>
            </a:xfrm>
            <a:custGeom>
              <a:avLst/>
              <a:gdLst/>
              <a:ahLst/>
              <a:cxnLst/>
              <a:rect l="l" t="t" r="r" b="b"/>
              <a:pathLst>
                <a:path w="13800" h="6476" extrusionOk="0">
                  <a:moveTo>
                    <a:pt x="3192" y="1"/>
                  </a:moveTo>
                  <a:lnTo>
                    <a:pt x="0" y="6475"/>
                  </a:lnTo>
                  <a:lnTo>
                    <a:pt x="13800" y="3344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71"/>
            <p:cNvSpPr/>
            <p:nvPr/>
          </p:nvSpPr>
          <p:spPr>
            <a:xfrm>
              <a:off x="1446350" y="3479075"/>
              <a:ext cx="63850" cy="142875"/>
            </a:xfrm>
            <a:custGeom>
              <a:avLst/>
              <a:gdLst/>
              <a:ahLst/>
              <a:cxnLst/>
              <a:rect l="l" t="t" r="r" b="b"/>
              <a:pathLst>
                <a:path w="2554" h="5715" extrusionOk="0">
                  <a:moveTo>
                    <a:pt x="1611" y="0"/>
                  </a:moveTo>
                  <a:lnTo>
                    <a:pt x="2553" y="5714"/>
                  </a:lnTo>
                  <a:lnTo>
                    <a:pt x="0" y="3465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71"/>
            <p:cNvSpPr/>
            <p:nvPr/>
          </p:nvSpPr>
          <p:spPr>
            <a:xfrm>
              <a:off x="2874950" y="3631050"/>
              <a:ext cx="112475" cy="98800"/>
            </a:xfrm>
            <a:custGeom>
              <a:avLst/>
              <a:gdLst/>
              <a:ahLst/>
              <a:cxnLst/>
              <a:rect l="l" t="t" r="r" b="b"/>
              <a:pathLst>
                <a:path w="4499" h="3952" extrusionOk="0">
                  <a:moveTo>
                    <a:pt x="4499" y="1368"/>
                  </a:moveTo>
                  <a:lnTo>
                    <a:pt x="2979" y="39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71"/>
            <p:cNvSpPr/>
            <p:nvPr/>
          </p:nvSpPr>
          <p:spPr>
            <a:xfrm>
              <a:off x="1623400" y="3753375"/>
              <a:ext cx="52450" cy="63100"/>
            </a:xfrm>
            <a:custGeom>
              <a:avLst/>
              <a:gdLst/>
              <a:ahLst/>
              <a:cxnLst/>
              <a:rect l="l" t="t" r="r" b="b"/>
              <a:pathLst>
                <a:path w="2098" h="2524" extrusionOk="0">
                  <a:moveTo>
                    <a:pt x="669" y="1"/>
                  </a:moveTo>
                  <a:lnTo>
                    <a:pt x="0" y="2524"/>
                  </a:lnTo>
                  <a:lnTo>
                    <a:pt x="2098" y="127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71"/>
            <p:cNvSpPr/>
            <p:nvPr/>
          </p:nvSpPr>
          <p:spPr>
            <a:xfrm>
              <a:off x="3238175" y="2442575"/>
              <a:ext cx="86650" cy="87425"/>
            </a:xfrm>
            <a:custGeom>
              <a:avLst/>
              <a:gdLst/>
              <a:ahLst/>
              <a:cxnLst/>
              <a:rect l="l" t="t" r="r" b="b"/>
              <a:pathLst>
                <a:path w="3466" h="3497" extrusionOk="0">
                  <a:moveTo>
                    <a:pt x="1490" y="1"/>
                  </a:moveTo>
                  <a:lnTo>
                    <a:pt x="0" y="2675"/>
                  </a:lnTo>
                  <a:lnTo>
                    <a:pt x="3465" y="349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71"/>
            <p:cNvSpPr/>
            <p:nvPr/>
          </p:nvSpPr>
          <p:spPr>
            <a:xfrm>
              <a:off x="3587725" y="1640900"/>
              <a:ext cx="62325" cy="67650"/>
            </a:xfrm>
            <a:custGeom>
              <a:avLst/>
              <a:gdLst/>
              <a:ahLst/>
              <a:cxnLst/>
              <a:rect l="l" t="t" r="r" b="b"/>
              <a:pathLst>
                <a:path w="2493" h="2706" extrusionOk="0">
                  <a:moveTo>
                    <a:pt x="426" y="0"/>
                  </a:moveTo>
                  <a:lnTo>
                    <a:pt x="0" y="2705"/>
                  </a:lnTo>
                  <a:lnTo>
                    <a:pt x="2493" y="215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71"/>
            <p:cNvSpPr/>
            <p:nvPr/>
          </p:nvSpPr>
          <p:spPr>
            <a:xfrm>
              <a:off x="3336200" y="1484350"/>
              <a:ext cx="89675" cy="102625"/>
            </a:xfrm>
            <a:custGeom>
              <a:avLst/>
              <a:gdLst/>
              <a:ahLst/>
              <a:cxnLst/>
              <a:rect l="l" t="t" r="r" b="b"/>
              <a:pathLst>
                <a:path w="3587" h="4105" extrusionOk="0">
                  <a:moveTo>
                    <a:pt x="730" y="1"/>
                  </a:moveTo>
                  <a:lnTo>
                    <a:pt x="0" y="4104"/>
                  </a:lnTo>
                  <a:lnTo>
                    <a:pt x="3587" y="3253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71"/>
            <p:cNvSpPr/>
            <p:nvPr/>
          </p:nvSpPr>
          <p:spPr>
            <a:xfrm>
              <a:off x="1418225" y="1604425"/>
              <a:ext cx="232550" cy="150475"/>
            </a:xfrm>
            <a:custGeom>
              <a:avLst/>
              <a:gdLst/>
              <a:ahLst/>
              <a:cxnLst/>
              <a:rect l="l" t="t" r="r" b="b"/>
              <a:pathLst>
                <a:path w="9302" h="6019" extrusionOk="0">
                  <a:moveTo>
                    <a:pt x="1" y="1642"/>
                  </a:moveTo>
                  <a:lnTo>
                    <a:pt x="9302" y="6019"/>
                  </a:lnTo>
                  <a:lnTo>
                    <a:pt x="4651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71"/>
            <p:cNvSpPr/>
            <p:nvPr/>
          </p:nvSpPr>
          <p:spPr>
            <a:xfrm>
              <a:off x="1341475" y="1945600"/>
              <a:ext cx="178600" cy="174050"/>
            </a:xfrm>
            <a:custGeom>
              <a:avLst/>
              <a:gdLst/>
              <a:ahLst/>
              <a:cxnLst/>
              <a:rect l="l" t="t" r="r" b="b"/>
              <a:pathLst>
                <a:path w="7144" h="6962" extrusionOk="0">
                  <a:moveTo>
                    <a:pt x="1" y="1"/>
                  </a:moveTo>
                  <a:lnTo>
                    <a:pt x="7144" y="821"/>
                  </a:lnTo>
                  <a:lnTo>
                    <a:pt x="1" y="696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71"/>
            <p:cNvSpPr/>
            <p:nvPr/>
          </p:nvSpPr>
          <p:spPr>
            <a:xfrm>
              <a:off x="3386350" y="1760200"/>
              <a:ext cx="83600" cy="83600"/>
            </a:xfrm>
            <a:custGeom>
              <a:avLst/>
              <a:gdLst/>
              <a:ahLst/>
              <a:cxnLst/>
              <a:rect l="l" t="t" r="r" b="b"/>
              <a:pathLst>
                <a:path w="3344" h="3344" extrusionOk="0">
                  <a:moveTo>
                    <a:pt x="1429" y="0"/>
                  </a:moveTo>
                  <a:lnTo>
                    <a:pt x="0" y="3344"/>
                  </a:lnTo>
                  <a:lnTo>
                    <a:pt x="3344" y="79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71"/>
            <p:cNvSpPr/>
            <p:nvPr/>
          </p:nvSpPr>
          <p:spPr>
            <a:xfrm>
              <a:off x="3014000" y="2752600"/>
              <a:ext cx="142125" cy="98825"/>
            </a:xfrm>
            <a:custGeom>
              <a:avLst/>
              <a:gdLst/>
              <a:ahLst/>
              <a:cxnLst/>
              <a:rect l="l" t="t" r="r" b="b"/>
              <a:pathLst>
                <a:path w="5685" h="3953" extrusionOk="0">
                  <a:moveTo>
                    <a:pt x="4317" y="1"/>
                  </a:moveTo>
                  <a:lnTo>
                    <a:pt x="5685" y="3952"/>
                  </a:lnTo>
                  <a:lnTo>
                    <a:pt x="1" y="307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71"/>
            <p:cNvSpPr/>
            <p:nvPr/>
          </p:nvSpPr>
          <p:spPr>
            <a:xfrm>
              <a:off x="1151500" y="2732100"/>
              <a:ext cx="87425" cy="72200"/>
            </a:xfrm>
            <a:custGeom>
              <a:avLst/>
              <a:gdLst/>
              <a:ahLst/>
              <a:cxnLst/>
              <a:rect l="l" t="t" r="r" b="b"/>
              <a:pathLst>
                <a:path w="3497" h="2888" extrusionOk="0">
                  <a:moveTo>
                    <a:pt x="2523" y="0"/>
                  </a:moveTo>
                  <a:lnTo>
                    <a:pt x="1" y="2736"/>
                  </a:lnTo>
                  <a:lnTo>
                    <a:pt x="3496" y="288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71"/>
            <p:cNvSpPr/>
            <p:nvPr/>
          </p:nvSpPr>
          <p:spPr>
            <a:xfrm>
              <a:off x="1820975" y="3386350"/>
              <a:ext cx="98050" cy="130725"/>
            </a:xfrm>
            <a:custGeom>
              <a:avLst/>
              <a:gdLst/>
              <a:ahLst/>
              <a:cxnLst/>
              <a:rect l="l" t="t" r="r" b="b"/>
              <a:pathLst>
                <a:path w="3922" h="5229" extrusionOk="0">
                  <a:moveTo>
                    <a:pt x="0" y="1"/>
                  </a:moveTo>
                  <a:lnTo>
                    <a:pt x="639" y="5229"/>
                  </a:lnTo>
                  <a:lnTo>
                    <a:pt x="3921" y="36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71"/>
            <p:cNvSpPr/>
            <p:nvPr/>
          </p:nvSpPr>
          <p:spPr>
            <a:xfrm>
              <a:off x="1122625" y="2264000"/>
              <a:ext cx="132250" cy="146675"/>
            </a:xfrm>
            <a:custGeom>
              <a:avLst/>
              <a:gdLst/>
              <a:ahLst/>
              <a:cxnLst/>
              <a:rect l="l" t="t" r="r" b="b"/>
              <a:pathLst>
                <a:path w="5290" h="5867" extrusionOk="0">
                  <a:moveTo>
                    <a:pt x="1" y="1581"/>
                  </a:moveTo>
                  <a:lnTo>
                    <a:pt x="5289" y="5867"/>
                  </a:lnTo>
                  <a:lnTo>
                    <a:pt x="2979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71"/>
            <p:cNvSpPr/>
            <p:nvPr/>
          </p:nvSpPr>
          <p:spPr>
            <a:xfrm>
              <a:off x="2947125" y="1255625"/>
              <a:ext cx="74500" cy="73725"/>
            </a:xfrm>
            <a:custGeom>
              <a:avLst/>
              <a:gdLst/>
              <a:ahLst/>
              <a:cxnLst/>
              <a:rect l="l" t="t" r="r" b="b"/>
              <a:pathLst>
                <a:path w="2980" h="2949" extrusionOk="0">
                  <a:moveTo>
                    <a:pt x="1034" y="1"/>
                  </a:moveTo>
                  <a:lnTo>
                    <a:pt x="1" y="2949"/>
                  </a:lnTo>
                  <a:lnTo>
                    <a:pt x="2979" y="1308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71"/>
            <p:cNvSpPr/>
            <p:nvPr/>
          </p:nvSpPr>
          <p:spPr>
            <a:xfrm>
              <a:off x="2409125" y="1192550"/>
              <a:ext cx="104125" cy="99575"/>
            </a:xfrm>
            <a:custGeom>
              <a:avLst/>
              <a:gdLst/>
              <a:ahLst/>
              <a:cxnLst/>
              <a:rect l="l" t="t" r="r" b="b"/>
              <a:pathLst>
                <a:path w="4165" h="3983" extrusionOk="0">
                  <a:moveTo>
                    <a:pt x="4165" y="1"/>
                  </a:moveTo>
                  <a:lnTo>
                    <a:pt x="1" y="2341"/>
                  </a:lnTo>
                  <a:lnTo>
                    <a:pt x="3678" y="3983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71"/>
            <p:cNvSpPr/>
            <p:nvPr/>
          </p:nvSpPr>
          <p:spPr>
            <a:xfrm>
              <a:off x="3480575" y="2191050"/>
              <a:ext cx="107925" cy="82850"/>
            </a:xfrm>
            <a:custGeom>
              <a:avLst/>
              <a:gdLst/>
              <a:ahLst/>
              <a:cxnLst/>
              <a:rect l="l" t="t" r="r" b="b"/>
              <a:pathLst>
                <a:path w="4317" h="3314" extrusionOk="0">
                  <a:moveTo>
                    <a:pt x="0" y="1"/>
                  </a:moveTo>
                  <a:lnTo>
                    <a:pt x="1520" y="3314"/>
                  </a:lnTo>
                  <a:lnTo>
                    <a:pt x="4317" y="121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71"/>
            <p:cNvSpPr/>
            <p:nvPr/>
          </p:nvSpPr>
          <p:spPr>
            <a:xfrm>
              <a:off x="3478300" y="3068725"/>
              <a:ext cx="112475" cy="111725"/>
            </a:xfrm>
            <a:custGeom>
              <a:avLst/>
              <a:gdLst/>
              <a:ahLst/>
              <a:cxnLst/>
              <a:rect l="l" t="t" r="r" b="b"/>
              <a:pathLst>
                <a:path w="4499" h="4469" extrusionOk="0">
                  <a:moveTo>
                    <a:pt x="0" y="4469"/>
                  </a:moveTo>
                  <a:lnTo>
                    <a:pt x="4499" y="3222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71"/>
            <p:cNvSpPr/>
            <p:nvPr/>
          </p:nvSpPr>
          <p:spPr>
            <a:xfrm>
              <a:off x="1568675" y="2884825"/>
              <a:ext cx="145175" cy="145175"/>
            </a:xfrm>
            <a:custGeom>
              <a:avLst/>
              <a:gdLst/>
              <a:ahLst/>
              <a:cxnLst/>
              <a:rect l="l" t="t" r="r" b="b"/>
              <a:pathLst>
                <a:path w="5807" h="5807" extrusionOk="0">
                  <a:moveTo>
                    <a:pt x="1" y="3496"/>
                  </a:moveTo>
                  <a:lnTo>
                    <a:pt x="4834" y="1"/>
                  </a:lnTo>
                  <a:lnTo>
                    <a:pt x="5806" y="5806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71"/>
            <p:cNvSpPr/>
            <p:nvPr/>
          </p:nvSpPr>
          <p:spPr>
            <a:xfrm>
              <a:off x="929625" y="2072500"/>
              <a:ext cx="44850" cy="44875"/>
            </a:xfrm>
            <a:custGeom>
              <a:avLst/>
              <a:gdLst/>
              <a:ahLst/>
              <a:cxnLst/>
              <a:rect l="l" t="t" r="r" b="b"/>
              <a:pathLst>
                <a:path w="1794" h="1795" extrusionOk="0">
                  <a:moveTo>
                    <a:pt x="1793" y="913"/>
                  </a:moveTo>
                  <a:cubicBezTo>
                    <a:pt x="1793" y="1399"/>
                    <a:pt x="1398" y="1794"/>
                    <a:pt x="912" y="1794"/>
                  </a:cubicBezTo>
                  <a:cubicBezTo>
                    <a:pt x="395" y="1794"/>
                    <a:pt x="0" y="1399"/>
                    <a:pt x="0" y="913"/>
                  </a:cubicBezTo>
                  <a:cubicBezTo>
                    <a:pt x="0" y="396"/>
                    <a:pt x="395" y="1"/>
                    <a:pt x="912" y="1"/>
                  </a:cubicBezTo>
                  <a:cubicBezTo>
                    <a:pt x="1398" y="1"/>
                    <a:pt x="1793" y="396"/>
                    <a:pt x="1793" y="913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71"/>
            <p:cNvSpPr/>
            <p:nvPr/>
          </p:nvSpPr>
          <p:spPr>
            <a:xfrm>
              <a:off x="929625" y="2072500"/>
              <a:ext cx="44850" cy="44875"/>
            </a:xfrm>
            <a:custGeom>
              <a:avLst/>
              <a:gdLst/>
              <a:ahLst/>
              <a:cxnLst/>
              <a:rect l="l" t="t" r="r" b="b"/>
              <a:pathLst>
                <a:path w="1794" h="1795" extrusionOk="0">
                  <a:moveTo>
                    <a:pt x="1793" y="913"/>
                  </a:moveTo>
                  <a:cubicBezTo>
                    <a:pt x="1793" y="1399"/>
                    <a:pt x="1398" y="1794"/>
                    <a:pt x="912" y="1794"/>
                  </a:cubicBezTo>
                  <a:cubicBezTo>
                    <a:pt x="395" y="1794"/>
                    <a:pt x="0" y="1399"/>
                    <a:pt x="0" y="913"/>
                  </a:cubicBezTo>
                  <a:cubicBezTo>
                    <a:pt x="0" y="396"/>
                    <a:pt x="395" y="1"/>
                    <a:pt x="912" y="1"/>
                  </a:cubicBezTo>
                  <a:cubicBezTo>
                    <a:pt x="1398" y="1"/>
                    <a:pt x="1793" y="396"/>
                    <a:pt x="1793" y="913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3" name="Google Shape;1773;p71"/>
          <p:cNvSpPr txBox="1">
            <a:spLocks noGrp="1"/>
          </p:cNvSpPr>
          <p:nvPr>
            <p:ph type="subTitle" idx="4294967295"/>
          </p:nvPr>
        </p:nvSpPr>
        <p:spPr>
          <a:xfrm>
            <a:off x="6268075" y="1925731"/>
            <a:ext cx="21627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name, but it’s terribly hot</a:t>
            </a:r>
            <a:endParaRPr sz="1400"/>
          </a:p>
        </p:txBody>
      </p:sp>
      <p:sp>
        <p:nvSpPr>
          <p:cNvPr id="1774" name="Google Shape;1774;p71"/>
          <p:cNvSpPr txBox="1">
            <a:spLocks noGrp="1"/>
          </p:cNvSpPr>
          <p:nvPr>
            <p:ph type="subTitle" idx="4294967295"/>
          </p:nvPr>
        </p:nvSpPr>
        <p:spPr>
          <a:xfrm>
            <a:off x="6268075" y="3522869"/>
            <a:ext cx="21627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775" name="Google Shape;1775;p71"/>
          <p:cNvSpPr txBox="1">
            <a:spLocks noGrp="1"/>
          </p:cNvSpPr>
          <p:nvPr>
            <p:ph type="subTitle" idx="4294967295"/>
          </p:nvPr>
        </p:nvSpPr>
        <p:spPr>
          <a:xfrm>
            <a:off x="6268076" y="1480550"/>
            <a:ext cx="21627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VENUS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76" name="Google Shape;1776;p71"/>
          <p:cNvSpPr txBox="1">
            <a:spLocks noGrp="1"/>
          </p:cNvSpPr>
          <p:nvPr>
            <p:ph type="subTitle" idx="4294967295"/>
          </p:nvPr>
        </p:nvSpPr>
        <p:spPr>
          <a:xfrm>
            <a:off x="6268076" y="3077688"/>
            <a:ext cx="21627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SATURN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77" name="Google Shape;1777;p71"/>
          <p:cNvSpPr txBox="1">
            <a:spLocks noGrp="1"/>
          </p:cNvSpPr>
          <p:nvPr>
            <p:ph type="subTitle" idx="4294967295"/>
          </p:nvPr>
        </p:nvSpPr>
        <p:spPr>
          <a:xfrm>
            <a:off x="713425" y="1925731"/>
            <a:ext cx="21627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planet in the Solar System</a:t>
            </a:r>
            <a:endParaRPr sz="1400"/>
          </a:p>
        </p:txBody>
      </p:sp>
      <p:sp>
        <p:nvSpPr>
          <p:cNvPr id="1778" name="Google Shape;1778;p71"/>
          <p:cNvSpPr txBox="1">
            <a:spLocks noGrp="1"/>
          </p:cNvSpPr>
          <p:nvPr>
            <p:ph type="subTitle" idx="4294967295"/>
          </p:nvPr>
        </p:nvSpPr>
        <p:spPr>
          <a:xfrm>
            <a:off x="713425" y="3522869"/>
            <a:ext cx="21627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 is the biggest planet in the Solar System</a:t>
            </a:r>
            <a:endParaRPr sz="1400"/>
          </a:p>
        </p:txBody>
      </p:sp>
      <p:sp>
        <p:nvSpPr>
          <p:cNvPr id="1779" name="Google Shape;1779;p71"/>
          <p:cNvSpPr txBox="1">
            <a:spLocks noGrp="1"/>
          </p:cNvSpPr>
          <p:nvPr>
            <p:ph type="subTitle" idx="4294967295"/>
          </p:nvPr>
        </p:nvSpPr>
        <p:spPr>
          <a:xfrm>
            <a:off x="713426" y="1480550"/>
            <a:ext cx="21627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80" name="Google Shape;1780;p71"/>
          <p:cNvSpPr txBox="1">
            <a:spLocks noGrp="1"/>
          </p:cNvSpPr>
          <p:nvPr>
            <p:ph type="subTitle" idx="4294967295"/>
          </p:nvPr>
        </p:nvSpPr>
        <p:spPr>
          <a:xfrm>
            <a:off x="713426" y="3077688"/>
            <a:ext cx="21627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JUPITER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781" name="Google Shape;1781;p71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782" name="Google Shape;1782;p71"/>
          <p:cNvCxnSpPr/>
          <p:nvPr/>
        </p:nvCxnSpPr>
        <p:spPr>
          <a:xfrm rot="10800000">
            <a:off x="4784950" y="2868875"/>
            <a:ext cx="1280700" cy="532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783" name="Google Shape;1783;p71"/>
          <p:cNvCxnSpPr/>
          <p:nvPr/>
        </p:nvCxnSpPr>
        <p:spPr>
          <a:xfrm flipH="1">
            <a:off x="4805350" y="1799825"/>
            <a:ext cx="1260300" cy="300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784" name="Google Shape;1784;p71"/>
          <p:cNvCxnSpPr/>
          <p:nvPr/>
        </p:nvCxnSpPr>
        <p:spPr>
          <a:xfrm rot="10800000" flipH="1">
            <a:off x="3086100" y="2868875"/>
            <a:ext cx="1280700" cy="532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785" name="Google Shape;1785;p71"/>
          <p:cNvCxnSpPr/>
          <p:nvPr/>
        </p:nvCxnSpPr>
        <p:spPr>
          <a:xfrm>
            <a:off x="3086100" y="1799825"/>
            <a:ext cx="1260300" cy="300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7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7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7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72"/>
          <p:cNvSpPr/>
          <p:nvPr/>
        </p:nvSpPr>
        <p:spPr>
          <a:xfrm>
            <a:off x="4953488" y="1613450"/>
            <a:ext cx="3086100" cy="762900"/>
          </a:xfrm>
          <a:prstGeom prst="rect">
            <a:avLst/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1" name="Google Shape;1791;p7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cxnSp>
        <p:nvCxnSpPr>
          <p:cNvPr id="1792" name="Google Shape;1792;p72"/>
          <p:cNvCxnSpPr/>
          <p:nvPr/>
        </p:nvCxnSpPr>
        <p:spPr>
          <a:xfrm rot="10800000">
            <a:off x="2140938" y="1576400"/>
            <a:ext cx="0" cy="2499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793" name="Google Shape;1793;p72"/>
          <p:cNvSpPr/>
          <p:nvPr/>
        </p:nvSpPr>
        <p:spPr>
          <a:xfrm>
            <a:off x="1104413" y="167762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4" name="Google Shape;1794;p72"/>
          <p:cNvSpPr/>
          <p:nvPr/>
        </p:nvSpPr>
        <p:spPr>
          <a:xfrm>
            <a:off x="1104413" y="2539550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5" name="Google Shape;1795;p72"/>
          <p:cNvSpPr/>
          <p:nvPr/>
        </p:nvSpPr>
        <p:spPr>
          <a:xfrm>
            <a:off x="1104413" y="34014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96" name="Google Shape;1796;p72"/>
          <p:cNvCxnSpPr>
            <a:stCxn id="1793" idx="6"/>
          </p:cNvCxnSpPr>
          <p:nvPr/>
        </p:nvCxnSpPr>
        <p:spPr>
          <a:xfrm>
            <a:off x="1677113" y="1963975"/>
            <a:ext cx="177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7" name="Google Shape;1797;p72"/>
          <p:cNvCxnSpPr/>
          <p:nvPr/>
        </p:nvCxnSpPr>
        <p:spPr>
          <a:xfrm>
            <a:off x="1677113" y="2824850"/>
            <a:ext cx="177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98" name="Google Shape;1798;p72"/>
          <p:cNvCxnSpPr/>
          <p:nvPr/>
        </p:nvCxnSpPr>
        <p:spPr>
          <a:xfrm>
            <a:off x="1677113" y="3685725"/>
            <a:ext cx="177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799" name="Google Shape;1799;p72"/>
          <p:cNvSpPr txBox="1">
            <a:spLocks noGrp="1"/>
          </p:cNvSpPr>
          <p:nvPr>
            <p:ph type="subTitle" idx="4294967295"/>
          </p:nvPr>
        </p:nvSpPr>
        <p:spPr>
          <a:xfrm>
            <a:off x="3644063" y="1779325"/>
            <a:ext cx="11550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MARS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00" name="Google Shape;1800;p72"/>
          <p:cNvSpPr txBox="1">
            <a:spLocks noGrp="1"/>
          </p:cNvSpPr>
          <p:nvPr>
            <p:ph type="subTitle" idx="4294967295"/>
          </p:nvPr>
        </p:nvSpPr>
        <p:spPr>
          <a:xfrm>
            <a:off x="3644063" y="2640200"/>
            <a:ext cx="11550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01" name="Google Shape;1801;p72"/>
          <p:cNvSpPr txBox="1">
            <a:spLocks noGrp="1"/>
          </p:cNvSpPr>
          <p:nvPr>
            <p:ph type="subTitle" idx="4294967295"/>
          </p:nvPr>
        </p:nvSpPr>
        <p:spPr>
          <a:xfrm>
            <a:off x="3644063" y="3501075"/>
            <a:ext cx="11550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NEPTUNE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02" name="Google Shape;1802;p72"/>
          <p:cNvSpPr txBox="1"/>
          <p:nvPr/>
        </p:nvSpPr>
        <p:spPr>
          <a:xfrm>
            <a:off x="1183900" y="1760275"/>
            <a:ext cx="4137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03" name="Google Shape;1803;p72"/>
          <p:cNvSpPr txBox="1"/>
          <p:nvPr/>
        </p:nvSpPr>
        <p:spPr>
          <a:xfrm>
            <a:off x="1183900" y="2622200"/>
            <a:ext cx="4137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04" name="Google Shape;1804;p72"/>
          <p:cNvSpPr txBox="1"/>
          <p:nvPr/>
        </p:nvSpPr>
        <p:spPr>
          <a:xfrm>
            <a:off x="1183900" y="3484125"/>
            <a:ext cx="4137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05" name="Google Shape;1805;p72"/>
          <p:cNvSpPr txBox="1">
            <a:spLocks noGrp="1"/>
          </p:cNvSpPr>
          <p:nvPr>
            <p:ph type="subTitle" idx="4294967295"/>
          </p:nvPr>
        </p:nvSpPr>
        <p:spPr>
          <a:xfrm>
            <a:off x="5239238" y="1708550"/>
            <a:ext cx="2514600" cy="5727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sp>
        <p:nvSpPr>
          <p:cNvPr id="1806" name="Google Shape;1806;p72"/>
          <p:cNvSpPr/>
          <p:nvPr/>
        </p:nvSpPr>
        <p:spPr>
          <a:xfrm>
            <a:off x="4953488" y="2492000"/>
            <a:ext cx="3086100" cy="762900"/>
          </a:xfrm>
          <a:prstGeom prst="rect">
            <a:avLst/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7" name="Google Shape;1807;p72"/>
          <p:cNvSpPr txBox="1">
            <a:spLocks noGrp="1"/>
          </p:cNvSpPr>
          <p:nvPr>
            <p:ph type="subTitle" idx="4294967295"/>
          </p:nvPr>
        </p:nvSpPr>
        <p:spPr>
          <a:xfrm>
            <a:off x="5239238" y="2587100"/>
            <a:ext cx="2514600" cy="5727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planet in the Solar System</a:t>
            </a:r>
            <a:endParaRPr sz="1400"/>
          </a:p>
        </p:txBody>
      </p:sp>
      <p:sp>
        <p:nvSpPr>
          <p:cNvPr id="1808" name="Google Shape;1808;p72"/>
          <p:cNvSpPr/>
          <p:nvPr/>
        </p:nvSpPr>
        <p:spPr>
          <a:xfrm>
            <a:off x="4953488" y="3370550"/>
            <a:ext cx="3086100" cy="762900"/>
          </a:xfrm>
          <a:prstGeom prst="rect">
            <a:avLst/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9" name="Google Shape;1809;p72"/>
          <p:cNvSpPr txBox="1">
            <a:spLocks noGrp="1"/>
          </p:cNvSpPr>
          <p:nvPr>
            <p:ph type="subTitle" idx="4294967295"/>
          </p:nvPr>
        </p:nvSpPr>
        <p:spPr>
          <a:xfrm>
            <a:off x="5239238" y="3465650"/>
            <a:ext cx="2514600" cy="5727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Neptune is the farthest planet from the Sun</a:t>
            </a:r>
            <a:endParaRPr sz="1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p7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OFFER?</a:t>
            </a:r>
            <a:endParaRPr/>
          </a:p>
        </p:txBody>
      </p:sp>
      <p:graphicFrame>
        <p:nvGraphicFramePr>
          <p:cNvPr id="1815" name="Google Shape;1815;p73"/>
          <p:cNvGraphicFramePr/>
          <p:nvPr/>
        </p:nvGraphicFramePr>
        <p:xfrm>
          <a:off x="1248350" y="220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{A9C52583-83DE-4EA2-95CD-7DC5B23D3CC1}</a:tableStyleId>
              </a:tblPr>
              <a:tblGrid>
                <a:gridCol w="166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1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1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1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01</a:t>
                      </a:r>
                      <a:endParaRPr sz="30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02</a:t>
                      </a:r>
                      <a:endParaRPr sz="30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03</a:t>
                      </a:r>
                      <a:endParaRPr sz="30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04</a:t>
                      </a:r>
                      <a:endParaRPr sz="30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4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Mercury is the smallest planet in the Solar System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Jupiter is the biggest planet in the entire Solar System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Venus has a beautiful name, but it’s terribly hot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Saturn is composed of hydrogen and also helium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816" name="Google Shape;1816;p73"/>
          <p:cNvCxnSpPr/>
          <p:nvPr/>
        </p:nvCxnSpPr>
        <p:spPr>
          <a:xfrm flipH="1">
            <a:off x="3867850" y="1549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7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OFFER?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2" name="Google Shape;1822;p74"/>
          <p:cNvCxnSpPr/>
          <p:nvPr/>
        </p:nvCxnSpPr>
        <p:spPr>
          <a:xfrm flipH="1">
            <a:off x="4067888" y="1952500"/>
            <a:ext cx="916200" cy="3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823" name="Google Shape;1823;p74"/>
          <p:cNvCxnSpPr/>
          <p:nvPr/>
        </p:nvCxnSpPr>
        <p:spPr>
          <a:xfrm flipH="1">
            <a:off x="4067888" y="2570450"/>
            <a:ext cx="916200" cy="3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824" name="Google Shape;1824;p74"/>
          <p:cNvCxnSpPr/>
          <p:nvPr/>
        </p:nvCxnSpPr>
        <p:spPr>
          <a:xfrm flipH="1">
            <a:off x="4067788" y="3188400"/>
            <a:ext cx="916200" cy="3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825" name="Google Shape;1825;p74"/>
          <p:cNvCxnSpPr/>
          <p:nvPr/>
        </p:nvCxnSpPr>
        <p:spPr>
          <a:xfrm flipH="1">
            <a:off x="4067788" y="3806350"/>
            <a:ext cx="916200" cy="3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826" name="Google Shape;1826;p74"/>
          <p:cNvSpPr txBox="1">
            <a:spLocks noGrp="1"/>
          </p:cNvSpPr>
          <p:nvPr>
            <p:ph type="subTitle" idx="4294967295"/>
          </p:nvPr>
        </p:nvSpPr>
        <p:spPr>
          <a:xfrm>
            <a:off x="2377075" y="1762000"/>
            <a:ext cx="1231800" cy="384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27" name="Google Shape;1827;p74"/>
          <p:cNvSpPr txBox="1">
            <a:spLocks noGrp="1"/>
          </p:cNvSpPr>
          <p:nvPr>
            <p:ph type="subTitle" idx="4294967295"/>
          </p:nvPr>
        </p:nvSpPr>
        <p:spPr>
          <a:xfrm>
            <a:off x="2377075" y="2379600"/>
            <a:ext cx="1231800" cy="384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SATURN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28" name="Google Shape;1828;p74"/>
          <p:cNvSpPr txBox="1">
            <a:spLocks noGrp="1"/>
          </p:cNvSpPr>
          <p:nvPr>
            <p:ph type="subTitle" idx="4294967295"/>
          </p:nvPr>
        </p:nvSpPr>
        <p:spPr>
          <a:xfrm>
            <a:off x="2377075" y="2997200"/>
            <a:ext cx="1231800" cy="384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JUPITER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29" name="Google Shape;1829;p74"/>
          <p:cNvSpPr txBox="1">
            <a:spLocks noGrp="1"/>
          </p:cNvSpPr>
          <p:nvPr>
            <p:ph type="subTitle" idx="4294967295"/>
          </p:nvPr>
        </p:nvSpPr>
        <p:spPr>
          <a:xfrm>
            <a:off x="2377075" y="3614800"/>
            <a:ext cx="1231800" cy="384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VENUS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30" name="Google Shape;1830;p74"/>
          <p:cNvSpPr txBox="1">
            <a:spLocks noGrp="1"/>
          </p:cNvSpPr>
          <p:nvPr>
            <p:ph type="subTitle" idx="4294967295"/>
          </p:nvPr>
        </p:nvSpPr>
        <p:spPr>
          <a:xfrm>
            <a:off x="5443288" y="1667800"/>
            <a:ext cx="2162700" cy="5727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/>
              <a:t>Mercury is the smallest planet in the Solar System</a:t>
            </a:r>
            <a:endParaRPr sz="1400"/>
          </a:p>
        </p:txBody>
      </p:sp>
      <p:sp>
        <p:nvSpPr>
          <p:cNvPr id="1831" name="Google Shape;1831;p74"/>
          <p:cNvSpPr txBox="1">
            <a:spLocks noGrp="1"/>
          </p:cNvSpPr>
          <p:nvPr>
            <p:ph type="subTitle" idx="4294967295"/>
          </p:nvPr>
        </p:nvSpPr>
        <p:spPr>
          <a:xfrm>
            <a:off x="5443288" y="2285750"/>
            <a:ext cx="2162700" cy="5727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832" name="Google Shape;1832;p74"/>
          <p:cNvSpPr txBox="1">
            <a:spLocks noGrp="1"/>
          </p:cNvSpPr>
          <p:nvPr>
            <p:ph type="subTitle" idx="4294967295"/>
          </p:nvPr>
        </p:nvSpPr>
        <p:spPr>
          <a:xfrm>
            <a:off x="5443088" y="2903699"/>
            <a:ext cx="2162700" cy="5727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/>
              <a:t>Jupiter is the biggest planet in the Solar System</a:t>
            </a:r>
            <a:endParaRPr sz="1400"/>
          </a:p>
        </p:txBody>
      </p:sp>
      <p:sp>
        <p:nvSpPr>
          <p:cNvPr id="1833" name="Google Shape;1833;p74"/>
          <p:cNvSpPr txBox="1">
            <a:spLocks noGrp="1"/>
          </p:cNvSpPr>
          <p:nvPr>
            <p:ph type="subTitle" idx="4294967295"/>
          </p:nvPr>
        </p:nvSpPr>
        <p:spPr>
          <a:xfrm>
            <a:off x="5443088" y="3521651"/>
            <a:ext cx="2162700" cy="5727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400"/>
              <a:t>Venus has a beautiful name, but it’s terribly hot</a:t>
            </a:r>
            <a:endParaRPr sz="1400"/>
          </a:p>
        </p:txBody>
      </p:sp>
      <p:sp>
        <p:nvSpPr>
          <p:cNvPr id="1834" name="Google Shape;1834;p74"/>
          <p:cNvSpPr txBox="1">
            <a:spLocks noGrp="1"/>
          </p:cNvSpPr>
          <p:nvPr>
            <p:ph type="subTitle" idx="4294967295"/>
          </p:nvPr>
        </p:nvSpPr>
        <p:spPr>
          <a:xfrm>
            <a:off x="1538213" y="1762000"/>
            <a:ext cx="666000" cy="384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 b="1">
                <a:latin typeface="Rajdhani"/>
                <a:ea typeface="Rajdhani"/>
                <a:cs typeface="Rajdhani"/>
                <a:sym typeface="Rajdhani"/>
              </a:rPr>
              <a:t>01</a:t>
            </a:r>
            <a:endParaRPr sz="30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35" name="Google Shape;1835;p74"/>
          <p:cNvSpPr txBox="1">
            <a:spLocks noGrp="1"/>
          </p:cNvSpPr>
          <p:nvPr>
            <p:ph type="subTitle" idx="4294967295"/>
          </p:nvPr>
        </p:nvSpPr>
        <p:spPr>
          <a:xfrm>
            <a:off x="1538213" y="2379600"/>
            <a:ext cx="666000" cy="384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 b="1">
                <a:latin typeface="Rajdhani"/>
                <a:ea typeface="Rajdhani"/>
                <a:cs typeface="Rajdhani"/>
                <a:sym typeface="Rajdhani"/>
              </a:rPr>
              <a:t>02</a:t>
            </a:r>
            <a:endParaRPr sz="30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36" name="Google Shape;1836;p74"/>
          <p:cNvSpPr txBox="1">
            <a:spLocks noGrp="1"/>
          </p:cNvSpPr>
          <p:nvPr>
            <p:ph type="subTitle" idx="4294967295"/>
          </p:nvPr>
        </p:nvSpPr>
        <p:spPr>
          <a:xfrm>
            <a:off x="1538213" y="2997200"/>
            <a:ext cx="666000" cy="384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 b="1">
                <a:latin typeface="Rajdhani"/>
                <a:ea typeface="Rajdhani"/>
                <a:cs typeface="Rajdhani"/>
                <a:sym typeface="Rajdhani"/>
              </a:rPr>
              <a:t>03</a:t>
            </a:r>
            <a:endParaRPr sz="30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37" name="Google Shape;1837;p74"/>
          <p:cNvSpPr txBox="1">
            <a:spLocks noGrp="1"/>
          </p:cNvSpPr>
          <p:nvPr>
            <p:ph type="subTitle" idx="4294967295"/>
          </p:nvPr>
        </p:nvSpPr>
        <p:spPr>
          <a:xfrm>
            <a:off x="1538213" y="3614800"/>
            <a:ext cx="666000" cy="3843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 b="1">
                <a:latin typeface="Rajdhani"/>
                <a:ea typeface="Rajdhani"/>
                <a:cs typeface="Rajdhani"/>
                <a:sym typeface="Rajdhani"/>
              </a:rPr>
              <a:t>04</a:t>
            </a:r>
            <a:endParaRPr sz="3000" b="1"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8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8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8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75"/>
          <p:cNvSpPr/>
          <p:nvPr/>
        </p:nvSpPr>
        <p:spPr>
          <a:xfrm>
            <a:off x="1339288" y="1652975"/>
            <a:ext cx="1848000" cy="2247600"/>
          </a:xfrm>
          <a:prstGeom prst="roundRect">
            <a:avLst>
              <a:gd name="adj" fmla="val 0"/>
            </a:avLst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3" name="Google Shape;1843;p7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OFFER?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4" name="Google Shape;1844;p75"/>
          <p:cNvSpPr txBox="1"/>
          <p:nvPr/>
        </p:nvSpPr>
        <p:spPr>
          <a:xfrm>
            <a:off x="1551838" y="1761375"/>
            <a:ext cx="142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MARS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45" name="Google Shape;1845;p75"/>
          <p:cNvSpPr txBox="1"/>
          <p:nvPr/>
        </p:nvSpPr>
        <p:spPr>
          <a:xfrm>
            <a:off x="1551838" y="2247409"/>
            <a:ext cx="142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NEPTUNE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46" name="Google Shape;1846;p75"/>
          <p:cNvSpPr txBox="1"/>
          <p:nvPr/>
        </p:nvSpPr>
        <p:spPr>
          <a:xfrm>
            <a:off x="1551838" y="2733433"/>
            <a:ext cx="142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JUPITER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47" name="Google Shape;1847;p75"/>
          <p:cNvSpPr txBox="1"/>
          <p:nvPr/>
        </p:nvSpPr>
        <p:spPr>
          <a:xfrm>
            <a:off x="1551838" y="3219454"/>
            <a:ext cx="142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SATURN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48" name="Google Shape;1848;p75"/>
          <p:cNvSpPr/>
          <p:nvPr/>
        </p:nvSpPr>
        <p:spPr>
          <a:xfrm>
            <a:off x="3447338" y="2018744"/>
            <a:ext cx="3444420" cy="57991"/>
          </a:xfrm>
          <a:custGeom>
            <a:avLst/>
            <a:gdLst/>
            <a:ahLst/>
            <a:cxnLst/>
            <a:rect l="l" t="t" r="r" b="b"/>
            <a:pathLst>
              <a:path w="180762" h="2157" extrusionOk="0">
                <a:moveTo>
                  <a:pt x="1072" y="1"/>
                </a:moveTo>
                <a:cubicBezTo>
                  <a:pt x="477" y="1"/>
                  <a:pt x="1" y="477"/>
                  <a:pt x="1" y="1073"/>
                </a:cubicBezTo>
                <a:cubicBezTo>
                  <a:pt x="1" y="1668"/>
                  <a:pt x="477" y="2156"/>
                  <a:pt x="1072" y="2156"/>
                </a:cubicBezTo>
                <a:lnTo>
                  <a:pt x="179678" y="2156"/>
                </a:lnTo>
                <a:cubicBezTo>
                  <a:pt x="180273" y="2156"/>
                  <a:pt x="180761" y="1668"/>
                  <a:pt x="180761" y="1073"/>
                </a:cubicBezTo>
                <a:cubicBezTo>
                  <a:pt x="180761" y="477"/>
                  <a:pt x="180273" y="1"/>
                  <a:pt x="179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solidFill>
                <a:srgbClr val="FFFFFF"/>
              </a:solidFill>
            </a:endParaRPr>
          </a:p>
        </p:txBody>
      </p:sp>
      <p:sp>
        <p:nvSpPr>
          <p:cNvPr id="1849" name="Google Shape;1849;p75"/>
          <p:cNvSpPr/>
          <p:nvPr/>
        </p:nvSpPr>
        <p:spPr>
          <a:xfrm>
            <a:off x="3447338" y="2504769"/>
            <a:ext cx="3444420" cy="57991"/>
          </a:xfrm>
          <a:custGeom>
            <a:avLst/>
            <a:gdLst/>
            <a:ahLst/>
            <a:cxnLst/>
            <a:rect l="l" t="t" r="r" b="b"/>
            <a:pathLst>
              <a:path w="180762" h="2157" extrusionOk="0">
                <a:moveTo>
                  <a:pt x="1072" y="1"/>
                </a:moveTo>
                <a:cubicBezTo>
                  <a:pt x="477" y="1"/>
                  <a:pt x="1" y="477"/>
                  <a:pt x="1" y="1073"/>
                </a:cubicBezTo>
                <a:cubicBezTo>
                  <a:pt x="1" y="1668"/>
                  <a:pt x="477" y="2156"/>
                  <a:pt x="1072" y="2156"/>
                </a:cubicBezTo>
                <a:lnTo>
                  <a:pt x="179678" y="2156"/>
                </a:lnTo>
                <a:cubicBezTo>
                  <a:pt x="180273" y="2156"/>
                  <a:pt x="180761" y="1668"/>
                  <a:pt x="180761" y="1073"/>
                </a:cubicBezTo>
                <a:cubicBezTo>
                  <a:pt x="180761" y="477"/>
                  <a:pt x="180273" y="1"/>
                  <a:pt x="179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solidFill>
                <a:srgbClr val="FFFFFF"/>
              </a:solidFill>
            </a:endParaRPr>
          </a:p>
        </p:txBody>
      </p:sp>
      <p:sp>
        <p:nvSpPr>
          <p:cNvPr id="1850" name="Google Shape;1850;p75"/>
          <p:cNvSpPr/>
          <p:nvPr/>
        </p:nvSpPr>
        <p:spPr>
          <a:xfrm>
            <a:off x="3447338" y="2990794"/>
            <a:ext cx="3444420" cy="57991"/>
          </a:xfrm>
          <a:custGeom>
            <a:avLst/>
            <a:gdLst/>
            <a:ahLst/>
            <a:cxnLst/>
            <a:rect l="l" t="t" r="r" b="b"/>
            <a:pathLst>
              <a:path w="180762" h="2157" extrusionOk="0">
                <a:moveTo>
                  <a:pt x="1072" y="1"/>
                </a:moveTo>
                <a:cubicBezTo>
                  <a:pt x="477" y="1"/>
                  <a:pt x="1" y="477"/>
                  <a:pt x="1" y="1073"/>
                </a:cubicBezTo>
                <a:cubicBezTo>
                  <a:pt x="1" y="1668"/>
                  <a:pt x="477" y="2156"/>
                  <a:pt x="1072" y="2156"/>
                </a:cubicBezTo>
                <a:lnTo>
                  <a:pt x="179678" y="2156"/>
                </a:lnTo>
                <a:cubicBezTo>
                  <a:pt x="180273" y="2156"/>
                  <a:pt x="180761" y="1668"/>
                  <a:pt x="180761" y="1073"/>
                </a:cubicBezTo>
                <a:cubicBezTo>
                  <a:pt x="180761" y="477"/>
                  <a:pt x="180273" y="1"/>
                  <a:pt x="179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solidFill>
                <a:srgbClr val="FFFFFF"/>
              </a:solidFill>
            </a:endParaRPr>
          </a:p>
        </p:txBody>
      </p:sp>
      <p:sp>
        <p:nvSpPr>
          <p:cNvPr id="1851" name="Google Shape;1851;p75"/>
          <p:cNvSpPr/>
          <p:nvPr/>
        </p:nvSpPr>
        <p:spPr>
          <a:xfrm>
            <a:off x="3447338" y="3476819"/>
            <a:ext cx="3444420" cy="57991"/>
          </a:xfrm>
          <a:custGeom>
            <a:avLst/>
            <a:gdLst/>
            <a:ahLst/>
            <a:cxnLst/>
            <a:rect l="l" t="t" r="r" b="b"/>
            <a:pathLst>
              <a:path w="180762" h="2157" extrusionOk="0">
                <a:moveTo>
                  <a:pt x="1072" y="1"/>
                </a:moveTo>
                <a:cubicBezTo>
                  <a:pt x="477" y="1"/>
                  <a:pt x="1" y="477"/>
                  <a:pt x="1" y="1073"/>
                </a:cubicBezTo>
                <a:cubicBezTo>
                  <a:pt x="1" y="1668"/>
                  <a:pt x="477" y="2156"/>
                  <a:pt x="1072" y="2156"/>
                </a:cubicBezTo>
                <a:lnTo>
                  <a:pt x="179678" y="2156"/>
                </a:lnTo>
                <a:cubicBezTo>
                  <a:pt x="180273" y="2156"/>
                  <a:pt x="180761" y="1668"/>
                  <a:pt x="180761" y="1073"/>
                </a:cubicBezTo>
                <a:cubicBezTo>
                  <a:pt x="180761" y="477"/>
                  <a:pt x="180273" y="1"/>
                  <a:pt x="179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solidFill>
                <a:srgbClr val="FFFFFF"/>
              </a:solidFill>
            </a:endParaRPr>
          </a:p>
        </p:txBody>
      </p:sp>
      <p:cxnSp>
        <p:nvCxnSpPr>
          <p:cNvPr id="1852" name="Google Shape;1852;p75"/>
          <p:cNvCxnSpPr/>
          <p:nvPr/>
        </p:nvCxnSpPr>
        <p:spPr>
          <a:xfrm rot="10800000">
            <a:off x="1048625" y="2399800"/>
            <a:ext cx="0" cy="1005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853" name="Google Shape;1853;p75"/>
          <p:cNvSpPr txBox="1"/>
          <p:nvPr/>
        </p:nvSpPr>
        <p:spPr>
          <a:xfrm>
            <a:off x="6672663" y="1761375"/>
            <a:ext cx="142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45%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54" name="Google Shape;1854;p75"/>
          <p:cNvSpPr txBox="1"/>
          <p:nvPr/>
        </p:nvSpPr>
        <p:spPr>
          <a:xfrm>
            <a:off x="6672663" y="2247400"/>
            <a:ext cx="142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60%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55" name="Google Shape;1855;p75"/>
          <p:cNvSpPr txBox="1"/>
          <p:nvPr/>
        </p:nvSpPr>
        <p:spPr>
          <a:xfrm>
            <a:off x="6672663" y="2733425"/>
            <a:ext cx="142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30%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56" name="Google Shape;1856;p75"/>
          <p:cNvSpPr txBox="1"/>
          <p:nvPr/>
        </p:nvSpPr>
        <p:spPr>
          <a:xfrm>
            <a:off x="6672663" y="3219450"/>
            <a:ext cx="142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78%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57" name="Google Shape;1857;p75"/>
          <p:cNvSpPr/>
          <p:nvPr/>
        </p:nvSpPr>
        <p:spPr>
          <a:xfrm>
            <a:off x="3447338" y="2486800"/>
            <a:ext cx="2073000" cy="93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8" name="Google Shape;1858;p75"/>
          <p:cNvSpPr/>
          <p:nvPr/>
        </p:nvSpPr>
        <p:spPr>
          <a:xfrm>
            <a:off x="3447338" y="2001600"/>
            <a:ext cx="1642800" cy="93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9" name="Google Shape;1859;p75"/>
          <p:cNvSpPr/>
          <p:nvPr/>
        </p:nvSpPr>
        <p:spPr>
          <a:xfrm>
            <a:off x="3447338" y="2972850"/>
            <a:ext cx="1021500" cy="93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75"/>
          <p:cNvSpPr/>
          <p:nvPr/>
        </p:nvSpPr>
        <p:spPr>
          <a:xfrm>
            <a:off x="3447338" y="3458900"/>
            <a:ext cx="2777700" cy="93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8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8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8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65" name="Google Shape;1865;p76"/>
          <p:cNvGraphicFramePr/>
          <p:nvPr/>
        </p:nvGraphicFramePr>
        <p:xfrm>
          <a:off x="1096913" y="2092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{A9C52583-83DE-4EA2-95CD-7DC5B23D3CC1}</a:tableStyleId>
              </a:tblPr>
              <a:tblGrid>
                <a:gridCol w="182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1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39825">
                <a:tc>
                  <a:txBody>
                    <a:bodyPr/>
                    <a:lstStyle/>
                    <a:p>
                      <a:pPr marL="571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MARS</a:t>
                      </a:r>
                      <a:endParaRPr sz="18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571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Despite being red, Mars is actually a 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571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cold place</a:t>
                      </a:r>
                      <a:endParaRPr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9825">
                <a:tc>
                  <a:txBody>
                    <a:bodyPr/>
                    <a:lstStyle/>
                    <a:p>
                      <a:pPr marL="571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MERCURY</a:t>
                      </a:r>
                      <a:endParaRPr sz="18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571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Mercury is the smallest planet in the 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571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Solar System</a:t>
                      </a:r>
                      <a:endParaRPr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825">
                <a:tc>
                  <a:txBody>
                    <a:bodyPr/>
                    <a:lstStyle/>
                    <a:p>
                      <a:pPr marL="571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VENUS</a:t>
                      </a:r>
                      <a:endParaRPr sz="18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1854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54864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Venus has a beautiful name, but it’s terribly hot</a:t>
                      </a:r>
                      <a:endParaRPr>
                        <a:solidFill>
                          <a:schemeClr val="lt2"/>
                        </a:solidFill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66" name="Google Shape;1866;p7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TABLE</a:t>
            </a:r>
            <a:endParaRPr/>
          </a:p>
        </p:txBody>
      </p:sp>
      <p:cxnSp>
        <p:nvCxnSpPr>
          <p:cNvPr id="1867" name="Google Shape;1867;p76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868" name="Google Shape;1868;p76"/>
          <p:cNvGrpSpPr/>
          <p:nvPr/>
        </p:nvGrpSpPr>
        <p:grpSpPr>
          <a:xfrm>
            <a:off x="3095977" y="2270041"/>
            <a:ext cx="317394" cy="317394"/>
            <a:chOff x="1141200" y="2841550"/>
            <a:chExt cx="209875" cy="209875"/>
          </a:xfrm>
        </p:grpSpPr>
        <p:sp>
          <p:nvSpPr>
            <p:cNvPr id="1869" name="Google Shape;1869;p7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7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76"/>
          <p:cNvGrpSpPr/>
          <p:nvPr/>
        </p:nvGrpSpPr>
        <p:grpSpPr>
          <a:xfrm>
            <a:off x="3676702" y="2270041"/>
            <a:ext cx="317394" cy="317394"/>
            <a:chOff x="1141200" y="2841550"/>
            <a:chExt cx="209875" cy="209875"/>
          </a:xfrm>
        </p:grpSpPr>
        <p:sp>
          <p:nvSpPr>
            <p:cNvPr id="1872" name="Google Shape;1872;p7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7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76"/>
          <p:cNvGrpSpPr/>
          <p:nvPr/>
        </p:nvGrpSpPr>
        <p:grpSpPr>
          <a:xfrm>
            <a:off x="4221127" y="2270041"/>
            <a:ext cx="317394" cy="317394"/>
            <a:chOff x="1141200" y="2841550"/>
            <a:chExt cx="209875" cy="209875"/>
          </a:xfrm>
        </p:grpSpPr>
        <p:sp>
          <p:nvSpPr>
            <p:cNvPr id="1875" name="Google Shape;1875;p7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7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76"/>
          <p:cNvGrpSpPr/>
          <p:nvPr/>
        </p:nvGrpSpPr>
        <p:grpSpPr>
          <a:xfrm>
            <a:off x="3114127" y="2893366"/>
            <a:ext cx="317394" cy="317394"/>
            <a:chOff x="1141200" y="2841550"/>
            <a:chExt cx="209875" cy="209875"/>
          </a:xfrm>
        </p:grpSpPr>
        <p:sp>
          <p:nvSpPr>
            <p:cNvPr id="1878" name="Google Shape;1878;p7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7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0" name="Google Shape;1880;p76"/>
          <p:cNvGrpSpPr/>
          <p:nvPr/>
        </p:nvGrpSpPr>
        <p:grpSpPr>
          <a:xfrm>
            <a:off x="3685777" y="2893366"/>
            <a:ext cx="317394" cy="317394"/>
            <a:chOff x="1141200" y="2841550"/>
            <a:chExt cx="209875" cy="209875"/>
          </a:xfrm>
        </p:grpSpPr>
        <p:sp>
          <p:nvSpPr>
            <p:cNvPr id="1881" name="Google Shape;1881;p7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7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3" name="Google Shape;1883;p76"/>
          <p:cNvGrpSpPr/>
          <p:nvPr/>
        </p:nvGrpSpPr>
        <p:grpSpPr>
          <a:xfrm>
            <a:off x="4266502" y="2893366"/>
            <a:ext cx="317394" cy="317394"/>
            <a:chOff x="1141200" y="2841550"/>
            <a:chExt cx="209875" cy="209875"/>
          </a:xfrm>
        </p:grpSpPr>
        <p:sp>
          <p:nvSpPr>
            <p:cNvPr id="1884" name="Google Shape;1884;p7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7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6" name="Google Shape;1886;p76"/>
          <p:cNvGrpSpPr/>
          <p:nvPr/>
        </p:nvGrpSpPr>
        <p:grpSpPr>
          <a:xfrm>
            <a:off x="3114127" y="3546341"/>
            <a:ext cx="317394" cy="317394"/>
            <a:chOff x="1141200" y="2841550"/>
            <a:chExt cx="209875" cy="209875"/>
          </a:xfrm>
        </p:grpSpPr>
        <p:sp>
          <p:nvSpPr>
            <p:cNvPr id="1887" name="Google Shape;1887;p7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7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9" name="Google Shape;1889;p76"/>
          <p:cNvGrpSpPr/>
          <p:nvPr/>
        </p:nvGrpSpPr>
        <p:grpSpPr>
          <a:xfrm>
            <a:off x="4266502" y="3548279"/>
            <a:ext cx="317394" cy="317394"/>
            <a:chOff x="1141200" y="2841550"/>
            <a:chExt cx="209875" cy="209875"/>
          </a:xfrm>
        </p:grpSpPr>
        <p:sp>
          <p:nvSpPr>
            <p:cNvPr id="1890" name="Google Shape;1890;p7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7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2" name="Google Shape;1892;p76"/>
          <p:cNvGrpSpPr/>
          <p:nvPr/>
        </p:nvGrpSpPr>
        <p:grpSpPr>
          <a:xfrm>
            <a:off x="3690314" y="3548279"/>
            <a:ext cx="317394" cy="317394"/>
            <a:chOff x="1141200" y="2841550"/>
            <a:chExt cx="209875" cy="209875"/>
          </a:xfrm>
        </p:grpSpPr>
        <p:sp>
          <p:nvSpPr>
            <p:cNvPr id="1893" name="Google Shape;1893;p7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7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5" name="Google Shape;1895;p76"/>
          <p:cNvSpPr txBox="1">
            <a:spLocks noGrp="1"/>
          </p:cNvSpPr>
          <p:nvPr>
            <p:ph type="subTitle" idx="4294967295"/>
          </p:nvPr>
        </p:nvSpPr>
        <p:spPr>
          <a:xfrm>
            <a:off x="2919624" y="1631875"/>
            <a:ext cx="1818900" cy="317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STAGE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896" name="Google Shape;1896;p76"/>
          <p:cNvSpPr txBox="1">
            <a:spLocks noGrp="1"/>
          </p:cNvSpPr>
          <p:nvPr>
            <p:ph type="subTitle" idx="4294967295"/>
          </p:nvPr>
        </p:nvSpPr>
        <p:spPr>
          <a:xfrm>
            <a:off x="4738650" y="1631875"/>
            <a:ext cx="3011400" cy="317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DESCRIPTION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8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8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8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8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18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18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18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" name="Google Shape;1901;p7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cxnSp>
        <p:nvCxnSpPr>
          <p:cNvPr id="1902" name="Google Shape;1902;p77"/>
          <p:cNvCxnSpPr/>
          <p:nvPr/>
        </p:nvCxnSpPr>
        <p:spPr>
          <a:xfrm flipH="1">
            <a:off x="964150" y="2186400"/>
            <a:ext cx="7215900" cy="87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903" name="Google Shape;1903;p77"/>
          <p:cNvGrpSpPr/>
          <p:nvPr/>
        </p:nvGrpSpPr>
        <p:grpSpPr>
          <a:xfrm>
            <a:off x="2362302" y="2032054"/>
            <a:ext cx="317394" cy="317394"/>
            <a:chOff x="1141200" y="2841550"/>
            <a:chExt cx="209875" cy="209875"/>
          </a:xfrm>
        </p:grpSpPr>
        <p:sp>
          <p:nvSpPr>
            <p:cNvPr id="1904" name="Google Shape;1904;p77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77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6" name="Google Shape;1906;p77"/>
          <p:cNvGrpSpPr/>
          <p:nvPr/>
        </p:nvGrpSpPr>
        <p:grpSpPr>
          <a:xfrm>
            <a:off x="4413402" y="2032054"/>
            <a:ext cx="317394" cy="317394"/>
            <a:chOff x="1141200" y="2841550"/>
            <a:chExt cx="209875" cy="209875"/>
          </a:xfrm>
        </p:grpSpPr>
        <p:sp>
          <p:nvSpPr>
            <p:cNvPr id="1907" name="Google Shape;1907;p77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77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" name="Google Shape;1909;p77"/>
          <p:cNvGrpSpPr/>
          <p:nvPr/>
        </p:nvGrpSpPr>
        <p:grpSpPr>
          <a:xfrm>
            <a:off x="6464502" y="2032054"/>
            <a:ext cx="317394" cy="317394"/>
            <a:chOff x="1141200" y="2841550"/>
            <a:chExt cx="209875" cy="209875"/>
          </a:xfrm>
        </p:grpSpPr>
        <p:sp>
          <p:nvSpPr>
            <p:cNvPr id="1910" name="Google Shape;1910;p77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77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2" name="Google Shape;1912;p77"/>
          <p:cNvSpPr/>
          <p:nvPr/>
        </p:nvSpPr>
        <p:spPr>
          <a:xfrm>
            <a:off x="1770350" y="2495550"/>
            <a:ext cx="1501500" cy="1608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77"/>
          <p:cNvSpPr/>
          <p:nvPr/>
        </p:nvSpPr>
        <p:spPr>
          <a:xfrm>
            <a:off x="3866225" y="2495550"/>
            <a:ext cx="1501500" cy="1608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77"/>
          <p:cNvSpPr/>
          <p:nvPr/>
        </p:nvSpPr>
        <p:spPr>
          <a:xfrm>
            <a:off x="5872450" y="2495550"/>
            <a:ext cx="1501500" cy="1608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77"/>
          <p:cNvSpPr txBox="1">
            <a:spLocks noGrp="1"/>
          </p:cNvSpPr>
          <p:nvPr>
            <p:ph type="subTitle" idx="4294967295"/>
          </p:nvPr>
        </p:nvSpPr>
        <p:spPr>
          <a:xfrm>
            <a:off x="1883700" y="2693700"/>
            <a:ext cx="1274400" cy="317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16" name="Google Shape;1916;p77"/>
          <p:cNvSpPr txBox="1">
            <a:spLocks noGrp="1"/>
          </p:cNvSpPr>
          <p:nvPr>
            <p:ph type="subTitle" idx="4294967295"/>
          </p:nvPr>
        </p:nvSpPr>
        <p:spPr>
          <a:xfrm>
            <a:off x="3979775" y="2693700"/>
            <a:ext cx="1274400" cy="317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JUPITER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17" name="Google Shape;1917;p77"/>
          <p:cNvSpPr txBox="1">
            <a:spLocks noGrp="1"/>
          </p:cNvSpPr>
          <p:nvPr>
            <p:ph type="subTitle" idx="4294967295"/>
          </p:nvPr>
        </p:nvSpPr>
        <p:spPr>
          <a:xfrm>
            <a:off x="5962100" y="2693700"/>
            <a:ext cx="1274400" cy="317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VENUS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18" name="Google Shape;1918;p77"/>
          <p:cNvSpPr txBox="1">
            <a:spLocks noGrp="1"/>
          </p:cNvSpPr>
          <p:nvPr>
            <p:ph type="subTitle" idx="4294967295"/>
          </p:nvPr>
        </p:nvSpPr>
        <p:spPr>
          <a:xfrm>
            <a:off x="1860100" y="3100200"/>
            <a:ext cx="1321800" cy="805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1919" name="Google Shape;1919;p77"/>
          <p:cNvSpPr txBox="1">
            <a:spLocks noGrp="1"/>
          </p:cNvSpPr>
          <p:nvPr>
            <p:ph type="subTitle" idx="4294967295"/>
          </p:nvPr>
        </p:nvSpPr>
        <p:spPr>
          <a:xfrm>
            <a:off x="3956075" y="3100200"/>
            <a:ext cx="1321800" cy="805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920" name="Google Shape;1920;p77"/>
          <p:cNvSpPr txBox="1">
            <a:spLocks noGrp="1"/>
          </p:cNvSpPr>
          <p:nvPr>
            <p:ph type="subTitle" idx="4294967295"/>
          </p:nvPr>
        </p:nvSpPr>
        <p:spPr>
          <a:xfrm>
            <a:off x="5962100" y="3100200"/>
            <a:ext cx="1321800" cy="805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 has a beautiful name, but it’s hot</a:t>
            </a:r>
            <a:endParaRPr sz="1400"/>
          </a:p>
        </p:txBody>
      </p:sp>
      <p:sp>
        <p:nvSpPr>
          <p:cNvPr id="1921" name="Google Shape;1921;p77"/>
          <p:cNvSpPr txBox="1">
            <a:spLocks noGrp="1"/>
          </p:cNvSpPr>
          <p:nvPr>
            <p:ph type="subTitle" idx="4294967295"/>
          </p:nvPr>
        </p:nvSpPr>
        <p:spPr>
          <a:xfrm>
            <a:off x="1883800" y="1630338"/>
            <a:ext cx="1274400" cy="317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DAY 1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22" name="Google Shape;1922;p77"/>
          <p:cNvSpPr txBox="1">
            <a:spLocks noGrp="1"/>
          </p:cNvSpPr>
          <p:nvPr>
            <p:ph type="subTitle" idx="4294967295"/>
          </p:nvPr>
        </p:nvSpPr>
        <p:spPr>
          <a:xfrm>
            <a:off x="3934900" y="1630338"/>
            <a:ext cx="1274400" cy="317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DAY 2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23" name="Google Shape;1923;p77"/>
          <p:cNvSpPr txBox="1">
            <a:spLocks noGrp="1"/>
          </p:cNvSpPr>
          <p:nvPr>
            <p:ph type="subTitle" idx="4294967295"/>
          </p:nvPr>
        </p:nvSpPr>
        <p:spPr>
          <a:xfrm>
            <a:off x="5986000" y="1630325"/>
            <a:ext cx="1274400" cy="3174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DAY 3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924" name="Google Shape;1924;p77"/>
          <p:cNvCxnSpPr/>
          <p:nvPr/>
        </p:nvCxnSpPr>
        <p:spPr>
          <a:xfrm flipH="1">
            <a:off x="2520800" y="2352750"/>
            <a:ext cx="600" cy="142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5" name="Google Shape;1925;p77"/>
          <p:cNvCxnSpPr/>
          <p:nvPr/>
        </p:nvCxnSpPr>
        <p:spPr>
          <a:xfrm flipH="1">
            <a:off x="4571850" y="2352750"/>
            <a:ext cx="600" cy="142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6" name="Google Shape;1926;p77"/>
          <p:cNvCxnSpPr/>
          <p:nvPr/>
        </p:nvCxnSpPr>
        <p:spPr>
          <a:xfrm flipH="1">
            <a:off x="6622900" y="2351100"/>
            <a:ext cx="600" cy="142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9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78"/>
          <p:cNvSpPr txBox="1">
            <a:spLocks noGrp="1"/>
          </p:cNvSpPr>
          <p:nvPr>
            <p:ph type="title"/>
          </p:nvPr>
        </p:nvSpPr>
        <p:spPr>
          <a:xfrm>
            <a:off x="4849350" y="1837474"/>
            <a:ext cx="3255300" cy="19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</a:t>
            </a:r>
            <a:endParaRPr/>
          </a:p>
        </p:txBody>
      </p:sp>
      <p:sp>
        <p:nvSpPr>
          <p:cNvPr id="1932" name="Google Shape;1932;p78"/>
          <p:cNvSpPr txBox="1">
            <a:spLocks noGrp="1"/>
          </p:cNvSpPr>
          <p:nvPr>
            <p:ph type="subTitle" idx="1"/>
          </p:nvPr>
        </p:nvSpPr>
        <p:spPr>
          <a:xfrm>
            <a:off x="4849350" y="3821523"/>
            <a:ext cx="24030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78"/>
          <p:cNvSpPr txBox="1">
            <a:spLocks noGrp="1"/>
          </p:cNvSpPr>
          <p:nvPr>
            <p:ph type="title" idx="2"/>
          </p:nvPr>
        </p:nvSpPr>
        <p:spPr>
          <a:xfrm>
            <a:off x="4849350" y="655975"/>
            <a:ext cx="1957800" cy="12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934" name="Google Shape;1934;p78"/>
          <p:cNvGrpSpPr/>
          <p:nvPr/>
        </p:nvGrpSpPr>
        <p:grpSpPr>
          <a:xfrm>
            <a:off x="499124" y="728819"/>
            <a:ext cx="4027016" cy="3552581"/>
            <a:chOff x="499124" y="728819"/>
            <a:chExt cx="4027016" cy="3552581"/>
          </a:xfrm>
        </p:grpSpPr>
        <p:sp>
          <p:nvSpPr>
            <p:cNvPr id="1935" name="Google Shape;1935;p78"/>
            <p:cNvSpPr/>
            <p:nvPr/>
          </p:nvSpPr>
          <p:spPr>
            <a:xfrm>
              <a:off x="499124" y="2838773"/>
              <a:ext cx="72956" cy="72926"/>
            </a:xfrm>
            <a:custGeom>
              <a:avLst/>
              <a:gdLst/>
              <a:ahLst/>
              <a:cxnLst/>
              <a:rect l="l" t="t" r="r" b="b"/>
              <a:pathLst>
                <a:path w="2494" h="2493" extrusionOk="0">
                  <a:moveTo>
                    <a:pt x="1247" y="0"/>
                  </a:moveTo>
                  <a:cubicBezTo>
                    <a:pt x="548" y="0"/>
                    <a:pt x="1" y="578"/>
                    <a:pt x="1" y="1247"/>
                  </a:cubicBezTo>
                  <a:cubicBezTo>
                    <a:pt x="1" y="1946"/>
                    <a:pt x="548" y="2493"/>
                    <a:pt x="1247" y="2493"/>
                  </a:cubicBezTo>
                  <a:cubicBezTo>
                    <a:pt x="1916" y="2493"/>
                    <a:pt x="2493" y="1946"/>
                    <a:pt x="2493" y="1247"/>
                  </a:cubicBezTo>
                  <a:cubicBezTo>
                    <a:pt x="2493" y="578"/>
                    <a:pt x="1916" y="0"/>
                    <a:pt x="12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8"/>
            <p:cNvSpPr/>
            <p:nvPr/>
          </p:nvSpPr>
          <p:spPr>
            <a:xfrm>
              <a:off x="922378" y="3549199"/>
              <a:ext cx="151177" cy="151177"/>
            </a:xfrm>
            <a:custGeom>
              <a:avLst/>
              <a:gdLst/>
              <a:ahLst/>
              <a:cxnLst/>
              <a:rect l="l" t="t" r="r" b="b"/>
              <a:pathLst>
                <a:path w="5168" h="5168" extrusionOk="0">
                  <a:moveTo>
                    <a:pt x="2584" y="1"/>
                  </a:moveTo>
                  <a:cubicBezTo>
                    <a:pt x="1155" y="1"/>
                    <a:pt x="0" y="1156"/>
                    <a:pt x="0" y="2584"/>
                  </a:cubicBezTo>
                  <a:cubicBezTo>
                    <a:pt x="0" y="4013"/>
                    <a:pt x="1155" y="5168"/>
                    <a:pt x="2584" y="5168"/>
                  </a:cubicBezTo>
                  <a:cubicBezTo>
                    <a:pt x="4013" y="5168"/>
                    <a:pt x="5168" y="4013"/>
                    <a:pt x="5168" y="2584"/>
                  </a:cubicBezTo>
                  <a:cubicBezTo>
                    <a:pt x="5168" y="1156"/>
                    <a:pt x="4013" y="1"/>
                    <a:pt x="2584" y="1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78"/>
            <p:cNvSpPr/>
            <p:nvPr/>
          </p:nvSpPr>
          <p:spPr>
            <a:xfrm>
              <a:off x="4374934" y="3300231"/>
              <a:ext cx="151206" cy="151206"/>
            </a:xfrm>
            <a:custGeom>
              <a:avLst/>
              <a:gdLst/>
              <a:ahLst/>
              <a:cxnLst/>
              <a:rect l="l" t="t" r="r" b="b"/>
              <a:pathLst>
                <a:path w="5169" h="5169" extrusionOk="0">
                  <a:moveTo>
                    <a:pt x="2584" y="1"/>
                  </a:moveTo>
                  <a:cubicBezTo>
                    <a:pt x="1156" y="1"/>
                    <a:pt x="1" y="1156"/>
                    <a:pt x="1" y="2584"/>
                  </a:cubicBezTo>
                  <a:cubicBezTo>
                    <a:pt x="1" y="4013"/>
                    <a:pt x="1156" y="5168"/>
                    <a:pt x="2584" y="5168"/>
                  </a:cubicBezTo>
                  <a:cubicBezTo>
                    <a:pt x="4013" y="5168"/>
                    <a:pt x="5168" y="4013"/>
                    <a:pt x="5168" y="2584"/>
                  </a:cubicBezTo>
                  <a:cubicBezTo>
                    <a:pt x="5168" y="1156"/>
                    <a:pt x="4013" y="1"/>
                    <a:pt x="2584" y="1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78"/>
            <p:cNvSpPr/>
            <p:nvPr/>
          </p:nvSpPr>
          <p:spPr>
            <a:xfrm>
              <a:off x="1433624" y="1573515"/>
              <a:ext cx="72956" cy="72956"/>
            </a:xfrm>
            <a:custGeom>
              <a:avLst/>
              <a:gdLst/>
              <a:ahLst/>
              <a:cxnLst/>
              <a:rect l="l" t="t" r="r" b="b"/>
              <a:pathLst>
                <a:path w="2494" h="2494" extrusionOk="0">
                  <a:moveTo>
                    <a:pt x="1247" y="1"/>
                  </a:moveTo>
                  <a:cubicBezTo>
                    <a:pt x="548" y="1"/>
                    <a:pt x="1" y="578"/>
                    <a:pt x="1" y="1247"/>
                  </a:cubicBezTo>
                  <a:cubicBezTo>
                    <a:pt x="1" y="1946"/>
                    <a:pt x="548" y="2493"/>
                    <a:pt x="1247" y="2493"/>
                  </a:cubicBezTo>
                  <a:cubicBezTo>
                    <a:pt x="1946" y="2493"/>
                    <a:pt x="2493" y="1946"/>
                    <a:pt x="2493" y="1247"/>
                  </a:cubicBezTo>
                  <a:cubicBezTo>
                    <a:pt x="2493" y="578"/>
                    <a:pt x="1946" y="1"/>
                    <a:pt x="1247" y="1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8"/>
            <p:cNvSpPr/>
            <p:nvPr/>
          </p:nvSpPr>
          <p:spPr>
            <a:xfrm>
              <a:off x="2494378" y="728819"/>
              <a:ext cx="54293" cy="54263"/>
            </a:xfrm>
            <a:custGeom>
              <a:avLst/>
              <a:gdLst/>
              <a:ahLst/>
              <a:cxnLst/>
              <a:rect l="l" t="t" r="r" b="b"/>
              <a:pathLst>
                <a:path w="1856" h="1855" extrusionOk="0">
                  <a:moveTo>
                    <a:pt x="913" y="1"/>
                  </a:moveTo>
                  <a:cubicBezTo>
                    <a:pt x="396" y="1"/>
                    <a:pt x="1" y="396"/>
                    <a:pt x="1" y="913"/>
                  </a:cubicBezTo>
                  <a:cubicBezTo>
                    <a:pt x="1" y="1429"/>
                    <a:pt x="396" y="1855"/>
                    <a:pt x="913" y="1855"/>
                  </a:cubicBezTo>
                  <a:cubicBezTo>
                    <a:pt x="1430" y="1855"/>
                    <a:pt x="1855" y="1429"/>
                    <a:pt x="1855" y="913"/>
                  </a:cubicBezTo>
                  <a:cubicBezTo>
                    <a:pt x="1855" y="396"/>
                    <a:pt x="1430" y="1"/>
                    <a:pt x="913" y="1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8"/>
            <p:cNvSpPr/>
            <p:nvPr/>
          </p:nvSpPr>
          <p:spPr>
            <a:xfrm>
              <a:off x="757891" y="1300560"/>
              <a:ext cx="54263" cy="54263"/>
            </a:xfrm>
            <a:custGeom>
              <a:avLst/>
              <a:gdLst/>
              <a:ahLst/>
              <a:cxnLst/>
              <a:rect l="l" t="t" r="r" b="b"/>
              <a:pathLst>
                <a:path w="1855" h="1855" extrusionOk="0">
                  <a:moveTo>
                    <a:pt x="942" y="0"/>
                  </a:moveTo>
                  <a:cubicBezTo>
                    <a:pt x="426" y="0"/>
                    <a:pt x="0" y="426"/>
                    <a:pt x="0" y="942"/>
                  </a:cubicBezTo>
                  <a:cubicBezTo>
                    <a:pt x="0" y="1459"/>
                    <a:pt x="426" y="1854"/>
                    <a:pt x="942" y="1854"/>
                  </a:cubicBezTo>
                  <a:cubicBezTo>
                    <a:pt x="1459" y="1854"/>
                    <a:pt x="1854" y="1459"/>
                    <a:pt x="1854" y="942"/>
                  </a:cubicBezTo>
                  <a:cubicBezTo>
                    <a:pt x="1854" y="426"/>
                    <a:pt x="1459" y="0"/>
                    <a:pt x="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8"/>
            <p:cNvSpPr/>
            <p:nvPr/>
          </p:nvSpPr>
          <p:spPr>
            <a:xfrm>
              <a:off x="946394" y="3030816"/>
              <a:ext cx="54263" cy="54293"/>
            </a:xfrm>
            <a:custGeom>
              <a:avLst/>
              <a:gdLst/>
              <a:ahLst/>
              <a:cxnLst/>
              <a:rect l="l" t="t" r="r" b="b"/>
              <a:pathLst>
                <a:path w="1855" h="1856" extrusionOk="0">
                  <a:moveTo>
                    <a:pt x="942" y="1"/>
                  </a:moveTo>
                  <a:cubicBezTo>
                    <a:pt x="426" y="1"/>
                    <a:pt x="0" y="396"/>
                    <a:pt x="0" y="913"/>
                  </a:cubicBezTo>
                  <a:cubicBezTo>
                    <a:pt x="0" y="1430"/>
                    <a:pt x="426" y="1855"/>
                    <a:pt x="942" y="1855"/>
                  </a:cubicBezTo>
                  <a:cubicBezTo>
                    <a:pt x="1429" y="1855"/>
                    <a:pt x="1854" y="1430"/>
                    <a:pt x="1854" y="913"/>
                  </a:cubicBezTo>
                  <a:cubicBezTo>
                    <a:pt x="1854" y="396"/>
                    <a:pt x="1429" y="1"/>
                    <a:pt x="942" y="1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8"/>
            <p:cNvSpPr/>
            <p:nvPr/>
          </p:nvSpPr>
          <p:spPr>
            <a:xfrm>
              <a:off x="2818028" y="1110272"/>
              <a:ext cx="30276" cy="30247"/>
            </a:xfrm>
            <a:custGeom>
              <a:avLst/>
              <a:gdLst/>
              <a:ahLst/>
              <a:cxnLst/>
              <a:rect l="l" t="t" r="r" b="b"/>
              <a:pathLst>
                <a:path w="1035" h="1034" extrusionOk="0">
                  <a:moveTo>
                    <a:pt x="518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34"/>
                    <a:pt x="518" y="1034"/>
                  </a:cubicBezTo>
                  <a:cubicBezTo>
                    <a:pt x="791" y="1034"/>
                    <a:pt x="1034" y="821"/>
                    <a:pt x="1034" y="517"/>
                  </a:cubicBezTo>
                  <a:cubicBezTo>
                    <a:pt x="1034" y="244"/>
                    <a:pt x="791" y="0"/>
                    <a:pt x="518" y="0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8"/>
            <p:cNvSpPr/>
            <p:nvPr/>
          </p:nvSpPr>
          <p:spPr>
            <a:xfrm>
              <a:off x="568481" y="2356867"/>
              <a:ext cx="30276" cy="30247"/>
            </a:xfrm>
            <a:custGeom>
              <a:avLst/>
              <a:gdLst/>
              <a:ahLst/>
              <a:cxnLst/>
              <a:rect l="l" t="t" r="r" b="b"/>
              <a:pathLst>
                <a:path w="1035" h="1034" extrusionOk="0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90"/>
                    <a:pt x="244" y="1034"/>
                    <a:pt x="518" y="1034"/>
                  </a:cubicBezTo>
                  <a:cubicBezTo>
                    <a:pt x="791" y="1034"/>
                    <a:pt x="1034" y="790"/>
                    <a:pt x="1034" y="517"/>
                  </a:cubicBezTo>
                  <a:cubicBezTo>
                    <a:pt x="1034" y="213"/>
                    <a:pt x="791" y="0"/>
                    <a:pt x="518" y="0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8"/>
            <p:cNvSpPr/>
            <p:nvPr/>
          </p:nvSpPr>
          <p:spPr>
            <a:xfrm>
              <a:off x="1143761" y="1481048"/>
              <a:ext cx="30276" cy="30247"/>
            </a:xfrm>
            <a:custGeom>
              <a:avLst/>
              <a:gdLst/>
              <a:ahLst/>
              <a:cxnLst/>
              <a:rect l="l" t="t" r="r" b="b"/>
              <a:pathLst>
                <a:path w="1035" h="1034" extrusionOk="0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91"/>
                    <a:pt x="244" y="1034"/>
                    <a:pt x="518" y="1034"/>
                  </a:cubicBezTo>
                  <a:cubicBezTo>
                    <a:pt x="822" y="1034"/>
                    <a:pt x="1034" y="791"/>
                    <a:pt x="1034" y="517"/>
                  </a:cubicBezTo>
                  <a:cubicBezTo>
                    <a:pt x="1034" y="213"/>
                    <a:pt x="822" y="0"/>
                    <a:pt x="518" y="0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8"/>
            <p:cNvSpPr/>
            <p:nvPr/>
          </p:nvSpPr>
          <p:spPr>
            <a:xfrm>
              <a:off x="4222908" y="2171904"/>
              <a:ext cx="54263" cy="54263"/>
            </a:xfrm>
            <a:custGeom>
              <a:avLst/>
              <a:gdLst/>
              <a:ahLst/>
              <a:cxnLst/>
              <a:rect l="l" t="t" r="r" b="b"/>
              <a:pathLst>
                <a:path w="1855" h="1855" extrusionOk="0">
                  <a:moveTo>
                    <a:pt x="942" y="1"/>
                  </a:moveTo>
                  <a:cubicBezTo>
                    <a:pt x="426" y="1"/>
                    <a:pt x="0" y="426"/>
                    <a:pt x="0" y="913"/>
                  </a:cubicBezTo>
                  <a:cubicBezTo>
                    <a:pt x="0" y="1429"/>
                    <a:pt x="426" y="1855"/>
                    <a:pt x="942" y="1855"/>
                  </a:cubicBezTo>
                  <a:cubicBezTo>
                    <a:pt x="1459" y="1855"/>
                    <a:pt x="1854" y="1429"/>
                    <a:pt x="1854" y="913"/>
                  </a:cubicBezTo>
                  <a:cubicBezTo>
                    <a:pt x="1854" y="426"/>
                    <a:pt x="1459" y="1"/>
                    <a:pt x="9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78"/>
            <p:cNvSpPr/>
            <p:nvPr/>
          </p:nvSpPr>
          <p:spPr>
            <a:xfrm>
              <a:off x="3821886" y="1510388"/>
              <a:ext cx="54263" cy="54263"/>
            </a:xfrm>
            <a:custGeom>
              <a:avLst/>
              <a:gdLst/>
              <a:ahLst/>
              <a:cxnLst/>
              <a:rect l="l" t="t" r="r" b="b"/>
              <a:pathLst>
                <a:path w="1855" h="1855" extrusionOk="0">
                  <a:moveTo>
                    <a:pt x="913" y="1"/>
                  </a:moveTo>
                  <a:cubicBezTo>
                    <a:pt x="396" y="1"/>
                    <a:pt x="1" y="426"/>
                    <a:pt x="1" y="912"/>
                  </a:cubicBezTo>
                  <a:cubicBezTo>
                    <a:pt x="1" y="1429"/>
                    <a:pt x="396" y="1855"/>
                    <a:pt x="913" y="1855"/>
                  </a:cubicBezTo>
                  <a:cubicBezTo>
                    <a:pt x="1429" y="1855"/>
                    <a:pt x="1855" y="1429"/>
                    <a:pt x="1855" y="912"/>
                  </a:cubicBezTo>
                  <a:cubicBezTo>
                    <a:pt x="1855" y="426"/>
                    <a:pt x="1429" y="1"/>
                    <a:pt x="913" y="1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78"/>
            <p:cNvSpPr/>
            <p:nvPr/>
          </p:nvSpPr>
          <p:spPr>
            <a:xfrm>
              <a:off x="4246895" y="1690876"/>
              <a:ext cx="72956" cy="72956"/>
            </a:xfrm>
            <a:custGeom>
              <a:avLst/>
              <a:gdLst/>
              <a:ahLst/>
              <a:cxnLst/>
              <a:rect l="l" t="t" r="r" b="b"/>
              <a:pathLst>
                <a:path w="2494" h="2494" extrusionOk="0">
                  <a:moveTo>
                    <a:pt x="1247" y="1"/>
                  </a:moveTo>
                  <a:cubicBezTo>
                    <a:pt x="548" y="1"/>
                    <a:pt x="1" y="548"/>
                    <a:pt x="1" y="1247"/>
                  </a:cubicBezTo>
                  <a:cubicBezTo>
                    <a:pt x="1" y="1916"/>
                    <a:pt x="548" y="2493"/>
                    <a:pt x="1247" y="2493"/>
                  </a:cubicBezTo>
                  <a:cubicBezTo>
                    <a:pt x="1946" y="2493"/>
                    <a:pt x="2493" y="1916"/>
                    <a:pt x="2493" y="1247"/>
                  </a:cubicBezTo>
                  <a:cubicBezTo>
                    <a:pt x="2493" y="548"/>
                    <a:pt x="1946" y="1"/>
                    <a:pt x="1247" y="1"/>
                  </a:cubicBezTo>
                  <a:close/>
                </a:path>
              </a:pathLst>
            </a:custGeom>
            <a:solidFill>
              <a:srgbClr val="80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8" name="Google Shape;1948;p78"/>
            <p:cNvGrpSpPr/>
            <p:nvPr/>
          </p:nvGrpSpPr>
          <p:grpSpPr>
            <a:xfrm>
              <a:off x="1287800" y="1354794"/>
              <a:ext cx="2615027" cy="2615905"/>
              <a:chOff x="1287800" y="1354794"/>
              <a:chExt cx="2615027" cy="2615905"/>
            </a:xfrm>
          </p:grpSpPr>
          <p:sp>
            <p:nvSpPr>
              <p:cNvPr id="1949" name="Google Shape;1949;p78"/>
              <p:cNvSpPr/>
              <p:nvPr/>
            </p:nvSpPr>
            <p:spPr>
              <a:xfrm>
                <a:off x="1287800" y="1354794"/>
                <a:ext cx="2615027" cy="2615905"/>
              </a:xfrm>
              <a:custGeom>
                <a:avLst/>
                <a:gdLst/>
                <a:ahLst/>
                <a:cxnLst/>
                <a:rect l="l" t="t" r="r" b="b"/>
                <a:pathLst>
                  <a:path w="89395" h="89425" fill="none" extrusionOk="0">
                    <a:moveTo>
                      <a:pt x="89395" y="44712"/>
                    </a:moveTo>
                    <a:cubicBezTo>
                      <a:pt x="89395" y="69393"/>
                      <a:pt x="69394" y="89424"/>
                      <a:pt x="44713" y="89424"/>
                    </a:cubicBezTo>
                    <a:cubicBezTo>
                      <a:pt x="20001" y="89424"/>
                      <a:pt x="1" y="69393"/>
                      <a:pt x="1" y="44712"/>
                    </a:cubicBezTo>
                    <a:cubicBezTo>
                      <a:pt x="1" y="20031"/>
                      <a:pt x="20001" y="0"/>
                      <a:pt x="44713" y="0"/>
                    </a:cubicBezTo>
                    <a:cubicBezTo>
                      <a:pt x="69394" y="0"/>
                      <a:pt x="89395" y="20031"/>
                      <a:pt x="89395" y="44712"/>
                    </a:cubicBezTo>
                    <a:close/>
                  </a:path>
                </a:pathLst>
              </a:custGeom>
              <a:noFill/>
              <a:ln w="9125" cap="flat" cmpd="sng">
                <a:solidFill>
                  <a:srgbClr val="AFE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78"/>
              <p:cNvSpPr/>
              <p:nvPr/>
            </p:nvSpPr>
            <p:spPr>
              <a:xfrm>
                <a:off x="1405191" y="1473032"/>
                <a:ext cx="2380276" cy="2379398"/>
              </a:xfrm>
              <a:custGeom>
                <a:avLst/>
                <a:gdLst/>
                <a:ahLst/>
                <a:cxnLst/>
                <a:rect l="l" t="t" r="r" b="b"/>
                <a:pathLst>
                  <a:path w="81370" h="81340" fill="none" extrusionOk="0">
                    <a:moveTo>
                      <a:pt x="81370" y="40670"/>
                    </a:moveTo>
                    <a:cubicBezTo>
                      <a:pt x="81370" y="63133"/>
                      <a:pt x="63162" y="81339"/>
                      <a:pt x="40700" y="81339"/>
                    </a:cubicBezTo>
                    <a:cubicBezTo>
                      <a:pt x="18207" y="81339"/>
                      <a:pt x="0" y="63133"/>
                      <a:pt x="0" y="40670"/>
                    </a:cubicBezTo>
                    <a:cubicBezTo>
                      <a:pt x="0" y="18208"/>
                      <a:pt x="18207" y="1"/>
                      <a:pt x="40700" y="1"/>
                    </a:cubicBezTo>
                    <a:cubicBezTo>
                      <a:pt x="63162" y="1"/>
                      <a:pt x="81370" y="18208"/>
                      <a:pt x="81370" y="40670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AFE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78"/>
              <p:cNvSpPr/>
              <p:nvPr/>
            </p:nvSpPr>
            <p:spPr>
              <a:xfrm>
                <a:off x="2012472" y="2627160"/>
                <a:ext cx="102267" cy="342342"/>
              </a:xfrm>
              <a:custGeom>
                <a:avLst/>
                <a:gdLst/>
                <a:ahLst/>
                <a:cxnLst/>
                <a:rect l="l" t="t" r="r" b="b"/>
                <a:pathLst>
                  <a:path w="3496" h="11703" extrusionOk="0">
                    <a:moveTo>
                      <a:pt x="943" y="0"/>
                    </a:moveTo>
                    <a:cubicBezTo>
                      <a:pt x="426" y="0"/>
                      <a:pt x="0" y="517"/>
                      <a:pt x="0" y="1186"/>
                    </a:cubicBezTo>
                    <a:cubicBezTo>
                      <a:pt x="0" y="4590"/>
                      <a:pt x="548" y="7873"/>
                      <a:pt x="1581" y="10973"/>
                    </a:cubicBezTo>
                    <a:cubicBezTo>
                      <a:pt x="1733" y="11429"/>
                      <a:pt x="2067" y="11703"/>
                      <a:pt x="2432" y="11703"/>
                    </a:cubicBezTo>
                    <a:cubicBezTo>
                      <a:pt x="2554" y="11703"/>
                      <a:pt x="2675" y="11672"/>
                      <a:pt x="2797" y="11611"/>
                    </a:cubicBezTo>
                    <a:cubicBezTo>
                      <a:pt x="3283" y="11368"/>
                      <a:pt x="3496" y="10669"/>
                      <a:pt x="3314" y="10061"/>
                    </a:cubicBezTo>
                    <a:cubicBezTo>
                      <a:pt x="2371" y="7234"/>
                      <a:pt x="1885" y="4256"/>
                      <a:pt x="1885" y="1186"/>
                    </a:cubicBezTo>
                    <a:cubicBezTo>
                      <a:pt x="1885" y="517"/>
                      <a:pt x="1459" y="0"/>
                      <a:pt x="943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78"/>
              <p:cNvSpPr/>
              <p:nvPr/>
            </p:nvSpPr>
            <p:spPr>
              <a:xfrm>
                <a:off x="3058103" y="2771756"/>
                <a:ext cx="109404" cy="279566"/>
              </a:xfrm>
              <a:custGeom>
                <a:avLst/>
                <a:gdLst/>
                <a:ahLst/>
                <a:cxnLst/>
                <a:rect l="l" t="t" r="r" b="b"/>
                <a:pathLst>
                  <a:path w="3740" h="9557" extrusionOk="0">
                    <a:moveTo>
                      <a:pt x="2726" y="0"/>
                    </a:moveTo>
                    <a:cubicBezTo>
                      <a:pt x="2261" y="0"/>
                      <a:pt x="1850" y="434"/>
                      <a:pt x="1794" y="1045"/>
                    </a:cubicBezTo>
                    <a:cubicBezTo>
                      <a:pt x="1581" y="3386"/>
                      <a:pt x="1034" y="5696"/>
                      <a:pt x="244" y="7854"/>
                    </a:cubicBezTo>
                    <a:cubicBezTo>
                      <a:pt x="1" y="8462"/>
                      <a:pt x="214" y="9161"/>
                      <a:pt x="700" y="9434"/>
                    </a:cubicBezTo>
                    <a:cubicBezTo>
                      <a:pt x="822" y="9526"/>
                      <a:pt x="943" y="9556"/>
                      <a:pt x="1095" y="9556"/>
                    </a:cubicBezTo>
                    <a:cubicBezTo>
                      <a:pt x="1429" y="9556"/>
                      <a:pt x="1764" y="9313"/>
                      <a:pt x="1946" y="8887"/>
                    </a:cubicBezTo>
                    <a:cubicBezTo>
                      <a:pt x="2828" y="6486"/>
                      <a:pt x="3405" y="3933"/>
                      <a:pt x="3679" y="1319"/>
                    </a:cubicBezTo>
                    <a:cubicBezTo>
                      <a:pt x="3739" y="681"/>
                      <a:pt x="3375" y="73"/>
                      <a:pt x="2858" y="12"/>
                    </a:cubicBezTo>
                    <a:cubicBezTo>
                      <a:pt x="2814" y="4"/>
                      <a:pt x="2770" y="0"/>
                      <a:pt x="2726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78"/>
              <p:cNvSpPr/>
              <p:nvPr/>
            </p:nvSpPr>
            <p:spPr>
              <a:xfrm>
                <a:off x="2779795" y="1979949"/>
                <a:ext cx="398390" cy="716598"/>
              </a:xfrm>
              <a:custGeom>
                <a:avLst/>
                <a:gdLst/>
                <a:ahLst/>
                <a:cxnLst/>
                <a:rect l="l" t="t" r="r" b="b"/>
                <a:pathLst>
                  <a:path w="13619" h="24497" extrusionOk="0">
                    <a:moveTo>
                      <a:pt x="1096" y="0"/>
                    </a:moveTo>
                    <a:cubicBezTo>
                      <a:pt x="725" y="0"/>
                      <a:pt x="374" y="268"/>
                      <a:pt x="214" y="727"/>
                    </a:cubicBezTo>
                    <a:cubicBezTo>
                      <a:pt x="1" y="1335"/>
                      <a:pt x="244" y="2034"/>
                      <a:pt x="700" y="2277"/>
                    </a:cubicBezTo>
                    <a:cubicBezTo>
                      <a:pt x="7418" y="5864"/>
                      <a:pt x="11734" y="14101"/>
                      <a:pt x="11734" y="23311"/>
                    </a:cubicBezTo>
                    <a:cubicBezTo>
                      <a:pt x="11734" y="23949"/>
                      <a:pt x="12159" y="24496"/>
                      <a:pt x="12676" y="24496"/>
                    </a:cubicBezTo>
                    <a:cubicBezTo>
                      <a:pt x="13193" y="24496"/>
                      <a:pt x="13618" y="23949"/>
                      <a:pt x="13618" y="23311"/>
                    </a:cubicBezTo>
                    <a:cubicBezTo>
                      <a:pt x="13618" y="13159"/>
                      <a:pt x="8846" y="4040"/>
                      <a:pt x="1460" y="89"/>
                    </a:cubicBezTo>
                    <a:cubicBezTo>
                      <a:pt x="1340" y="29"/>
                      <a:pt x="1217" y="0"/>
                      <a:pt x="1096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78"/>
              <p:cNvSpPr/>
              <p:nvPr/>
            </p:nvSpPr>
            <p:spPr>
              <a:xfrm>
                <a:off x="2040028" y="1924720"/>
                <a:ext cx="582417" cy="540645"/>
              </a:xfrm>
              <a:custGeom>
                <a:avLst/>
                <a:gdLst/>
                <a:ahLst/>
                <a:cxnLst/>
                <a:rect l="l" t="t" r="r" b="b"/>
                <a:pathLst>
                  <a:path w="19910" h="18482" extrusionOk="0">
                    <a:moveTo>
                      <a:pt x="18968" y="1"/>
                    </a:moveTo>
                    <a:cubicBezTo>
                      <a:pt x="10518" y="1"/>
                      <a:pt x="2949" y="6809"/>
                      <a:pt x="183" y="16901"/>
                    </a:cubicBezTo>
                    <a:cubicBezTo>
                      <a:pt x="1" y="17539"/>
                      <a:pt x="274" y="18208"/>
                      <a:pt x="761" y="18421"/>
                    </a:cubicBezTo>
                    <a:cubicBezTo>
                      <a:pt x="852" y="18481"/>
                      <a:pt x="943" y="18481"/>
                      <a:pt x="1065" y="18481"/>
                    </a:cubicBezTo>
                    <a:cubicBezTo>
                      <a:pt x="1460" y="18481"/>
                      <a:pt x="1824" y="18177"/>
                      <a:pt x="1946" y="17691"/>
                    </a:cubicBezTo>
                    <a:cubicBezTo>
                      <a:pt x="4469" y="8542"/>
                      <a:pt x="11308" y="2372"/>
                      <a:pt x="18968" y="2372"/>
                    </a:cubicBezTo>
                    <a:cubicBezTo>
                      <a:pt x="19515" y="2372"/>
                      <a:pt x="19910" y="1855"/>
                      <a:pt x="19910" y="1186"/>
                    </a:cubicBezTo>
                    <a:cubicBezTo>
                      <a:pt x="19910" y="548"/>
                      <a:pt x="19515" y="1"/>
                      <a:pt x="18968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78"/>
              <p:cNvSpPr/>
              <p:nvPr/>
            </p:nvSpPr>
            <p:spPr>
              <a:xfrm>
                <a:off x="2123603" y="2141247"/>
                <a:ext cx="280122" cy="623751"/>
              </a:xfrm>
              <a:custGeom>
                <a:avLst/>
                <a:gdLst/>
                <a:ahLst/>
                <a:cxnLst/>
                <a:rect l="l" t="t" r="r" b="b"/>
                <a:pathLst>
                  <a:path w="9576" h="21323" extrusionOk="0">
                    <a:moveTo>
                      <a:pt x="8510" y="1"/>
                    </a:moveTo>
                    <a:cubicBezTo>
                      <a:pt x="8346" y="1"/>
                      <a:pt x="8179" y="55"/>
                      <a:pt x="8025" y="167"/>
                    </a:cubicBezTo>
                    <a:cubicBezTo>
                      <a:pt x="3071" y="3815"/>
                      <a:pt x="1" y="10563"/>
                      <a:pt x="1" y="17797"/>
                    </a:cubicBezTo>
                    <a:cubicBezTo>
                      <a:pt x="1" y="18617"/>
                      <a:pt x="62" y="19438"/>
                      <a:pt x="123" y="20259"/>
                    </a:cubicBezTo>
                    <a:cubicBezTo>
                      <a:pt x="183" y="20867"/>
                      <a:pt x="578" y="21323"/>
                      <a:pt x="1065" y="21323"/>
                    </a:cubicBezTo>
                    <a:cubicBezTo>
                      <a:pt x="1095" y="21323"/>
                      <a:pt x="1126" y="21323"/>
                      <a:pt x="1186" y="21292"/>
                    </a:cubicBezTo>
                    <a:cubicBezTo>
                      <a:pt x="1703" y="21231"/>
                      <a:pt x="2068" y="20624"/>
                      <a:pt x="2007" y="19985"/>
                    </a:cubicBezTo>
                    <a:cubicBezTo>
                      <a:pt x="1916" y="19256"/>
                      <a:pt x="1885" y="18526"/>
                      <a:pt x="1885" y="17797"/>
                    </a:cubicBezTo>
                    <a:cubicBezTo>
                      <a:pt x="1885" y="11414"/>
                      <a:pt x="4591" y="5426"/>
                      <a:pt x="8968" y="2204"/>
                    </a:cubicBezTo>
                    <a:cubicBezTo>
                      <a:pt x="9424" y="1869"/>
                      <a:pt x="9576" y="1170"/>
                      <a:pt x="9302" y="593"/>
                    </a:cubicBezTo>
                    <a:cubicBezTo>
                      <a:pt x="9141" y="210"/>
                      <a:pt x="8833" y="1"/>
                      <a:pt x="8510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78"/>
              <p:cNvSpPr/>
              <p:nvPr/>
            </p:nvSpPr>
            <p:spPr>
              <a:xfrm>
                <a:off x="2501516" y="2065220"/>
                <a:ext cx="397454" cy="188532"/>
              </a:xfrm>
              <a:custGeom>
                <a:avLst/>
                <a:gdLst/>
                <a:ahLst/>
                <a:cxnLst/>
                <a:rect l="l" t="t" r="r" b="b"/>
                <a:pathLst>
                  <a:path w="13587" h="6445" extrusionOk="0">
                    <a:moveTo>
                      <a:pt x="3222" y="0"/>
                    </a:moveTo>
                    <a:cubicBezTo>
                      <a:pt x="2432" y="0"/>
                      <a:pt x="1641" y="61"/>
                      <a:pt x="882" y="213"/>
                    </a:cubicBezTo>
                    <a:cubicBezTo>
                      <a:pt x="365" y="304"/>
                      <a:pt x="0" y="912"/>
                      <a:pt x="91" y="1551"/>
                    </a:cubicBezTo>
                    <a:cubicBezTo>
                      <a:pt x="145" y="2146"/>
                      <a:pt x="537" y="2573"/>
                      <a:pt x="988" y="2573"/>
                    </a:cubicBezTo>
                    <a:cubicBezTo>
                      <a:pt x="1043" y="2573"/>
                      <a:pt x="1099" y="2567"/>
                      <a:pt x="1155" y="2554"/>
                    </a:cubicBezTo>
                    <a:cubicBezTo>
                      <a:pt x="1824" y="2432"/>
                      <a:pt x="2523" y="2371"/>
                      <a:pt x="3222" y="2371"/>
                    </a:cubicBezTo>
                    <a:cubicBezTo>
                      <a:pt x="6414" y="2371"/>
                      <a:pt x="9423" y="3709"/>
                      <a:pt x="11946" y="6171"/>
                    </a:cubicBezTo>
                    <a:cubicBezTo>
                      <a:pt x="12128" y="6353"/>
                      <a:pt x="12341" y="6444"/>
                      <a:pt x="12523" y="6444"/>
                    </a:cubicBezTo>
                    <a:cubicBezTo>
                      <a:pt x="12827" y="6444"/>
                      <a:pt x="13101" y="6262"/>
                      <a:pt x="13283" y="5988"/>
                    </a:cubicBezTo>
                    <a:cubicBezTo>
                      <a:pt x="13587" y="5441"/>
                      <a:pt x="13526" y="4712"/>
                      <a:pt x="13101" y="4317"/>
                    </a:cubicBezTo>
                    <a:cubicBezTo>
                      <a:pt x="10274" y="1490"/>
                      <a:pt x="6839" y="0"/>
                      <a:pt x="3222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78"/>
              <p:cNvSpPr/>
              <p:nvPr/>
            </p:nvSpPr>
            <p:spPr>
              <a:xfrm>
                <a:off x="2856290" y="2321706"/>
                <a:ext cx="228521" cy="971446"/>
              </a:xfrm>
              <a:custGeom>
                <a:avLst/>
                <a:gdLst/>
                <a:ahLst/>
                <a:cxnLst/>
                <a:rect l="l" t="t" r="r" b="b"/>
                <a:pathLst>
                  <a:path w="7812" h="33209" extrusionOk="0">
                    <a:moveTo>
                      <a:pt x="3825" y="0"/>
                    </a:moveTo>
                    <a:cubicBezTo>
                      <a:pt x="3648" y="0"/>
                      <a:pt x="3470" y="64"/>
                      <a:pt x="3313" y="199"/>
                    </a:cubicBezTo>
                    <a:cubicBezTo>
                      <a:pt x="2888" y="533"/>
                      <a:pt x="2766" y="1293"/>
                      <a:pt x="3040" y="1840"/>
                    </a:cubicBezTo>
                    <a:cubicBezTo>
                      <a:pt x="7569" y="10655"/>
                      <a:pt x="5228" y="23725"/>
                      <a:pt x="334" y="31263"/>
                    </a:cubicBezTo>
                    <a:cubicBezTo>
                      <a:pt x="0" y="31780"/>
                      <a:pt x="61" y="32540"/>
                      <a:pt x="456" y="32935"/>
                    </a:cubicBezTo>
                    <a:cubicBezTo>
                      <a:pt x="638" y="33117"/>
                      <a:pt x="851" y="33209"/>
                      <a:pt x="1064" y="33209"/>
                    </a:cubicBezTo>
                    <a:cubicBezTo>
                      <a:pt x="1337" y="33209"/>
                      <a:pt x="1611" y="33057"/>
                      <a:pt x="1793" y="32783"/>
                    </a:cubicBezTo>
                    <a:cubicBezTo>
                      <a:pt x="4529" y="28558"/>
                      <a:pt x="6474" y="22874"/>
                      <a:pt x="7113" y="17190"/>
                    </a:cubicBezTo>
                    <a:cubicBezTo>
                      <a:pt x="7812" y="10959"/>
                      <a:pt x="6930" y="5062"/>
                      <a:pt x="4620" y="533"/>
                    </a:cubicBezTo>
                    <a:cubicBezTo>
                      <a:pt x="4428" y="188"/>
                      <a:pt x="4128" y="0"/>
                      <a:pt x="3825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78"/>
              <p:cNvSpPr/>
              <p:nvPr/>
            </p:nvSpPr>
            <p:spPr>
              <a:xfrm>
                <a:off x="2569967" y="2637399"/>
                <a:ext cx="81819" cy="270761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9256" extrusionOk="0">
                    <a:moveTo>
                      <a:pt x="1046" y="1"/>
                    </a:moveTo>
                    <a:cubicBezTo>
                      <a:pt x="962" y="1"/>
                      <a:pt x="877" y="15"/>
                      <a:pt x="791" y="45"/>
                    </a:cubicBezTo>
                    <a:cubicBezTo>
                      <a:pt x="305" y="228"/>
                      <a:pt x="1" y="866"/>
                      <a:pt x="122" y="1504"/>
                    </a:cubicBezTo>
                    <a:cubicBezTo>
                      <a:pt x="578" y="3571"/>
                      <a:pt x="821" y="5821"/>
                      <a:pt x="912" y="8100"/>
                    </a:cubicBezTo>
                    <a:cubicBezTo>
                      <a:pt x="912" y="8739"/>
                      <a:pt x="1338" y="9255"/>
                      <a:pt x="1824" y="9255"/>
                    </a:cubicBezTo>
                    <a:lnTo>
                      <a:pt x="1885" y="9255"/>
                    </a:lnTo>
                    <a:cubicBezTo>
                      <a:pt x="2402" y="9225"/>
                      <a:pt x="2797" y="8678"/>
                      <a:pt x="2767" y="8009"/>
                    </a:cubicBezTo>
                    <a:cubicBezTo>
                      <a:pt x="2706" y="5547"/>
                      <a:pt x="2432" y="3146"/>
                      <a:pt x="1946" y="897"/>
                    </a:cubicBezTo>
                    <a:cubicBezTo>
                      <a:pt x="1844" y="364"/>
                      <a:pt x="1468" y="1"/>
                      <a:pt x="1046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78"/>
              <p:cNvSpPr/>
              <p:nvPr/>
            </p:nvSpPr>
            <p:spPr>
              <a:xfrm>
                <a:off x="2529072" y="2960551"/>
                <a:ext cx="127161" cy="437530"/>
              </a:xfrm>
              <a:custGeom>
                <a:avLst/>
                <a:gdLst/>
                <a:ahLst/>
                <a:cxnLst/>
                <a:rect l="l" t="t" r="r" b="b"/>
                <a:pathLst>
                  <a:path w="4347" h="14957" extrusionOk="0">
                    <a:moveTo>
                      <a:pt x="3389" y="0"/>
                    </a:moveTo>
                    <a:cubicBezTo>
                      <a:pt x="2892" y="0"/>
                      <a:pt x="2462" y="477"/>
                      <a:pt x="2432" y="1096"/>
                    </a:cubicBezTo>
                    <a:cubicBezTo>
                      <a:pt x="2219" y="5169"/>
                      <a:pt x="1429" y="9394"/>
                      <a:pt x="183" y="13345"/>
                    </a:cubicBezTo>
                    <a:cubicBezTo>
                      <a:pt x="0" y="13953"/>
                      <a:pt x="213" y="14622"/>
                      <a:pt x="699" y="14865"/>
                    </a:cubicBezTo>
                    <a:cubicBezTo>
                      <a:pt x="821" y="14926"/>
                      <a:pt x="943" y="14956"/>
                      <a:pt x="1064" y="14956"/>
                    </a:cubicBezTo>
                    <a:cubicBezTo>
                      <a:pt x="1429" y="14956"/>
                      <a:pt x="1794" y="14683"/>
                      <a:pt x="1915" y="14227"/>
                    </a:cubicBezTo>
                    <a:cubicBezTo>
                      <a:pt x="3253" y="10063"/>
                      <a:pt x="4073" y="5564"/>
                      <a:pt x="4317" y="1278"/>
                    </a:cubicBezTo>
                    <a:cubicBezTo>
                      <a:pt x="4347" y="610"/>
                      <a:pt x="3952" y="62"/>
                      <a:pt x="3435" y="2"/>
                    </a:cubicBezTo>
                    <a:cubicBezTo>
                      <a:pt x="3420" y="1"/>
                      <a:pt x="3404" y="0"/>
                      <a:pt x="3389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78"/>
              <p:cNvSpPr/>
              <p:nvPr/>
            </p:nvSpPr>
            <p:spPr>
              <a:xfrm>
                <a:off x="2130740" y="2837574"/>
                <a:ext cx="79157" cy="295538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10103" extrusionOk="0">
                    <a:moveTo>
                      <a:pt x="1493" y="0"/>
                    </a:moveTo>
                    <a:cubicBezTo>
                      <a:pt x="1452" y="0"/>
                      <a:pt x="1410" y="4"/>
                      <a:pt x="1368" y="11"/>
                    </a:cubicBezTo>
                    <a:cubicBezTo>
                      <a:pt x="851" y="102"/>
                      <a:pt x="486" y="680"/>
                      <a:pt x="547" y="1349"/>
                    </a:cubicBezTo>
                    <a:cubicBezTo>
                      <a:pt x="790" y="3811"/>
                      <a:pt x="638" y="6303"/>
                      <a:pt x="122" y="8583"/>
                    </a:cubicBezTo>
                    <a:cubicBezTo>
                      <a:pt x="0" y="9221"/>
                      <a:pt x="274" y="9890"/>
                      <a:pt x="790" y="10072"/>
                    </a:cubicBezTo>
                    <a:cubicBezTo>
                      <a:pt x="851" y="10102"/>
                      <a:pt x="942" y="10102"/>
                      <a:pt x="1034" y="10102"/>
                    </a:cubicBezTo>
                    <a:cubicBezTo>
                      <a:pt x="1459" y="10102"/>
                      <a:pt x="1824" y="9768"/>
                      <a:pt x="1945" y="9251"/>
                    </a:cubicBezTo>
                    <a:cubicBezTo>
                      <a:pt x="2523" y="6668"/>
                      <a:pt x="2705" y="3841"/>
                      <a:pt x="2432" y="1045"/>
                    </a:cubicBezTo>
                    <a:cubicBezTo>
                      <a:pt x="2376" y="458"/>
                      <a:pt x="1961" y="0"/>
                      <a:pt x="1493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78"/>
              <p:cNvSpPr/>
              <p:nvPr/>
            </p:nvSpPr>
            <p:spPr>
              <a:xfrm>
                <a:off x="2754023" y="2275692"/>
                <a:ext cx="205411" cy="420856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14387" extrusionOk="0">
                    <a:moveTo>
                      <a:pt x="1074" y="0"/>
                    </a:moveTo>
                    <a:cubicBezTo>
                      <a:pt x="771" y="0"/>
                      <a:pt x="474" y="187"/>
                      <a:pt x="304" y="526"/>
                    </a:cubicBezTo>
                    <a:cubicBezTo>
                      <a:pt x="0" y="1073"/>
                      <a:pt x="122" y="1802"/>
                      <a:pt x="548" y="2167"/>
                    </a:cubicBezTo>
                    <a:cubicBezTo>
                      <a:pt x="3405" y="4660"/>
                      <a:pt x="5137" y="8793"/>
                      <a:pt x="5137" y="13201"/>
                    </a:cubicBezTo>
                    <a:cubicBezTo>
                      <a:pt x="5137" y="13839"/>
                      <a:pt x="5563" y="14386"/>
                      <a:pt x="6080" y="14386"/>
                    </a:cubicBezTo>
                    <a:cubicBezTo>
                      <a:pt x="6596" y="14386"/>
                      <a:pt x="7022" y="13839"/>
                      <a:pt x="7022" y="13201"/>
                    </a:cubicBezTo>
                    <a:cubicBezTo>
                      <a:pt x="7022" y="8003"/>
                      <a:pt x="4985" y="3140"/>
                      <a:pt x="1611" y="222"/>
                    </a:cubicBezTo>
                    <a:cubicBezTo>
                      <a:pt x="1449" y="71"/>
                      <a:pt x="1260" y="0"/>
                      <a:pt x="1074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78"/>
              <p:cNvSpPr/>
              <p:nvPr/>
            </p:nvSpPr>
            <p:spPr>
              <a:xfrm>
                <a:off x="2231193" y="2201244"/>
                <a:ext cx="427730" cy="495303"/>
              </a:xfrm>
              <a:custGeom>
                <a:avLst/>
                <a:gdLst/>
                <a:ahLst/>
                <a:cxnLst/>
                <a:rect l="l" t="t" r="r" b="b"/>
                <a:pathLst>
                  <a:path w="14622" h="16932" extrusionOk="0">
                    <a:moveTo>
                      <a:pt x="12463" y="1"/>
                    </a:moveTo>
                    <a:cubicBezTo>
                      <a:pt x="5594" y="1"/>
                      <a:pt x="1" y="7053"/>
                      <a:pt x="1" y="15746"/>
                    </a:cubicBezTo>
                    <a:cubicBezTo>
                      <a:pt x="1" y="16384"/>
                      <a:pt x="426" y="16931"/>
                      <a:pt x="943" y="16931"/>
                    </a:cubicBezTo>
                    <a:cubicBezTo>
                      <a:pt x="1460" y="16931"/>
                      <a:pt x="1885" y="16384"/>
                      <a:pt x="1885" y="15746"/>
                    </a:cubicBezTo>
                    <a:cubicBezTo>
                      <a:pt x="1885" y="8360"/>
                      <a:pt x="6627" y="2372"/>
                      <a:pt x="12433" y="2372"/>
                    </a:cubicBezTo>
                    <a:cubicBezTo>
                      <a:pt x="12797" y="2372"/>
                      <a:pt x="13162" y="2402"/>
                      <a:pt x="13527" y="2463"/>
                    </a:cubicBezTo>
                    <a:cubicBezTo>
                      <a:pt x="13556" y="2466"/>
                      <a:pt x="13585" y="2468"/>
                      <a:pt x="13614" y="2468"/>
                    </a:cubicBezTo>
                    <a:cubicBezTo>
                      <a:pt x="14094" y="2468"/>
                      <a:pt x="14503" y="2001"/>
                      <a:pt x="14560" y="1399"/>
                    </a:cubicBezTo>
                    <a:cubicBezTo>
                      <a:pt x="14621" y="730"/>
                      <a:pt x="14226" y="153"/>
                      <a:pt x="13709" y="92"/>
                    </a:cubicBezTo>
                    <a:cubicBezTo>
                      <a:pt x="13314" y="31"/>
                      <a:pt x="12889" y="1"/>
                      <a:pt x="12463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78"/>
              <p:cNvSpPr/>
              <p:nvPr/>
            </p:nvSpPr>
            <p:spPr>
              <a:xfrm>
                <a:off x="2219639" y="2763126"/>
                <a:ext cx="93403" cy="482900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16508" extrusionOk="0">
                    <a:moveTo>
                      <a:pt x="1742" y="1"/>
                    </a:moveTo>
                    <a:cubicBezTo>
                      <a:pt x="1669" y="1"/>
                      <a:pt x="1595" y="11"/>
                      <a:pt x="1520" y="33"/>
                    </a:cubicBezTo>
                    <a:cubicBezTo>
                      <a:pt x="1004" y="185"/>
                      <a:pt x="700" y="824"/>
                      <a:pt x="821" y="1462"/>
                    </a:cubicBezTo>
                    <a:cubicBezTo>
                      <a:pt x="1156" y="3225"/>
                      <a:pt x="1308" y="5018"/>
                      <a:pt x="1308" y="6842"/>
                    </a:cubicBezTo>
                    <a:cubicBezTo>
                      <a:pt x="1308" y="9608"/>
                      <a:pt x="943" y="12343"/>
                      <a:pt x="183" y="14897"/>
                    </a:cubicBezTo>
                    <a:cubicBezTo>
                      <a:pt x="1" y="15535"/>
                      <a:pt x="244" y="16204"/>
                      <a:pt x="730" y="16447"/>
                    </a:cubicBezTo>
                    <a:cubicBezTo>
                      <a:pt x="821" y="16477"/>
                      <a:pt x="943" y="16508"/>
                      <a:pt x="1065" y="16508"/>
                    </a:cubicBezTo>
                    <a:cubicBezTo>
                      <a:pt x="1429" y="16508"/>
                      <a:pt x="1794" y="16234"/>
                      <a:pt x="1946" y="15748"/>
                    </a:cubicBezTo>
                    <a:cubicBezTo>
                      <a:pt x="2767" y="12891"/>
                      <a:pt x="3192" y="9912"/>
                      <a:pt x="3192" y="6842"/>
                    </a:cubicBezTo>
                    <a:cubicBezTo>
                      <a:pt x="3192" y="4836"/>
                      <a:pt x="3010" y="2860"/>
                      <a:pt x="2645" y="915"/>
                    </a:cubicBezTo>
                    <a:cubicBezTo>
                      <a:pt x="2541" y="369"/>
                      <a:pt x="2170" y="1"/>
                      <a:pt x="1742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78"/>
              <p:cNvSpPr/>
              <p:nvPr/>
            </p:nvSpPr>
            <p:spPr>
              <a:xfrm>
                <a:off x="2637540" y="2786850"/>
                <a:ext cx="321895" cy="613893"/>
              </a:xfrm>
              <a:custGeom>
                <a:avLst/>
                <a:gdLst/>
                <a:ahLst/>
                <a:cxnLst/>
                <a:rect l="l" t="t" r="r" b="b"/>
                <a:pathLst>
                  <a:path w="11004" h="20986" extrusionOk="0">
                    <a:moveTo>
                      <a:pt x="10021" y="1"/>
                    </a:moveTo>
                    <a:cubicBezTo>
                      <a:pt x="9556" y="1"/>
                      <a:pt x="9145" y="435"/>
                      <a:pt x="9089" y="1046"/>
                    </a:cubicBezTo>
                    <a:cubicBezTo>
                      <a:pt x="8299" y="8371"/>
                      <a:pt x="5259" y="14694"/>
                      <a:pt x="517" y="18827"/>
                    </a:cubicBezTo>
                    <a:cubicBezTo>
                      <a:pt x="92" y="19192"/>
                      <a:pt x="1" y="19922"/>
                      <a:pt x="274" y="20469"/>
                    </a:cubicBezTo>
                    <a:cubicBezTo>
                      <a:pt x="457" y="20803"/>
                      <a:pt x="761" y="20986"/>
                      <a:pt x="1065" y="20986"/>
                    </a:cubicBezTo>
                    <a:cubicBezTo>
                      <a:pt x="1247" y="20986"/>
                      <a:pt x="1429" y="20925"/>
                      <a:pt x="1581" y="20773"/>
                    </a:cubicBezTo>
                    <a:cubicBezTo>
                      <a:pt x="6779" y="16274"/>
                      <a:pt x="10092" y="9374"/>
                      <a:pt x="10943" y="1350"/>
                    </a:cubicBezTo>
                    <a:cubicBezTo>
                      <a:pt x="11004" y="712"/>
                      <a:pt x="10670" y="104"/>
                      <a:pt x="10153" y="13"/>
                    </a:cubicBezTo>
                    <a:cubicBezTo>
                      <a:pt x="10109" y="5"/>
                      <a:pt x="10065" y="1"/>
                      <a:pt x="10021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78"/>
              <p:cNvSpPr/>
              <p:nvPr/>
            </p:nvSpPr>
            <p:spPr>
              <a:xfrm>
                <a:off x="2366340" y="2344406"/>
                <a:ext cx="409945" cy="221441"/>
              </a:xfrm>
              <a:custGeom>
                <a:avLst/>
                <a:gdLst/>
                <a:ahLst/>
                <a:cxnLst/>
                <a:rect l="l" t="t" r="r" b="b"/>
                <a:pathLst>
                  <a:path w="14014" h="7570" extrusionOk="0">
                    <a:moveTo>
                      <a:pt x="7843" y="1"/>
                    </a:moveTo>
                    <a:cubicBezTo>
                      <a:pt x="4621" y="1"/>
                      <a:pt x="1703" y="2250"/>
                      <a:pt x="244" y="5837"/>
                    </a:cubicBezTo>
                    <a:cubicBezTo>
                      <a:pt x="1" y="6414"/>
                      <a:pt x="183" y="7144"/>
                      <a:pt x="639" y="7447"/>
                    </a:cubicBezTo>
                    <a:cubicBezTo>
                      <a:pt x="761" y="7539"/>
                      <a:pt x="913" y="7569"/>
                      <a:pt x="1065" y="7569"/>
                    </a:cubicBezTo>
                    <a:cubicBezTo>
                      <a:pt x="1399" y="7569"/>
                      <a:pt x="1734" y="7356"/>
                      <a:pt x="1886" y="6931"/>
                    </a:cubicBezTo>
                    <a:cubicBezTo>
                      <a:pt x="3071" y="4134"/>
                      <a:pt x="5320" y="2402"/>
                      <a:pt x="7813" y="2402"/>
                    </a:cubicBezTo>
                    <a:cubicBezTo>
                      <a:pt x="9484" y="2402"/>
                      <a:pt x="11095" y="3162"/>
                      <a:pt x="12342" y="4590"/>
                    </a:cubicBezTo>
                    <a:cubicBezTo>
                      <a:pt x="12509" y="4800"/>
                      <a:pt x="12728" y="4900"/>
                      <a:pt x="12949" y="4900"/>
                    </a:cubicBezTo>
                    <a:cubicBezTo>
                      <a:pt x="13208" y="4900"/>
                      <a:pt x="13468" y="4762"/>
                      <a:pt x="13649" y="4499"/>
                    </a:cubicBezTo>
                    <a:cubicBezTo>
                      <a:pt x="14013" y="4013"/>
                      <a:pt x="13983" y="3283"/>
                      <a:pt x="13588" y="2827"/>
                    </a:cubicBezTo>
                    <a:cubicBezTo>
                      <a:pt x="12007" y="1004"/>
                      <a:pt x="9971" y="1"/>
                      <a:pt x="7843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78"/>
              <p:cNvSpPr/>
              <p:nvPr/>
            </p:nvSpPr>
            <p:spPr>
              <a:xfrm>
                <a:off x="2344137" y="2659631"/>
                <a:ext cx="90712" cy="372999"/>
              </a:xfrm>
              <a:custGeom>
                <a:avLst/>
                <a:gdLst/>
                <a:ahLst/>
                <a:cxnLst/>
                <a:rect l="l" t="t" r="r" b="b"/>
                <a:pathLst>
                  <a:path w="3101" h="12751" extrusionOk="0">
                    <a:moveTo>
                      <a:pt x="1047" y="1"/>
                    </a:moveTo>
                    <a:cubicBezTo>
                      <a:pt x="963" y="1"/>
                      <a:pt x="876" y="15"/>
                      <a:pt x="790" y="45"/>
                    </a:cubicBezTo>
                    <a:cubicBezTo>
                      <a:pt x="304" y="228"/>
                      <a:pt x="0" y="866"/>
                      <a:pt x="152" y="1504"/>
                    </a:cubicBezTo>
                    <a:cubicBezTo>
                      <a:pt x="851" y="4787"/>
                      <a:pt x="1216" y="8161"/>
                      <a:pt x="1216" y="11565"/>
                    </a:cubicBezTo>
                    <a:cubicBezTo>
                      <a:pt x="1216" y="12204"/>
                      <a:pt x="1641" y="12751"/>
                      <a:pt x="2158" y="12751"/>
                    </a:cubicBezTo>
                    <a:cubicBezTo>
                      <a:pt x="2675" y="12751"/>
                      <a:pt x="3100" y="12204"/>
                      <a:pt x="3100" y="11535"/>
                    </a:cubicBezTo>
                    <a:cubicBezTo>
                      <a:pt x="3100" y="7948"/>
                      <a:pt x="2705" y="4331"/>
                      <a:pt x="1945" y="866"/>
                    </a:cubicBezTo>
                    <a:cubicBezTo>
                      <a:pt x="1844" y="359"/>
                      <a:pt x="1468" y="1"/>
                      <a:pt x="1047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78"/>
              <p:cNvSpPr/>
              <p:nvPr/>
            </p:nvSpPr>
            <p:spPr>
              <a:xfrm>
                <a:off x="2323660" y="3092714"/>
                <a:ext cx="100512" cy="236009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8068" extrusionOk="0">
                    <a:moveTo>
                      <a:pt x="2445" y="0"/>
                    </a:moveTo>
                    <a:cubicBezTo>
                      <a:pt x="1983" y="0"/>
                      <a:pt x="1576" y="405"/>
                      <a:pt x="1521" y="985"/>
                    </a:cubicBezTo>
                    <a:cubicBezTo>
                      <a:pt x="1278" y="2839"/>
                      <a:pt x="822" y="4663"/>
                      <a:pt x="214" y="6365"/>
                    </a:cubicBezTo>
                    <a:cubicBezTo>
                      <a:pt x="1" y="6973"/>
                      <a:pt x="214" y="7672"/>
                      <a:pt x="700" y="7946"/>
                    </a:cubicBezTo>
                    <a:cubicBezTo>
                      <a:pt x="822" y="8037"/>
                      <a:pt x="943" y="8067"/>
                      <a:pt x="1065" y="8067"/>
                    </a:cubicBezTo>
                    <a:cubicBezTo>
                      <a:pt x="1430" y="8067"/>
                      <a:pt x="1764" y="7794"/>
                      <a:pt x="1946" y="7368"/>
                    </a:cubicBezTo>
                    <a:cubicBezTo>
                      <a:pt x="2615" y="5453"/>
                      <a:pt x="3101" y="3447"/>
                      <a:pt x="3375" y="1380"/>
                    </a:cubicBezTo>
                    <a:cubicBezTo>
                      <a:pt x="3436" y="742"/>
                      <a:pt x="3101" y="134"/>
                      <a:pt x="2585" y="13"/>
                    </a:cubicBezTo>
                    <a:cubicBezTo>
                      <a:pt x="2538" y="4"/>
                      <a:pt x="2491" y="0"/>
                      <a:pt x="2445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78"/>
              <p:cNvSpPr/>
              <p:nvPr/>
            </p:nvSpPr>
            <p:spPr>
              <a:xfrm>
                <a:off x="2783364" y="2554146"/>
                <a:ext cx="90712" cy="322012"/>
              </a:xfrm>
              <a:custGeom>
                <a:avLst/>
                <a:gdLst/>
                <a:ahLst/>
                <a:cxnLst/>
                <a:rect l="l" t="t" r="r" b="b"/>
                <a:pathLst>
                  <a:path w="3101" h="11008" extrusionOk="0">
                    <a:moveTo>
                      <a:pt x="1060" y="0"/>
                    </a:moveTo>
                    <a:cubicBezTo>
                      <a:pt x="961" y="0"/>
                      <a:pt x="860" y="21"/>
                      <a:pt x="760" y="65"/>
                    </a:cubicBezTo>
                    <a:cubicBezTo>
                      <a:pt x="274" y="277"/>
                      <a:pt x="1" y="977"/>
                      <a:pt x="183" y="1584"/>
                    </a:cubicBezTo>
                    <a:cubicBezTo>
                      <a:pt x="912" y="4199"/>
                      <a:pt x="1186" y="6965"/>
                      <a:pt x="1064" y="9761"/>
                    </a:cubicBezTo>
                    <a:cubicBezTo>
                      <a:pt x="1034" y="10399"/>
                      <a:pt x="1429" y="10977"/>
                      <a:pt x="1946" y="11007"/>
                    </a:cubicBezTo>
                    <a:lnTo>
                      <a:pt x="2007" y="11007"/>
                    </a:lnTo>
                    <a:cubicBezTo>
                      <a:pt x="2493" y="11007"/>
                      <a:pt x="2888" y="10521"/>
                      <a:pt x="2949" y="9913"/>
                    </a:cubicBezTo>
                    <a:cubicBezTo>
                      <a:pt x="3101" y="6782"/>
                      <a:pt x="2767" y="3712"/>
                      <a:pt x="1946" y="794"/>
                    </a:cubicBezTo>
                    <a:cubicBezTo>
                      <a:pt x="1801" y="311"/>
                      <a:pt x="1445" y="0"/>
                      <a:pt x="1060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78"/>
              <p:cNvSpPr/>
              <p:nvPr/>
            </p:nvSpPr>
            <p:spPr>
              <a:xfrm>
                <a:off x="2420603" y="3186849"/>
                <a:ext cx="96036" cy="188123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6431" extrusionOk="0">
                    <a:moveTo>
                      <a:pt x="2238" y="0"/>
                    </a:moveTo>
                    <a:cubicBezTo>
                      <a:pt x="1837" y="0"/>
                      <a:pt x="1463" y="341"/>
                      <a:pt x="1338" y="868"/>
                    </a:cubicBezTo>
                    <a:cubicBezTo>
                      <a:pt x="1034" y="2175"/>
                      <a:pt x="669" y="3482"/>
                      <a:pt x="213" y="4758"/>
                    </a:cubicBezTo>
                    <a:cubicBezTo>
                      <a:pt x="0" y="5336"/>
                      <a:pt x="213" y="6035"/>
                      <a:pt x="699" y="6308"/>
                    </a:cubicBezTo>
                    <a:cubicBezTo>
                      <a:pt x="821" y="6400"/>
                      <a:pt x="942" y="6430"/>
                      <a:pt x="1064" y="6430"/>
                    </a:cubicBezTo>
                    <a:cubicBezTo>
                      <a:pt x="1429" y="6430"/>
                      <a:pt x="1763" y="6156"/>
                      <a:pt x="1945" y="5701"/>
                    </a:cubicBezTo>
                    <a:cubicBezTo>
                      <a:pt x="2401" y="4363"/>
                      <a:pt x="2827" y="2965"/>
                      <a:pt x="3131" y="1536"/>
                    </a:cubicBezTo>
                    <a:cubicBezTo>
                      <a:pt x="3283" y="898"/>
                      <a:pt x="3009" y="229"/>
                      <a:pt x="2493" y="47"/>
                    </a:cubicBezTo>
                    <a:cubicBezTo>
                      <a:pt x="2408" y="15"/>
                      <a:pt x="2322" y="0"/>
                      <a:pt x="2238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78"/>
              <p:cNvSpPr/>
              <p:nvPr/>
            </p:nvSpPr>
            <p:spPr>
              <a:xfrm>
                <a:off x="2473053" y="2823094"/>
                <a:ext cx="67603" cy="325142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1115" extrusionOk="0">
                    <a:moveTo>
                      <a:pt x="1019" y="0"/>
                    </a:moveTo>
                    <a:cubicBezTo>
                      <a:pt x="964" y="0"/>
                      <a:pt x="908" y="6"/>
                      <a:pt x="852" y="20"/>
                    </a:cubicBezTo>
                    <a:cubicBezTo>
                      <a:pt x="335" y="111"/>
                      <a:pt x="0" y="719"/>
                      <a:pt x="92" y="1388"/>
                    </a:cubicBezTo>
                    <a:cubicBezTo>
                      <a:pt x="183" y="2269"/>
                      <a:pt x="274" y="3181"/>
                      <a:pt x="335" y="4093"/>
                    </a:cubicBezTo>
                    <a:cubicBezTo>
                      <a:pt x="426" y="5977"/>
                      <a:pt x="365" y="7892"/>
                      <a:pt x="122" y="9746"/>
                    </a:cubicBezTo>
                    <a:cubicBezTo>
                      <a:pt x="61" y="10385"/>
                      <a:pt x="396" y="10993"/>
                      <a:pt x="912" y="11084"/>
                    </a:cubicBezTo>
                    <a:cubicBezTo>
                      <a:pt x="973" y="11114"/>
                      <a:pt x="1004" y="11114"/>
                      <a:pt x="1064" y="11114"/>
                    </a:cubicBezTo>
                    <a:cubicBezTo>
                      <a:pt x="1520" y="11114"/>
                      <a:pt x="1915" y="10689"/>
                      <a:pt x="1976" y="10081"/>
                    </a:cubicBezTo>
                    <a:cubicBezTo>
                      <a:pt x="2219" y="8075"/>
                      <a:pt x="2311" y="6008"/>
                      <a:pt x="2189" y="3941"/>
                    </a:cubicBezTo>
                    <a:cubicBezTo>
                      <a:pt x="2159" y="2938"/>
                      <a:pt x="2067" y="1965"/>
                      <a:pt x="1946" y="992"/>
                    </a:cubicBezTo>
                    <a:cubicBezTo>
                      <a:pt x="1865" y="424"/>
                      <a:pt x="1470" y="0"/>
                      <a:pt x="1019" y="0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78"/>
              <p:cNvSpPr/>
              <p:nvPr/>
            </p:nvSpPr>
            <p:spPr>
              <a:xfrm>
                <a:off x="2450821" y="2479552"/>
                <a:ext cx="321895" cy="441040"/>
              </a:xfrm>
              <a:custGeom>
                <a:avLst/>
                <a:gdLst/>
                <a:ahLst/>
                <a:cxnLst/>
                <a:rect l="l" t="t" r="r" b="b"/>
                <a:pathLst>
                  <a:path w="11004" h="15077" extrusionOk="0">
                    <a:moveTo>
                      <a:pt x="4955" y="1"/>
                    </a:moveTo>
                    <a:cubicBezTo>
                      <a:pt x="2219" y="1"/>
                      <a:pt x="1" y="2797"/>
                      <a:pt x="1" y="6232"/>
                    </a:cubicBezTo>
                    <a:cubicBezTo>
                      <a:pt x="1" y="6323"/>
                      <a:pt x="31" y="6445"/>
                      <a:pt x="31" y="6566"/>
                    </a:cubicBezTo>
                    <a:cubicBezTo>
                      <a:pt x="60" y="7215"/>
                      <a:pt x="462" y="7692"/>
                      <a:pt x="958" y="7692"/>
                    </a:cubicBezTo>
                    <a:cubicBezTo>
                      <a:pt x="973" y="7692"/>
                      <a:pt x="988" y="7692"/>
                      <a:pt x="1004" y="7691"/>
                    </a:cubicBezTo>
                    <a:cubicBezTo>
                      <a:pt x="1520" y="7660"/>
                      <a:pt x="1915" y="7083"/>
                      <a:pt x="1885" y="6445"/>
                    </a:cubicBezTo>
                    <a:cubicBezTo>
                      <a:pt x="1885" y="6353"/>
                      <a:pt x="1885" y="6293"/>
                      <a:pt x="1885" y="6232"/>
                    </a:cubicBezTo>
                    <a:cubicBezTo>
                      <a:pt x="1885" y="4104"/>
                      <a:pt x="3253" y="2372"/>
                      <a:pt x="4955" y="2372"/>
                    </a:cubicBezTo>
                    <a:cubicBezTo>
                      <a:pt x="8268" y="2372"/>
                      <a:pt x="9119" y="9910"/>
                      <a:pt x="9119" y="13891"/>
                    </a:cubicBezTo>
                    <a:cubicBezTo>
                      <a:pt x="9119" y="14560"/>
                      <a:pt x="9545" y="15077"/>
                      <a:pt x="10062" y="15077"/>
                    </a:cubicBezTo>
                    <a:cubicBezTo>
                      <a:pt x="10578" y="15077"/>
                      <a:pt x="11004" y="14560"/>
                      <a:pt x="11004" y="13891"/>
                    </a:cubicBezTo>
                    <a:cubicBezTo>
                      <a:pt x="11004" y="7478"/>
                      <a:pt x="9423" y="1"/>
                      <a:pt x="4955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78"/>
              <p:cNvSpPr/>
              <p:nvPr/>
            </p:nvSpPr>
            <p:spPr>
              <a:xfrm>
                <a:off x="2661556" y="2970000"/>
                <a:ext cx="105836" cy="263594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9011" extrusionOk="0">
                    <a:moveTo>
                      <a:pt x="2627" y="1"/>
                    </a:moveTo>
                    <a:cubicBezTo>
                      <a:pt x="2165" y="1"/>
                      <a:pt x="1758" y="408"/>
                      <a:pt x="1703" y="1016"/>
                    </a:cubicBezTo>
                    <a:cubicBezTo>
                      <a:pt x="1429" y="3205"/>
                      <a:pt x="943" y="5332"/>
                      <a:pt x="213" y="7338"/>
                    </a:cubicBezTo>
                    <a:cubicBezTo>
                      <a:pt x="0" y="7946"/>
                      <a:pt x="213" y="8645"/>
                      <a:pt x="699" y="8919"/>
                    </a:cubicBezTo>
                    <a:cubicBezTo>
                      <a:pt x="821" y="8980"/>
                      <a:pt x="943" y="9010"/>
                      <a:pt x="1064" y="9010"/>
                    </a:cubicBezTo>
                    <a:cubicBezTo>
                      <a:pt x="1429" y="9010"/>
                      <a:pt x="1763" y="8767"/>
                      <a:pt x="1946" y="8311"/>
                    </a:cubicBezTo>
                    <a:cubicBezTo>
                      <a:pt x="2706" y="6092"/>
                      <a:pt x="3253" y="3782"/>
                      <a:pt x="3557" y="1381"/>
                    </a:cubicBezTo>
                    <a:cubicBezTo>
                      <a:pt x="3617" y="712"/>
                      <a:pt x="3283" y="104"/>
                      <a:pt x="2766" y="13"/>
                    </a:cubicBezTo>
                    <a:cubicBezTo>
                      <a:pt x="2720" y="5"/>
                      <a:pt x="2673" y="1"/>
                      <a:pt x="2627" y="1"/>
                    </a:cubicBezTo>
                    <a:close/>
                  </a:path>
                </a:pathLst>
              </a:custGeom>
              <a:solidFill>
                <a:srgbClr val="9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78"/>
              <p:cNvSpPr/>
              <p:nvPr/>
            </p:nvSpPr>
            <p:spPr>
              <a:xfrm>
                <a:off x="1560785" y="1627749"/>
                <a:ext cx="2069088" cy="2069965"/>
              </a:xfrm>
              <a:custGeom>
                <a:avLst/>
                <a:gdLst/>
                <a:ahLst/>
                <a:cxnLst/>
                <a:rect l="l" t="t" r="r" b="b"/>
                <a:pathLst>
                  <a:path w="70732" h="70762" fill="none" extrusionOk="0">
                    <a:moveTo>
                      <a:pt x="70731" y="35381"/>
                    </a:moveTo>
                    <a:cubicBezTo>
                      <a:pt x="70731" y="54926"/>
                      <a:pt x="54895" y="70762"/>
                      <a:pt x="35381" y="70762"/>
                    </a:cubicBezTo>
                    <a:cubicBezTo>
                      <a:pt x="15837" y="70762"/>
                      <a:pt x="0" y="54926"/>
                      <a:pt x="0" y="35381"/>
                    </a:cubicBezTo>
                    <a:cubicBezTo>
                      <a:pt x="0" y="15837"/>
                      <a:pt x="15837" y="1"/>
                      <a:pt x="35381" y="1"/>
                    </a:cubicBezTo>
                    <a:cubicBezTo>
                      <a:pt x="54895" y="1"/>
                      <a:pt x="70731" y="15837"/>
                      <a:pt x="70731" y="35381"/>
                    </a:cubicBezTo>
                    <a:close/>
                  </a:path>
                </a:pathLst>
              </a:custGeom>
              <a:noFill/>
              <a:ln w="2887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78"/>
              <p:cNvSpPr/>
              <p:nvPr/>
            </p:nvSpPr>
            <p:spPr>
              <a:xfrm>
                <a:off x="2467729" y="1586854"/>
                <a:ext cx="91590" cy="91619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3132" extrusionOk="0">
                    <a:moveTo>
                      <a:pt x="1581" y="1"/>
                    </a:moveTo>
                    <a:cubicBezTo>
                      <a:pt x="699" y="1"/>
                      <a:pt x="0" y="700"/>
                      <a:pt x="0" y="1551"/>
                    </a:cubicBezTo>
                    <a:cubicBezTo>
                      <a:pt x="0" y="2432"/>
                      <a:pt x="699" y="3131"/>
                      <a:pt x="1581" y="3131"/>
                    </a:cubicBezTo>
                    <a:cubicBezTo>
                      <a:pt x="2432" y="3131"/>
                      <a:pt x="3131" y="2432"/>
                      <a:pt x="3131" y="1551"/>
                    </a:cubicBezTo>
                    <a:cubicBezTo>
                      <a:pt x="3131" y="700"/>
                      <a:pt x="2432" y="1"/>
                      <a:pt x="1581" y="1"/>
                    </a:cubicBezTo>
                    <a:close/>
                  </a:path>
                </a:pathLst>
              </a:custGeom>
              <a:solidFill>
                <a:srgbClr val="C4F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78"/>
              <p:cNvSpPr/>
              <p:nvPr/>
            </p:nvSpPr>
            <p:spPr>
              <a:xfrm>
                <a:off x="3253714" y="3365728"/>
                <a:ext cx="105836" cy="93988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3213" extrusionOk="0">
                    <a:moveTo>
                      <a:pt x="1790" y="1"/>
                    </a:moveTo>
                    <a:cubicBezTo>
                      <a:pt x="1441" y="1"/>
                      <a:pt x="1089" y="113"/>
                      <a:pt x="791" y="345"/>
                    </a:cubicBezTo>
                    <a:cubicBezTo>
                      <a:pt x="92" y="923"/>
                      <a:pt x="1" y="1926"/>
                      <a:pt x="548" y="2625"/>
                    </a:cubicBezTo>
                    <a:cubicBezTo>
                      <a:pt x="862" y="3009"/>
                      <a:pt x="1337" y="3213"/>
                      <a:pt x="1811" y="3213"/>
                    </a:cubicBezTo>
                    <a:cubicBezTo>
                      <a:pt x="2162" y="3213"/>
                      <a:pt x="2513" y="3101"/>
                      <a:pt x="2797" y="2868"/>
                    </a:cubicBezTo>
                    <a:cubicBezTo>
                      <a:pt x="3496" y="2291"/>
                      <a:pt x="3618" y="1288"/>
                      <a:pt x="3040" y="589"/>
                    </a:cubicBezTo>
                    <a:cubicBezTo>
                      <a:pt x="2726" y="204"/>
                      <a:pt x="2261" y="1"/>
                      <a:pt x="1790" y="1"/>
                    </a:cubicBezTo>
                    <a:close/>
                  </a:path>
                </a:pathLst>
              </a:custGeom>
              <a:solidFill>
                <a:srgbClr val="C4F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976" name="Google Shape;1976;p78"/>
            <p:cNvCxnSpPr/>
            <p:nvPr/>
          </p:nvCxnSpPr>
          <p:spPr>
            <a:xfrm flipH="1">
              <a:off x="1884588" y="4278400"/>
              <a:ext cx="1408500" cy="30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7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</a:t>
            </a:r>
            <a:endParaRPr/>
          </a:p>
        </p:txBody>
      </p:sp>
      <p:sp>
        <p:nvSpPr>
          <p:cNvPr id="1982" name="Google Shape;1982;p79"/>
          <p:cNvSpPr/>
          <p:nvPr/>
        </p:nvSpPr>
        <p:spPr>
          <a:xfrm>
            <a:off x="4115925" y="2338950"/>
            <a:ext cx="912300" cy="9123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3" name="Google Shape;1983;p79"/>
          <p:cNvSpPr txBox="1">
            <a:spLocks noGrp="1"/>
          </p:cNvSpPr>
          <p:nvPr>
            <p:ph type="subTitle" idx="4294967295"/>
          </p:nvPr>
        </p:nvSpPr>
        <p:spPr>
          <a:xfrm flipH="1">
            <a:off x="861825" y="1689419"/>
            <a:ext cx="2234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planet in the Solar System</a:t>
            </a:r>
            <a:endParaRPr sz="1400"/>
          </a:p>
        </p:txBody>
      </p:sp>
      <p:sp>
        <p:nvSpPr>
          <p:cNvPr id="1984" name="Google Shape;1984;p79"/>
          <p:cNvSpPr txBox="1">
            <a:spLocks noGrp="1"/>
          </p:cNvSpPr>
          <p:nvPr>
            <p:ph type="subTitle" idx="4294967295"/>
          </p:nvPr>
        </p:nvSpPr>
        <p:spPr>
          <a:xfrm flipH="1">
            <a:off x="6087375" y="1689425"/>
            <a:ext cx="21948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name, but it’s terribly hot</a:t>
            </a:r>
            <a:endParaRPr sz="1400"/>
          </a:p>
        </p:txBody>
      </p:sp>
      <p:sp>
        <p:nvSpPr>
          <p:cNvPr id="1985" name="Google Shape;1985;p79"/>
          <p:cNvSpPr txBox="1">
            <a:spLocks noGrp="1"/>
          </p:cNvSpPr>
          <p:nvPr>
            <p:ph type="subTitle" idx="4294967295"/>
          </p:nvPr>
        </p:nvSpPr>
        <p:spPr>
          <a:xfrm>
            <a:off x="861813" y="3302726"/>
            <a:ext cx="22344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Jupiter is the biggest planet in the Solar System</a:t>
            </a:r>
            <a:endParaRPr sz="1400"/>
          </a:p>
        </p:txBody>
      </p:sp>
      <p:sp>
        <p:nvSpPr>
          <p:cNvPr id="1986" name="Google Shape;1986;p79"/>
          <p:cNvSpPr txBox="1">
            <a:spLocks noGrp="1"/>
          </p:cNvSpPr>
          <p:nvPr>
            <p:ph type="subTitle" idx="4294967295"/>
          </p:nvPr>
        </p:nvSpPr>
        <p:spPr>
          <a:xfrm>
            <a:off x="6087537" y="3302704"/>
            <a:ext cx="2194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987" name="Google Shape;1987;p79"/>
          <p:cNvSpPr/>
          <p:nvPr/>
        </p:nvSpPr>
        <p:spPr>
          <a:xfrm>
            <a:off x="4285725" y="2508750"/>
            <a:ext cx="572700" cy="5727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8" name="Google Shape;1988;p79"/>
          <p:cNvSpPr/>
          <p:nvPr/>
        </p:nvSpPr>
        <p:spPr>
          <a:xfrm>
            <a:off x="4385488" y="2569788"/>
            <a:ext cx="373167" cy="450621"/>
          </a:xfrm>
          <a:custGeom>
            <a:avLst/>
            <a:gdLst/>
            <a:ahLst/>
            <a:cxnLst/>
            <a:rect l="l" t="t" r="r" b="b"/>
            <a:pathLst>
              <a:path w="56519" h="68250" extrusionOk="0">
                <a:moveTo>
                  <a:pt x="28263" y="0"/>
                </a:moveTo>
                <a:lnTo>
                  <a:pt x="3305" y="24955"/>
                </a:lnTo>
                <a:lnTo>
                  <a:pt x="10602" y="32248"/>
                </a:lnTo>
                <a:lnTo>
                  <a:pt x="28263" y="14592"/>
                </a:lnTo>
                <a:lnTo>
                  <a:pt x="40244" y="26576"/>
                </a:lnTo>
                <a:lnTo>
                  <a:pt x="28263" y="38561"/>
                </a:lnTo>
                <a:lnTo>
                  <a:pt x="19050" y="29351"/>
                </a:lnTo>
                <a:lnTo>
                  <a:pt x="17619" y="30778"/>
                </a:lnTo>
                <a:lnTo>
                  <a:pt x="28263" y="41418"/>
                </a:lnTo>
                <a:lnTo>
                  <a:pt x="43104" y="26576"/>
                </a:lnTo>
                <a:lnTo>
                  <a:pt x="28263" y="11732"/>
                </a:lnTo>
                <a:lnTo>
                  <a:pt x="10602" y="29389"/>
                </a:lnTo>
                <a:lnTo>
                  <a:pt x="6165" y="24955"/>
                </a:lnTo>
                <a:lnTo>
                  <a:pt x="28263" y="2861"/>
                </a:lnTo>
                <a:lnTo>
                  <a:pt x="53658" y="28260"/>
                </a:lnTo>
                <a:lnTo>
                  <a:pt x="28263" y="53658"/>
                </a:lnTo>
                <a:lnTo>
                  <a:pt x="7297" y="32693"/>
                </a:lnTo>
                <a:lnTo>
                  <a:pt x="0" y="39990"/>
                </a:lnTo>
                <a:lnTo>
                  <a:pt x="28263" y="68250"/>
                </a:lnTo>
                <a:lnTo>
                  <a:pt x="56518" y="39990"/>
                </a:lnTo>
                <a:lnTo>
                  <a:pt x="52419" y="35889"/>
                </a:lnTo>
                <a:lnTo>
                  <a:pt x="50990" y="37319"/>
                </a:lnTo>
                <a:lnTo>
                  <a:pt x="53658" y="39990"/>
                </a:lnTo>
                <a:lnTo>
                  <a:pt x="28263" y="65390"/>
                </a:lnTo>
                <a:lnTo>
                  <a:pt x="2860" y="39990"/>
                </a:lnTo>
                <a:lnTo>
                  <a:pt x="7297" y="35553"/>
                </a:lnTo>
                <a:lnTo>
                  <a:pt x="28263" y="56519"/>
                </a:lnTo>
                <a:lnTo>
                  <a:pt x="56518" y="28260"/>
                </a:lnTo>
                <a:lnTo>
                  <a:pt x="2826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9" name="Google Shape;1989;p79"/>
          <p:cNvGrpSpPr/>
          <p:nvPr/>
        </p:nvGrpSpPr>
        <p:grpSpPr>
          <a:xfrm>
            <a:off x="5567955" y="3351974"/>
            <a:ext cx="266197" cy="249155"/>
            <a:chOff x="1507342" y="1024774"/>
            <a:chExt cx="399216" cy="373658"/>
          </a:xfrm>
        </p:grpSpPr>
        <p:sp>
          <p:nvSpPr>
            <p:cNvPr id="1990" name="Google Shape;1990;p79"/>
            <p:cNvSpPr/>
            <p:nvPr/>
          </p:nvSpPr>
          <p:spPr>
            <a:xfrm>
              <a:off x="1507342" y="1024774"/>
              <a:ext cx="399216" cy="373658"/>
            </a:xfrm>
            <a:custGeom>
              <a:avLst/>
              <a:gdLst/>
              <a:ahLst/>
              <a:cxnLst/>
              <a:rect l="l" t="t" r="r" b="b"/>
              <a:pathLst>
                <a:path w="53389" h="49971" extrusionOk="0">
                  <a:moveTo>
                    <a:pt x="39967" y="0"/>
                  </a:moveTo>
                  <a:lnTo>
                    <a:pt x="16320" y="7"/>
                  </a:lnTo>
                  <a:lnTo>
                    <a:pt x="17534" y="2032"/>
                  </a:lnTo>
                  <a:lnTo>
                    <a:pt x="38760" y="2022"/>
                  </a:lnTo>
                  <a:lnTo>
                    <a:pt x="50008" y="21948"/>
                  </a:lnTo>
                  <a:lnTo>
                    <a:pt x="26026" y="21954"/>
                  </a:lnTo>
                  <a:lnTo>
                    <a:pt x="14332" y="154"/>
                  </a:lnTo>
                  <a:lnTo>
                    <a:pt x="1" y="24996"/>
                  </a:lnTo>
                  <a:lnTo>
                    <a:pt x="14346" y="49827"/>
                  </a:lnTo>
                  <a:lnTo>
                    <a:pt x="26026" y="28020"/>
                  </a:lnTo>
                  <a:lnTo>
                    <a:pt x="50012" y="28013"/>
                  </a:lnTo>
                  <a:lnTo>
                    <a:pt x="50012" y="28013"/>
                  </a:lnTo>
                  <a:lnTo>
                    <a:pt x="38770" y="47942"/>
                  </a:lnTo>
                  <a:lnTo>
                    <a:pt x="17548" y="47948"/>
                  </a:lnTo>
                  <a:lnTo>
                    <a:pt x="16334" y="49971"/>
                  </a:lnTo>
                  <a:lnTo>
                    <a:pt x="39981" y="49963"/>
                  </a:lnTo>
                  <a:lnTo>
                    <a:pt x="53389" y="25992"/>
                  </a:lnTo>
                  <a:lnTo>
                    <a:pt x="24815" y="25998"/>
                  </a:lnTo>
                  <a:lnTo>
                    <a:pt x="14281" y="45667"/>
                  </a:lnTo>
                  <a:lnTo>
                    <a:pt x="2334" y="24996"/>
                  </a:lnTo>
                  <a:lnTo>
                    <a:pt x="14267" y="4311"/>
                  </a:lnTo>
                  <a:lnTo>
                    <a:pt x="24818" y="23976"/>
                  </a:lnTo>
                  <a:lnTo>
                    <a:pt x="53389" y="23969"/>
                  </a:lnTo>
                  <a:lnTo>
                    <a:pt x="39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9"/>
            <p:cNvSpPr/>
            <p:nvPr/>
          </p:nvSpPr>
          <p:spPr>
            <a:xfrm>
              <a:off x="1609125" y="1147993"/>
              <a:ext cx="45471" cy="127222"/>
            </a:xfrm>
            <a:custGeom>
              <a:avLst/>
              <a:gdLst/>
              <a:ahLst/>
              <a:cxnLst/>
              <a:rect l="l" t="t" r="r" b="b"/>
              <a:pathLst>
                <a:path w="6081" h="17014" extrusionOk="0">
                  <a:moveTo>
                    <a:pt x="4913" y="0"/>
                  </a:moveTo>
                  <a:lnTo>
                    <a:pt x="1" y="8506"/>
                  </a:lnTo>
                  <a:lnTo>
                    <a:pt x="4913" y="17014"/>
                  </a:lnTo>
                  <a:lnTo>
                    <a:pt x="6080" y="14992"/>
                  </a:lnTo>
                  <a:lnTo>
                    <a:pt x="2338" y="8506"/>
                  </a:lnTo>
                  <a:lnTo>
                    <a:pt x="6080" y="2023"/>
                  </a:lnTo>
                  <a:lnTo>
                    <a:pt x="49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2" name="Google Shape;1992;p79"/>
          <p:cNvSpPr/>
          <p:nvPr/>
        </p:nvSpPr>
        <p:spPr>
          <a:xfrm>
            <a:off x="3303861" y="1991081"/>
            <a:ext cx="283071" cy="245141"/>
          </a:xfrm>
          <a:custGeom>
            <a:avLst/>
            <a:gdLst/>
            <a:ahLst/>
            <a:cxnLst/>
            <a:rect l="l" t="t" r="r" b="b"/>
            <a:pathLst>
              <a:path w="56756" h="49151" extrusionOk="0">
                <a:moveTo>
                  <a:pt x="14188" y="1"/>
                </a:moveTo>
                <a:lnTo>
                  <a:pt x="1" y="24576"/>
                </a:lnTo>
                <a:lnTo>
                  <a:pt x="14188" y="49150"/>
                </a:lnTo>
                <a:lnTo>
                  <a:pt x="43782" y="49150"/>
                </a:lnTo>
                <a:lnTo>
                  <a:pt x="28376" y="23864"/>
                </a:lnTo>
                <a:lnTo>
                  <a:pt x="15426" y="45124"/>
                </a:lnTo>
                <a:lnTo>
                  <a:pt x="35068" y="45124"/>
                </a:lnTo>
                <a:lnTo>
                  <a:pt x="33679" y="43101"/>
                </a:lnTo>
                <a:lnTo>
                  <a:pt x="19026" y="43101"/>
                </a:lnTo>
                <a:lnTo>
                  <a:pt x="28376" y="27750"/>
                </a:lnTo>
                <a:lnTo>
                  <a:pt x="40182" y="47128"/>
                </a:lnTo>
                <a:lnTo>
                  <a:pt x="15355" y="47128"/>
                </a:lnTo>
                <a:lnTo>
                  <a:pt x="2334" y="24576"/>
                </a:lnTo>
                <a:lnTo>
                  <a:pt x="15355" y="2023"/>
                </a:lnTo>
                <a:lnTo>
                  <a:pt x="41397" y="2023"/>
                </a:lnTo>
                <a:lnTo>
                  <a:pt x="54418" y="24576"/>
                </a:lnTo>
                <a:lnTo>
                  <a:pt x="44818" y="41206"/>
                </a:lnTo>
                <a:lnTo>
                  <a:pt x="23241" y="6659"/>
                </a:lnTo>
                <a:lnTo>
                  <a:pt x="34254" y="6659"/>
                </a:lnTo>
                <a:lnTo>
                  <a:pt x="30764" y="12912"/>
                </a:lnTo>
                <a:lnTo>
                  <a:pt x="32006" y="14839"/>
                </a:lnTo>
                <a:lnTo>
                  <a:pt x="37698" y="4637"/>
                </a:lnTo>
                <a:lnTo>
                  <a:pt x="19590" y="4637"/>
                </a:lnTo>
                <a:lnTo>
                  <a:pt x="44887" y="45130"/>
                </a:lnTo>
                <a:lnTo>
                  <a:pt x="56755" y="24576"/>
                </a:lnTo>
                <a:lnTo>
                  <a:pt x="425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3" name="Google Shape;1993;p79"/>
          <p:cNvSpPr/>
          <p:nvPr/>
        </p:nvSpPr>
        <p:spPr>
          <a:xfrm>
            <a:off x="5586942" y="1999525"/>
            <a:ext cx="228224" cy="228239"/>
          </a:xfrm>
          <a:custGeom>
            <a:avLst/>
            <a:gdLst/>
            <a:ahLst/>
            <a:cxnLst/>
            <a:rect l="l" t="t" r="r" b="b"/>
            <a:pathLst>
              <a:path w="46246" h="46249" extrusionOk="0">
                <a:moveTo>
                  <a:pt x="23121" y="14630"/>
                </a:moveTo>
                <a:cubicBezTo>
                  <a:pt x="25393" y="14630"/>
                  <a:pt x="27524" y="15513"/>
                  <a:pt x="29129" y="17117"/>
                </a:cubicBezTo>
                <a:cubicBezTo>
                  <a:pt x="32440" y="20429"/>
                  <a:pt x="32440" y="25821"/>
                  <a:pt x="29129" y="29132"/>
                </a:cubicBezTo>
                <a:cubicBezTo>
                  <a:pt x="27524" y="30737"/>
                  <a:pt x="25393" y="31620"/>
                  <a:pt x="23121" y="31620"/>
                </a:cubicBezTo>
                <a:cubicBezTo>
                  <a:pt x="20853" y="31620"/>
                  <a:pt x="18721" y="30737"/>
                  <a:pt x="17117" y="29132"/>
                </a:cubicBezTo>
                <a:cubicBezTo>
                  <a:pt x="13805" y="25821"/>
                  <a:pt x="13805" y="20429"/>
                  <a:pt x="17117" y="17117"/>
                </a:cubicBezTo>
                <a:cubicBezTo>
                  <a:pt x="18721" y="15513"/>
                  <a:pt x="20853" y="14630"/>
                  <a:pt x="23121" y="14630"/>
                </a:cubicBezTo>
                <a:close/>
                <a:moveTo>
                  <a:pt x="23121" y="2023"/>
                </a:moveTo>
                <a:cubicBezTo>
                  <a:pt x="28759" y="2023"/>
                  <a:pt x="34059" y="4219"/>
                  <a:pt x="38044" y="8205"/>
                </a:cubicBezTo>
                <a:cubicBezTo>
                  <a:pt x="42030" y="12191"/>
                  <a:pt x="44223" y="17490"/>
                  <a:pt x="44223" y="23125"/>
                </a:cubicBezTo>
                <a:cubicBezTo>
                  <a:pt x="44223" y="27528"/>
                  <a:pt x="42879" y="31723"/>
                  <a:pt x="40392" y="35246"/>
                </a:cubicBezTo>
                <a:cubicBezTo>
                  <a:pt x="38279" y="35832"/>
                  <a:pt x="36128" y="36118"/>
                  <a:pt x="33994" y="36118"/>
                </a:cubicBezTo>
                <a:cubicBezTo>
                  <a:pt x="31061" y="36118"/>
                  <a:pt x="28160" y="35578"/>
                  <a:pt x="25437" y="34535"/>
                </a:cubicBezTo>
                <a:cubicBezTo>
                  <a:pt x="27131" y="33532"/>
                  <a:pt x="28721" y="32324"/>
                  <a:pt x="30172" y="30929"/>
                </a:cubicBezTo>
                <a:cubicBezTo>
                  <a:pt x="30305" y="30809"/>
                  <a:pt x="30432" y="30686"/>
                  <a:pt x="30559" y="30562"/>
                </a:cubicBezTo>
                <a:cubicBezTo>
                  <a:pt x="34660" y="26460"/>
                  <a:pt x="34660" y="19789"/>
                  <a:pt x="30559" y="15687"/>
                </a:cubicBezTo>
                <a:cubicBezTo>
                  <a:pt x="28575" y="13703"/>
                  <a:pt x="25933" y="12608"/>
                  <a:pt x="23121" y="12608"/>
                </a:cubicBezTo>
                <a:cubicBezTo>
                  <a:pt x="20316" y="12608"/>
                  <a:pt x="17675" y="13703"/>
                  <a:pt x="15687" y="15687"/>
                </a:cubicBezTo>
                <a:cubicBezTo>
                  <a:pt x="11585" y="19789"/>
                  <a:pt x="11585" y="26460"/>
                  <a:pt x="15687" y="30562"/>
                </a:cubicBezTo>
                <a:cubicBezTo>
                  <a:pt x="15813" y="30686"/>
                  <a:pt x="15940" y="30809"/>
                  <a:pt x="16073" y="30929"/>
                </a:cubicBezTo>
                <a:cubicBezTo>
                  <a:pt x="17524" y="32324"/>
                  <a:pt x="19111" y="33532"/>
                  <a:pt x="20805" y="34535"/>
                </a:cubicBezTo>
                <a:cubicBezTo>
                  <a:pt x="18084" y="35578"/>
                  <a:pt x="15184" y="36118"/>
                  <a:pt x="12251" y="36118"/>
                </a:cubicBezTo>
                <a:cubicBezTo>
                  <a:pt x="10116" y="36118"/>
                  <a:pt x="7964" y="35832"/>
                  <a:pt x="5851" y="35246"/>
                </a:cubicBezTo>
                <a:cubicBezTo>
                  <a:pt x="3367" y="31723"/>
                  <a:pt x="2022" y="27528"/>
                  <a:pt x="2022" y="23125"/>
                </a:cubicBezTo>
                <a:cubicBezTo>
                  <a:pt x="2022" y="17487"/>
                  <a:pt x="4215" y="12191"/>
                  <a:pt x="8201" y="8205"/>
                </a:cubicBezTo>
                <a:cubicBezTo>
                  <a:pt x="12187" y="4219"/>
                  <a:pt x="17487" y="2023"/>
                  <a:pt x="23121" y="2023"/>
                </a:cubicBezTo>
                <a:close/>
                <a:moveTo>
                  <a:pt x="23121" y="35749"/>
                </a:moveTo>
                <a:cubicBezTo>
                  <a:pt x="26522" y="37322"/>
                  <a:pt x="30234" y="38143"/>
                  <a:pt x="33997" y="38143"/>
                </a:cubicBezTo>
                <a:cubicBezTo>
                  <a:pt x="35427" y="38143"/>
                  <a:pt x="36864" y="38024"/>
                  <a:pt x="38294" y="37785"/>
                </a:cubicBezTo>
                <a:lnTo>
                  <a:pt x="38294" y="37785"/>
                </a:lnTo>
                <a:cubicBezTo>
                  <a:pt x="38208" y="37870"/>
                  <a:pt x="38129" y="37959"/>
                  <a:pt x="38044" y="38045"/>
                </a:cubicBezTo>
                <a:cubicBezTo>
                  <a:pt x="34059" y="42031"/>
                  <a:pt x="28759" y="44227"/>
                  <a:pt x="23121" y="44227"/>
                </a:cubicBezTo>
                <a:cubicBezTo>
                  <a:pt x="17487" y="44227"/>
                  <a:pt x="12187" y="42031"/>
                  <a:pt x="8201" y="38045"/>
                </a:cubicBezTo>
                <a:cubicBezTo>
                  <a:pt x="8115" y="37959"/>
                  <a:pt x="8037" y="37870"/>
                  <a:pt x="7951" y="37785"/>
                </a:cubicBezTo>
                <a:lnTo>
                  <a:pt x="7951" y="37785"/>
                </a:lnTo>
                <a:cubicBezTo>
                  <a:pt x="9382" y="38024"/>
                  <a:pt x="10819" y="38143"/>
                  <a:pt x="12249" y="38143"/>
                </a:cubicBezTo>
                <a:cubicBezTo>
                  <a:pt x="16012" y="38143"/>
                  <a:pt x="19721" y="37322"/>
                  <a:pt x="23121" y="35749"/>
                </a:cubicBezTo>
                <a:close/>
                <a:moveTo>
                  <a:pt x="23121" y="1"/>
                </a:moveTo>
                <a:cubicBezTo>
                  <a:pt x="16945" y="1"/>
                  <a:pt x="11140" y="2406"/>
                  <a:pt x="6771" y="6775"/>
                </a:cubicBezTo>
                <a:cubicBezTo>
                  <a:pt x="2406" y="11140"/>
                  <a:pt x="1" y="16950"/>
                  <a:pt x="1" y="23125"/>
                </a:cubicBezTo>
                <a:cubicBezTo>
                  <a:pt x="1" y="29300"/>
                  <a:pt x="2406" y="35110"/>
                  <a:pt x="6771" y="39474"/>
                </a:cubicBezTo>
                <a:cubicBezTo>
                  <a:pt x="11140" y="43843"/>
                  <a:pt x="16945" y="46248"/>
                  <a:pt x="23121" y="46248"/>
                </a:cubicBezTo>
                <a:cubicBezTo>
                  <a:pt x="29300" y="46248"/>
                  <a:pt x="35105" y="43843"/>
                  <a:pt x="39474" y="39474"/>
                </a:cubicBezTo>
                <a:cubicBezTo>
                  <a:pt x="43840" y="35110"/>
                  <a:pt x="46245" y="29300"/>
                  <a:pt x="46245" y="23125"/>
                </a:cubicBezTo>
                <a:cubicBezTo>
                  <a:pt x="46245" y="16950"/>
                  <a:pt x="43840" y="11140"/>
                  <a:pt x="39474" y="6775"/>
                </a:cubicBezTo>
                <a:cubicBezTo>
                  <a:pt x="35105" y="2406"/>
                  <a:pt x="29296" y="1"/>
                  <a:pt x="2312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4" name="Google Shape;1994;p79"/>
          <p:cNvSpPr/>
          <p:nvPr/>
        </p:nvSpPr>
        <p:spPr>
          <a:xfrm>
            <a:off x="3314557" y="3360344"/>
            <a:ext cx="261654" cy="238415"/>
          </a:xfrm>
          <a:custGeom>
            <a:avLst/>
            <a:gdLst/>
            <a:ahLst/>
            <a:cxnLst/>
            <a:rect l="l" t="t" r="r" b="b"/>
            <a:pathLst>
              <a:path w="53020" h="48311" extrusionOk="0">
                <a:moveTo>
                  <a:pt x="26516" y="2026"/>
                </a:moveTo>
                <a:cubicBezTo>
                  <a:pt x="32184" y="2026"/>
                  <a:pt x="37851" y="4183"/>
                  <a:pt x="42167" y="8497"/>
                </a:cubicBezTo>
                <a:cubicBezTo>
                  <a:pt x="43528" y="9862"/>
                  <a:pt x="44674" y="11357"/>
                  <a:pt x="45605" y="12948"/>
                </a:cubicBezTo>
                <a:lnTo>
                  <a:pt x="23912" y="18761"/>
                </a:lnTo>
                <a:lnTo>
                  <a:pt x="12314" y="7166"/>
                </a:lnTo>
                <a:cubicBezTo>
                  <a:pt x="16411" y="3740"/>
                  <a:pt x="21463" y="2026"/>
                  <a:pt x="26516" y="2026"/>
                </a:cubicBezTo>
                <a:close/>
                <a:moveTo>
                  <a:pt x="35841" y="17659"/>
                </a:moveTo>
                <a:lnTo>
                  <a:pt x="33087" y="27936"/>
                </a:lnTo>
                <a:lnTo>
                  <a:pt x="25560" y="20413"/>
                </a:lnTo>
                <a:lnTo>
                  <a:pt x="35841" y="17659"/>
                </a:lnTo>
                <a:close/>
                <a:moveTo>
                  <a:pt x="46570" y="14782"/>
                </a:moveTo>
                <a:lnTo>
                  <a:pt x="46570" y="14782"/>
                </a:lnTo>
                <a:cubicBezTo>
                  <a:pt x="50392" y="22983"/>
                  <a:pt x="48924" y="33054"/>
                  <a:pt x="42167" y="39815"/>
                </a:cubicBezTo>
                <a:cubicBezTo>
                  <a:pt x="38827" y="43150"/>
                  <a:pt x="34681" y="45193"/>
                  <a:pt x="30354" y="45948"/>
                </a:cubicBezTo>
                <a:lnTo>
                  <a:pt x="38096" y="17054"/>
                </a:lnTo>
                <a:lnTo>
                  <a:pt x="46570" y="14782"/>
                </a:lnTo>
                <a:close/>
                <a:moveTo>
                  <a:pt x="10822" y="8531"/>
                </a:moveTo>
                <a:lnTo>
                  <a:pt x="23241" y="20954"/>
                </a:lnTo>
                <a:lnTo>
                  <a:pt x="23261" y="21028"/>
                </a:lnTo>
                <a:lnTo>
                  <a:pt x="23306" y="21015"/>
                </a:lnTo>
                <a:lnTo>
                  <a:pt x="32481" y="30191"/>
                </a:lnTo>
                <a:lnTo>
                  <a:pt x="28188" y="46219"/>
                </a:lnTo>
                <a:cubicBezTo>
                  <a:pt x="27628" y="46262"/>
                  <a:pt x="27067" y="46283"/>
                  <a:pt x="26506" y="46283"/>
                </a:cubicBezTo>
                <a:cubicBezTo>
                  <a:pt x="20836" y="46283"/>
                  <a:pt x="15168" y="44130"/>
                  <a:pt x="10853" y="39815"/>
                </a:cubicBezTo>
                <a:cubicBezTo>
                  <a:pt x="2227" y="31189"/>
                  <a:pt x="2218" y="17166"/>
                  <a:pt x="10822" y="8531"/>
                </a:cubicBezTo>
                <a:close/>
                <a:moveTo>
                  <a:pt x="26510" y="0"/>
                </a:moveTo>
                <a:cubicBezTo>
                  <a:pt x="20322" y="0"/>
                  <a:pt x="14134" y="2356"/>
                  <a:pt x="9423" y="7067"/>
                </a:cubicBezTo>
                <a:cubicBezTo>
                  <a:pt x="1" y="16489"/>
                  <a:pt x="1" y="31822"/>
                  <a:pt x="9423" y="41244"/>
                </a:cubicBezTo>
                <a:cubicBezTo>
                  <a:pt x="14134" y="45955"/>
                  <a:pt x="20322" y="48311"/>
                  <a:pt x="26510" y="48311"/>
                </a:cubicBezTo>
                <a:cubicBezTo>
                  <a:pt x="32698" y="48311"/>
                  <a:pt x="38886" y="45955"/>
                  <a:pt x="43597" y="41244"/>
                </a:cubicBezTo>
                <a:cubicBezTo>
                  <a:pt x="53019" y="31822"/>
                  <a:pt x="53019" y="16489"/>
                  <a:pt x="43597" y="7067"/>
                </a:cubicBezTo>
                <a:cubicBezTo>
                  <a:pt x="38886" y="2356"/>
                  <a:pt x="32698" y="0"/>
                  <a:pt x="2651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5" name="Google Shape;1995;p79"/>
          <p:cNvSpPr txBox="1">
            <a:spLocks noGrp="1"/>
          </p:cNvSpPr>
          <p:nvPr>
            <p:ph type="subTitle" idx="4294967295"/>
          </p:nvPr>
        </p:nvSpPr>
        <p:spPr>
          <a:xfrm flipH="1">
            <a:off x="861825" y="2268110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96" name="Google Shape;1996;p79"/>
          <p:cNvSpPr txBox="1">
            <a:spLocks noGrp="1"/>
          </p:cNvSpPr>
          <p:nvPr>
            <p:ph type="subTitle" idx="4294967295"/>
          </p:nvPr>
        </p:nvSpPr>
        <p:spPr>
          <a:xfrm flipH="1">
            <a:off x="6087375" y="2268113"/>
            <a:ext cx="21948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VENUS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97" name="Google Shape;1997;p79"/>
          <p:cNvSpPr txBox="1">
            <a:spLocks noGrp="1"/>
          </p:cNvSpPr>
          <p:nvPr>
            <p:ph type="subTitle" idx="4294967295"/>
          </p:nvPr>
        </p:nvSpPr>
        <p:spPr>
          <a:xfrm>
            <a:off x="861862" y="3040093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JUPITER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98" name="Google Shape;1998;p79"/>
          <p:cNvSpPr txBox="1">
            <a:spLocks noGrp="1"/>
          </p:cNvSpPr>
          <p:nvPr>
            <p:ph type="subTitle" idx="4294967295"/>
          </p:nvPr>
        </p:nvSpPr>
        <p:spPr>
          <a:xfrm>
            <a:off x="6087537" y="3037098"/>
            <a:ext cx="21948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SATURN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999" name="Google Shape;1999;p79"/>
          <p:cNvSpPr/>
          <p:nvPr/>
        </p:nvSpPr>
        <p:spPr>
          <a:xfrm>
            <a:off x="3220100" y="32512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0" name="Google Shape;2000;p79"/>
          <p:cNvSpPr/>
          <p:nvPr/>
        </p:nvSpPr>
        <p:spPr>
          <a:xfrm>
            <a:off x="5473450" y="32512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1" name="Google Shape;2001;p79"/>
          <p:cNvSpPr/>
          <p:nvPr/>
        </p:nvSpPr>
        <p:spPr>
          <a:xfrm>
            <a:off x="3220100" y="18883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2" name="Google Shape;2002;p79"/>
          <p:cNvSpPr/>
          <p:nvPr/>
        </p:nvSpPr>
        <p:spPr>
          <a:xfrm>
            <a:off x="5473450" y="18883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03" name="Google Shape;2003;p79"/>
          <p:cNvCxnSpPr>
            <a:stCxn id="2001" idx="3"/>
            <a:endCxn id="1982" idx="1"/>
          </p:cNvCxnSpPr>
          <p:nvPr/>
        </p:nvCxnSpPr>
        <p:spPr>
          <a:xfrm>
            <a:off x="367070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4" name="Google Shape;2004;p79"/>
          <p:cNvCxnSpPr>
            <a:stCxn id="1982" idx="1"/>
            <a:endCxn id="1999" idx="3"/>
          </p:cNvCxnSpPr>
          <p:nvPr/>
        </p:nvCxnSpPr>
        <p:spPr>
          <a:xfrm flipH="1">
            <a:off x="36707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5" name="Google Shape;2005;p79"/>
          <p:cNvCxnSpPr>
            <a:stCxn id="2002" idx="1"/>
            <a:endCxn id="1982" idx="3"/>
          </p:cNvCxnSpPr>
          <p:nvPr/>
        </p:nvCxnSpPr>
        <p:spPr>
          <a:xfrm flipH="1">
            <a:off x="502825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6" name="Google Shape;2006;p79"/>
          <p:cNvCxnSpPr>
            <a:stCxn id="1982" idx="3"/>
            <a:endCxn id="2000" idx="1"/>
          </p:cNvCxnSpPr>
          <p:nvPr/>
        </p:nvCxnSpPr>
        <p:spPr>
          <a:xfrm>
            <a:off x="50282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7" name="Google Shape;2007;p79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0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3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393" name="Google Shape;393;p53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394" name="Google Shape;394;p53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</a:t>
            </a:r>
            <a:endParaRPr/>
          </a:p>
        </p:txBody>
      </p:sp>
      <p:sp>
        <p:nvSpPr>
          <p:cNvPr id="395" name="Google Shape;395;p53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396" name="Google Shape;396;p53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SERVICES</a:t>
            </a:r>
            <a:endParaRPr/>
          </a:p>
        </p:txBody>
      </p:sp>
      <p:sp>
        <p:nvSpPr>
          <p:cNvPr id="397" name="Google Shape;397;p53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398" name="Google Shape;398;p53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99" name="Google Shape;399;p53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00" name="Google Shape;400;p53"/>
          <p:cNvSpPr txBox="1">
            <a:spLocks noGrp="1"/>
          </p:cNvSpPr>
          <p:nvPr>
            <p:ph type="title" idx="8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1" name="Google Shape;401;p53"/>
          <p:cNvSpPr txBox="1">
            <a:spLocks noGrp="1"/>
          </p:cNvSpPr>
          <p:nvPr>
            <p:ph type="title" idx="9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2" name="Google Shape;402;p53"/>
          <p:cNvSpPr txBox="1">
            <a:spLocks noGrp="1"/>
          </p:cNvSpPr>
          <p:nvPr>
            <p:ph type="title" idx="13"/>
          </p:nvPr>
        </p:nvSpPr>
        <p:spPr>
          <a:xfrm>
            <a:off x="5304000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3" name="Google Shape;403;p53"/>
          <p:cNvSpPr txBox="1">
            <a:spLocks noGrp="1"/>
          </p:cNvSpPr>
          <p:nvPr>
            <p:ph type="title" idx="14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404" name="Google Shape;404;p53"/>
          <p:cNvCxnSpPr/>
          <p:nvPr/>
        </p:nvCxnSpPr>
        <p:spPr>
          <a:xfrm>
            <a:off x="2635538" y="3069415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5" name="Google Shape;405;p53"/>
          <p:cNvCxnSpPr/>
          <p:nvPr/>
        </p:nvCxnSpPr>
        <p:spPr>
          <a:xfrm>
            <a:off x="4725188" y="1620228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6" name="Google Shape;406;p53"/>
          <p:cNvCxnSpPr/>
          <p:nvPr/>
        </p:nvCxnSpPr>
        <p:spPr>
          <a:xfrm>
            <a:off x="5980275" y="3069415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7" name="Google Shape;407;p53"/>
          <p:cNvCxnSpPr/>
          <p:nvPr/>
        </p:nvCxnSpPr>
        <p:spPr>
          <a:xfrm>
            <a:off x="1380538" y="1620228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2" name="Google Shape;2012;p80"/>
          <p:cNvGrpSpPr/>
          <p:nvPr/>
        </p:nvGrpSpPr>
        <p:grpSpPr>
          <a:xfrm>
            <a:off x="4016052" y="1721330"/>
            <a:ext cx="4267392" cy="2273395"/>
            <a:chOff x="233350" y="949250"/>
            <a:chExt cx="7137300" cy="3802300"/>
          </a:xfrm>
        </p:grpSpPr>
        <p:sp>
          <p:nvSpPr>
            <p:cNvPr id="2013" name="Google Shape;2013;p80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80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80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80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80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80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80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80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80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80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80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80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80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80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80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80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80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80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80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80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80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80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80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80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80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80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80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80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80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80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80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80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80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80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80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80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80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80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80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80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80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80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80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80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80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80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80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80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80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80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80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4" name="Google Shape;2064;p8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 AROUND THE WORLD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5" name="Google Shape;2065;p80"/>
          <p:cNvSpPr txBox="1">
            <a:spLocks noGrp="1"/>
          </p:cNvSpPr>
          <p:nvPr>
            <p:ph type="subTitle" idx="4294967295"/>
          </p:nvPr>
        </p:nvSpPr>
        <p:spPr>
          <a:xfrm>
            <a:off x="1312775" y="1869081"/>
            <a:ext cx="21627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smallest planet in the Solar System</a:t>
            </a:r>
            <a:endParaRPr sz="1400"/>
          </a:p>
        </p:txBody>
      </p:sp>
      <p:sp>
        <p:nvSpPr>
          <p:cNvPr id="2066" name="Google Shape;2066;p80"/>
          <p:cNvSpPr txBox="1">
            <a:spLocks noGrp="1"/>
          </p:cNvSpPr>
          <p:nvPr>
            <p:ph type="subTitle" idx="4294967295"/>
          </p:nvPr>
        </p:nvSpPr>
        <p:spPr>
          <a:xfrm>
            <a:off x="1312776" y="1423900"/>
            <a:ext cx="21627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2067" name="Google Shape;2067;p80"/>
          <p:cNvCxnSpPr/>
          <p:nvPr/>
        </p:nvCxnSpPr>
        <p:spPr>
          <a:xfrm rot="10800000">
            <a:off x="2735775" y="1757125"/>
            <a:ext cx="1842900" cy="493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068" name="Google Shape;2068;p80"/>
          <p:cNvGrpSpPr/>
          <p:nvPr/>
        </p:nvGrpSpPr>
        <p:grpSpPr>
          <a:xfrm>
            <a:off x="872506" y="1554359"/>
            <a:ext cx="384133" cy="384133"/>
            <a:chOff x="1190625" y="238125"/>
            <a:chExt cx="5219200" cy="5219200"/>
          </a:xfrm>
        </p:grpSpPr>
        <p:sp>
          <p:nvSpPr>
            <p:cNvPr id="2069" name="Google Shape;2069;p80"/>
            <p:cNvSpPr/>
            <p:nvPr/>
          </p:nvSpPr>
          <p:spPr>
            <a:xfrm>
              <a:off x="1190625" y="3952700"/>
              <a:ext cx="3263625" cy="1504625"/>
            </a:xfrm>
            <a:custGeom>
              <a:avLst/>
              <a:gdLst/>
              <a:ahLst/>
              <a:cxnLst/>
              <a:rect l="l" t="t" r="r" b="b"/>
              <a:pathLst>
                <a:path w="130545" h="60185" extrusionOk="0">
                  <a:moveTo>
                    <a:pt x="9166" y="22443"/>
                  </a:moveTo>
                  <a:cubicBezTo>
                    <a:pt x="10830" y="22443"/>
                    <a:pt x="12200" y="23846"/>
                    <a:pt x="12200" y="25509"/>
                  </a:cubicBezTo>
                  <a:cubicBezTo>
                    <a:pt x="12200" y="27205"/>
                    <a:pt x="10830" y="28575"/>
                    <a:pt x="9166" y="28575"/>
                  </a:cubicBezTo>
                  <a:cubicBezTo>
                    <a:pt x="7470" y="28575"/>
                    <a:pt x="6100" y="27205"/>
                    <a:pt x="6100" y="25509"/>
                  </a:cubicBezTo>
                  <a:cubicBezTo>
                    <a:pt x="6100" y="23846"/>
                    <a:pt x="7470" y="22443"/>
                    <a:pt x="9166" y="22443"/>
                  </a:cubicBezTo>
                  <a:close/>
                  <a:moveTo>
                    <a:pt x="47951" y="0"/>
                  </a:moveTo>
                  <a:cubicBezTo>
                    <a:pt x="46255" y="0"/>
                    <a:pt x="44885" y="1371"/>
                    <a:pt x="44885" y="3067"/>
                  </a:cubicBezTo>
                  <a:lnTo>
                    <a:pt x="44885" y="22476"/>
                  </a:lnTo>
                  <a:lnTo>
                    <a:pt x="17778" y="22476"/>
                  </a:lnTo>
                  <a:cubicBezTo>
                    <a:pt x="16538" y="18887"/>
                    <a:pt x="13146" y="16343"/>
                    <a:pt x="9166" y="16343"/>
                  </a:cubicBezTo>
                  <a:cubicBezTo>
                    <a:pt x="4110" y="16343"/>
                    <a:pt x="0" y="20453"/>
                    <a:pt x="0" y="25509"/>
                  </a:cubicBezTo>
                  <a:cubicBezTo>
                    <a:pt x="0" y="30598"/>
                    <a:pt x="4110" y="34708"/>
                    <a:pt x="9166" y="34708"/>
                  </a:cubicBezTo>
                  <a:cubicBezTo>
                    <a:pt x="13146" y="34708"/>
                    <a:pt x="16538" y="32131"/>
                    <a:pt x="17778" y="28575"/>
                  </a:cubicBezTo>
                  <a:lnTo>
                    <a:pt x="44885" y="28575"/>
                  </a:lnTo>
                  <a:lnTo>
                    <a:pt x="44885" y="51409"/>
                  </a:lnTo>
                  <a:cubicBezTo>
                    <a:pt x="44885" y="56237"/>
                    <a:pt x="48832" y="60184"/>
                    <a:pt x="53660" y="60184"/>
                  </a:cubicBezTo>
                  <a:lnTo>
                    <a:pt x="127478" y="60184"/>
                  </a:lnTo>
                  <a:cubicBezTo>
                    <a:pt x="129175" y="60184"/>
                    <a:pt x="130545" y="58814"/>
                    <a:pt x="130545" y="57118"/>
                  </a:cubicBezTo>
                  <a:cubicBezTo>
                    <a:pt x="130545" y="55441"/>
                    <a:pt x="129206" y="54084"/>
                    <a:pt x="127538" y="54084"/>
                  </a:cubicBezTo>
                  <a:cubicBezTo>
                    <a:pt x="127518" y="54084"/>
                    <a:pt x="127498" y="54084"/>
                    <a:pt x="127478" y="54084"/>
                  </a:cubicBezTo>
                  <a:lnTo>
                    <a:pt x="53660" y="54084"/>
                  </a:lnTo>
                  <a:cubicBezTo>
                    <a:pt x="52192" y="54084"/>
                    <a:pt x="51017" y="52877"/>
                    <a:pt x="51017" y="51409"/>
                  </a:cubicBezTo>
                  <a:lnTo>
                    <a:pt x="51017" y="3067"/>
                  </a:lnTo>
                  <a:cubicBezTo>
                    <a:pt x="51017" y="1371"/>
                    <a:pt x="49647" y="0"/>
                    <a:pt x="47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80"/>
            <p:cNvSpPr/>
            <p:nvPr/>
          </p:nvSpPr>
          <p:spPr>
            <a:xfrm>
              <a:off x="3290525" y="4896225"/>
              <a:ext cx="1019375" cy="153350"/>
            </a:xfrm>
            <a:custGeom>
              <a:avLst/>
              <a:gdLst/>
              <a:ahLst/>
              <a:cxnLst/>
              <a:rect l="l" t="t" r="r" b="b"/>
              <a:pathLst>
                <a:path w="40775" h="6134" extrusionOk="0">
                  <a:moveTo>
                    <a:pt x="3034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63"/>
                    <a:pt x="1370" y="6133"/>
                    <a:pt x="3034" y="6133"/>
                  </a:cubicBezTo>
                  <a:lnTo>
                    <a:pt x="37741" y="6133"/>
                  </a:lnTo>
                  <a:cubicBezTo>
                    <a:pt x="39405" y="6133"/>
                    <a:pt x="40775" y="4763"/>
                    <a:pt x="40775" y="3067"/>
                  </a:cubicBezTo>
                  <a:cubicBezTo>
                    <a:pt x="40775" y="1371"/>
                    <a:pt x="39405" y="1"/>
                    <a:pt x="377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80"/>
            <p:cNvSpPr/>
            <p:nvPr/>
          </p:nvSpPr>
          <p:spPr>
            <a:xfrm>
              <a:off x="2173275" y="2192050"/>
              <a:ext cx="983525" cy="313175"/>
            </a:xfrm>
            <a:custGeom>
              <a:avLst/>
              <a:gdLst/>
              <a:ahLst/>
              <a:cxnLst/>
              <a:rect l="l" t="t" r="r" b="b"/>
              <a:pathLst>
                <a:path w="39341" h="12527" extrusionOk="0">
                  <a:moveTo>
                    <a:pt x="13016" y="0"/>
                  </a:moveTo>
                  <a:cubicBezTo>
                    <a:pt x="11320" y="0"/>
                    <a:pt x="9950" y="1370"/>
                    <a:pt x="9950" y="3034"/>
                  </a:cubicBezTo>
                  <a:lnTo>
                    <a:pt x="9950" y="6394"/>
                  </a:lnTo>
                  <a:lnTo>
                    <a:pt x="3067" y="6394"/>
                  </a:lnTo>
                  <a:cubicBezTo>
                    <a:pt x="1371" y="6394"/>
                    <a:pt x="1" y="7764"/>
                    <a:pt x="1" y="9460"/>
                  </a:cubicBezTo>
                  <a:cubicBezTo>
                    <a:pt x="1" y="11156"/>
                    <a:pt x="1371" y="12526"/>
                    <a:pt x="3067" y="12526"/>
                  </a:cubicBezTo>
                  <a:lnTo>
                    <a:pt x="36307" y="12526"/>
                  </a:lnTo>
                  <a:cubicBezTo>
                    <a:pt x="37970" y="12526"/>
                    <a:pt x="39340" y="11156"/>
                    <a:pt x="39340" y="9460"/>
                  </a:cubicBezTo>
                  <a:cubicBezTo>
                    <a:pt x="39340" y="7764"/>
                    <a:pt x="37970" y="6394"/>
                    <a:pt x="36307" y="6394"/>
                  </a:cubicBezTo>
                  <a:lnTo>
                    <a:pt x="16083" y="6394"/>
                  </a:lnTo>
                  <a:lnTo>
                    <a:pt x="16083" y="3034"/>
                  </a:lnTo>
                  <a:cubicBezTo>
                    <a:pt x="16083" y="1370"/>
                    <a:pt x="14712" y="0"/>
                    <a:pt x="130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80"/>
            <p:cNvSpPr/>
            <p:nvPr/>
          </p:nvSpPr>
          <p:spPr>
            <a:xfrm>
              <a:off x="2159425" y="2652800"/>
              <a:ext cx="661400" cy="654875"/>
            </a:xfrm>
            <a:custGeom>
              <a:avLst/>
              <a:gdLst/>
              <a:ahLst/>
              <a:cxnLst/>
              <a:rect l="l" t="t" r="r" b="b"/>
              <a:pathLst>
                <a:path w="26456" h="26195" extrusionOk="0">
                  <a:moveTo>
                    <a:pt x="23389" y="0"/>
                  </a:moveTo>
                  <a:cubicBezTo>
                    <a:pt x="21693" y="0"/>
                    <a:pt x="20323" y="1370"/>
                    <a:pt x="20323" y="3067"/>
                  </a:cubicBezTo>
                  <a:cubicBezTo>
                    <a:pt x="20323" y="7503"/>
                    <a:pt x="19670" y="10993"/>
                    <a:pt x="18268" y="13603"/>
                  </a:cubicBezTo>
                  <a:lnTo>
                    <a:pt x="5546" y="881"/>
                  </a:lnTo>
                  <a:cubicBezTo>
                    <a:pt x="4942" y="294"/>
                    <a:pt x="4159" y="0"/>
                    <a:pt x="3377" y="0"/>
                  </a:cubicBezTo>
                  <a:cubicBezTo>
                    <a:pt x="2594" y="0"/>
                    <a:pt x="1811" y="294"/>
                    <a:pt x="1207" y="881"/>
                  </a:cubicBezTo>
                  <a:cubicBezTo>
                    <a:pt x="0" y="2088"/>
                    <a:pt x="0" y="4013"/>
                    <a:pt x="1207" y="5220"/>
                  </a:cubicBezTo>
                  <a:lnTo>
                    <a:pt x="13962" y="17974"/>
                  </a:lnTo>
                  <a:cubicBezTo>
                    <a:pt x="11385" y="19409"/>
                    <a:pt x="7960" y="20062"/>
                    <a:pt x="3621" y="20062"/>
                  </a:cubicBezTo>
                  <a:cubicBezTo>
                    <a:pt x="1925" y="20062"/>
                    <a:pt x="555" y="21432"/>
                    <a:pt x="555" y="23128"/>
                  </a:cubicBezTo>
                  <a:cubicBezTo>
                    <a:pt x="555" y="24824"/>
                    <a:pt x="1925" y="26194"/>
                    <a:pt x="3621" y="26194"/>
                  </a:cubicBezTo>
                  <a:cubicBezTo>
                    <a:pt x="18985" y="26194"/>
                    <a:pt x="26455" y="18626"/>
                    <a:pt x="26455" y="3067"/>
                  </a:cubicBezTo>
                  <a:cubicBezTo>
                    <a:pt x="26455" y="1370"/>
                    <a:pt x="25085" y="0"/>
                    <a:pt x="23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80"/>
            <p:cNvSpPr/>
            <p:nvPr/>
          </p:nvSpPr>
          <p:spPr>
            <a:xfrm>
              <a:off x="3004275" y="2652800"/>
              <a:ext cx="152525" cy="654875"/>
            </a:xfrm>
            <a:custGeom>
              <a:avLst/>
              <a:gdLst/>
              <a:ahLst/>
              <a:cxnLst/>
              <a:rect l="l" t="t" r="r" b="b"/>
              <a:pathLst>
                <a:path w="6101" h="26195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23128"/>
                  </a:lnTo>
                  <a:cubicBezTo>
                    <a:pt x="1" y="24824"/>
                    <a:pt x="1371" y="26194"/>
                    <a:pt x="3067" y="26194"/>
                  </a:cubicBezTo>
                  <a:cubicBezTo>
                    <a:pt x="4730" y="26194"/>
                    <a:pt x="6100" y="24824"/>
                    <a:pt x="6100" y="23128"/>
                  </a:cubicBezTo>
                  <a:lnTo>
                    <a:pt x="6100" y="3067"/>
                  </a:lnTo>
                  <a:cubicBezTo>
                    <a:pt x="6100" y="1370"/>
                    <a:pt x="4730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80"/>
            <p:cNvSpPr/>
            <p:nvPr/>
          </p:nvSpPr>
          <p:spPr>
            <a:xfrm>
              <a:off x="1190625" y="1800600"/>
              <a:ext cx="2491350" cy="2034700"/>
            </a:xfrm>
            <a:custGeom>
              <a:avLst/>
              <a:gdLst/>
              <a:ahLst/>
              <a:cxnLst/>
              <a:rect l="l" t="t" r="r" b="b"/>
              <a:pathLst>
                <a:path w="99654" h="81388" extrusionOk="0">
                  <a:moveTo>
                    <a:pt x="58977" y="6133"/>
                  </a:moveTo>
                  <a:cubicBezTo>
                    <a:pt x="78027" y="6133"/>
                    <a:pt x="93521" y="21628"/>
                    <a:pt x="93521" y="40710"/>
                  </a:cubicBezTo>
                  <a:cubicBezTo>
                    <a:pt x="93521" y="59760"/>
                    <a:pt x="78027" y="75255"/>
                    <a:pt x="58977" y="75255"/>
                  </a:cubicBezTo>
                  <a:cubicBezTo>
                    <a:pt x="44657" y="75255"/>
                    <a:pt x="31641" y="66219"/>
                    <a:pt x="26618" y="52780"/>
                  </a:cubicBezTo>
                  <a:cubicBezTo>
                    <a:pt x="26389" y="52160"/>
                    <a:pt x="25965" y="51638"/>
                    <a:pt x="25378" y="51279"/>
                  </a:cubicBezTo>
                  <a:lnTo>
                    <a:pt x="8742" y="40710"/>
                  </a:lnTo>
                  <a:lnTo>
                    <a:pt x="25378" y="30109"/>
                  </a:lnTo>
                  <a:cubicBezTo>
                    <a:pt x="25965" y="29750"/>
                    <a:pt x="26389" y="29228"/>
                    <a:pt x="26618" y="28608"/>
                  </a:cubicBezTo>
                  <a:cubicBezTo>
                    <a:pt x="31641" y="15169"/>
                    <a:pt x="44657" y="6133"/>
                    <a:pt x="58977" y="6133"/>
                  </a:cubicBezTo>
                  <a:close/>
                  <a:moveTo>
                    <a:pt x="58977" y="1"/>
                  </a:moveTo>
                  <a:cubicBezTo>
                    <a:pt x="42438" y="1"/>
                    <a:pt x="27433" y="10211"/>
                    <a:pt x="21268" y="25477"/>
                  </a:cubicBezTo>
                  <a:lnTo>
                    <a:pt x="1403" y="38101"/>
                  </a:lnTo>
                  <a:cubicBezTo>
                    <a:pt x="522" y="38688"/>
                    <a:pt x="0" y="39666"/>
                    <a:pt x="0" y="40710"/>
                  </a:cubicBezTo>
                  <a:cubicBezTo>
                    <a:pt x="0" y="41754"/>
                    <a:pt x="522" y="42700"/>
                    <a:pt x="1403" y="43287"/>
                  </a:cubicBezTo>
                  <a:lnTo>
                    <a:pt x="21268" y="55911"/>
                  </a:lnTo>
                  <a:cubicBezTo>
                    <a:pt x="27433" y="71177"/>
                    <a:pt x="42438" y="81387"/>
                    <a:pt x="58977" y="81387"/>
                  </a:cubicBezTo>
                  <a:cubicBezTo>
                    <a:pt x="81419" y="81387"/>
                    <a:pt x="99654" y="63120"/>
                    <a:pt x="99654" y="40710"/>
                  </a:cubicBezTo>
                  <a:cubicBezTo>
                    <a:pt x="99654" y="18268"/>
                    <a:pt x="81419" y="1"/>
                    <a:pt x="58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80"/>
            <p:cNvSpPr/>
            <p:nvPr/>
          </p:nvSpPr>
          <p:spPr>
            <a:xfrm>
              <a:off x="4450975" y="2267875"/>
              <a:ext cx="968000" cy="991675"/>
            </a:xfrm>
            <a:custGeom>
              <a:avLst/>
              <a:gdLst/>
              <a:ahLst/>
              <a:cxnLst/>
              <a:rect l="l" t="t" r="r" b="b"/>
              <a:pathLst>
                <a:path w="38720" h="39667" extrusionOk="0">
                  <a:moveTo>
                    <a:pt x="19376" y="10211"/>
                  </a:moveTo>
                  <a:lnTo>
                    <a:pt x="25313" y="22737"/>
                  </a:lnTo>
                  <a:lnTo>
                    <a:pt x="13440" y="22737"/>
                  </a:lnTo>
                  <a:lnTo>
                    <a:pt x="19376" y="10211"/>
                  </a:lnTo>
                  <a:close/>
                  <a:moveTo>
                    <a:pt x="19376" y="1"/>
                  </a:moveTo>
                  <a:cubicBezTo>
                    <a:pt x="18169" y="1"/>
                    <a:pt x="17093" y="686"/>
                    <a:pt x="16604" y="1762"/>
                  </a:cubicBezTo>
                  <a:lnTo>
                    <a:pt x="718" y="35296"/>
                  </a:lnTo>
                  <a:cubicBezTo>
                    <a:pt x="0" y="36829"/>
                    <a:pt x="653" y="38623"/>
                    <a:pt x="2186" y="39373"/>
                  </a:cubicBezTo>
                  <a:cubicBezTo>
                    <a:pt x="2608" y="39571"/>
                    <a:pt x="3053" y="39664"/>
                    <a:pt x="3490" y="39664"/>
                  </a:cubicBezTo>
                  <a:cubicBezTo>
                    <a:pt x="4641" y="39664"/>
                    <a:pt x="5743" y="39016"/>
                    <a:pt x="6263" y="37905"/>
                  </a:cubicBezTo>
                  <a:lnTo>
                    <a:pt x="10536" y="28869"/>
                  </a:lnTo>
                  <a:lnTo>
                    <a:pt x="28184" y="28869"/>
                  </a:lnTo>
                  <a:lnTo>
                    <a:pt x="32490" y="37905"/>
                  </a:lnTo>
                  <a:cubicBezTo>
                    <a:pt x="33012" y="39014"/>
                    <a:pt x="34088" y="39667"/>
                    <a:pt x="35230" y="39667"/>
                  </a:cubicBezTo>
                  <a:cubicBezTo>
                    <a:pt x="35686" y="39667"/>
                    <a:pt x="36143" y="39569"/>
                    <a:pt x="36534" y="39373"/>
                  </a:cubicBezTo>
                  <a:cubicBezTo>
                    <a:pt x="38068" y="38623"/>
                    <a:pt x="38720" y="36829"/>
                    <a:pt x="38002" y="35296"/>
                  </a:cubicBezTo>
                  <a:lnTo>
                    <a:pt x="22116" y="1762"/>
                  </a:lnTo>
                  <a:cubicBezTo>
                    <a:pt x="21627" y="686"/>
                    <a:pt x="20551" y="1"/>
                    <a:pt x="19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80"/>
            <p:cNvSpPr/>
            <p:nvPr/>
          </p:nvSpPr>
          <p:spPr>
            <a:xfrm>
              <a:off x="3918450" y="1800600"/>
              <a:ext cx="2491375" cy="2034700"/>
            </a:xfrm>
            <a:custGeom>
              <a:avLst/>
              <a:gdLst/>
              <a:ahLst/>
              <a:cxnLst/>
              <a:rect l="l" t="t" r="r" b="b"/>
              <a:pathLst>
                <a:path w="99655" h="81388" extrusionOk="0">
                  <a:moveTo>
                    <a:pt x="40677" y="1"/>
                  </a:moveTo>
                  <a:cubicBezTo>
                    <a:pt x="18235" y="1"/>
                    <a:pt x="0" y="18268"/>
                    <a:pt x="0" y="40710"/>
                  </a:cubicBezTo>
                  <a:cubicBezTo>
                    <a:pt x="0" y="46190"/>
                    <a:pt x="1077" y="51507"/>
                    <a:pt x="3197" y="56531"/>
                  </a:cubicBezTo>
                  <a:cubicBezTo>
                    <a:pt x="3686" y="57705"/>
                    <a:pt x="4818" y="58402"/>
                    <a:pt x="6014" y="58402"/>
                  </a:cubicBezTo>
                  <a:cubicBezTo>
                    <a:pt x="6412" y="58402"/>
                    <a:pt x="6818" y="58325"/>
                    <a:pt x="7209" y="58162"/>
                  </a:cubicBezTo>
                  <a:cubicBezTo>
                    <a:pt x="8775" y="57509"/>
                    <a:pt x="9493" y="55715"/>
                    <a:pt x="8840" y="54150"/>
                  </a:cubicBezTo>
                  <a:cubicBezTo>
                    <a:pt x="7046" y="49876"/>
                    <a:pt x="6133" y="45375"/>
                    <a:pt x="6133" y="40710"/>
                  </a:cubicBezTo>
                  <a:cubicBezTo>
                    <a:pt x="6133" y="21628"/>
                    <a:pt x="21627" y="6133"/>
                    <a:pt x="40677" y="6133"/>
                  </a:cubicBezTo>
                  <a:cubicBezTo>
                    <a:pt x="54998" y="6133"/>
                    <a:pt x="68013" y="15169"/>
                    <a:pt x="73036" y="28608"/>
                  </a:cubicBezTo>
                  <a:cubicBezTo>
                    <a:pt x="73265" y="29228"/>
                    <a:pt x="73689" y="29750"/>
                    <a:pt x="74276" y="30109"/>
                  </a:cubicBezTo>
                  <a:lnTo>
                    <a:pt x="90912" y="40710"/>
                  </a:lnTo>
                  <a:lnTo>
                    <a:pt x="74276" y="51279"/>
                  </a:lnTo>
                  <a:cubicBezTo>
                    <a:pt x="73689" y="51638"/>
                    <a:pt x="73265" y="52160"/>
                    <a:pt x="73036" y="52780"/>
                  </a:cubicBezTo>
                  <a:cubicBezTo>
                    <a:pt x="68013" y="66219"/>
                    <a:pt x="54998" y="75255"/>
                    <a:pt x="40677" y="75255"/>
                  </a:cubicBezTo>
                  <a:cubicBezTo>
                    <a:pt x="31218" y="75255"/>
                    <a:pt x="22378" y="71503"/>
                    <a:pt x="15821" y="64686"/>
                  </a:cubicBezTo>
                  <a:cubicBezTo>
                    <a:pt x="15222" y="64070"/>
                    <a:pt x="14419" y="63760"/>
                    <a:pt x="13616" y="63760"/>
                  </a:cubicBezTo>
                  <a:cubicBezTo>
                    <a:pt x="12845" y="63760"/>
                    <a:pt x="12074" y="64046"/>
                    <a:pt x="11483" y="64621"/>
                  </a:cubicBezTo>
                  <a:cubicBezTo>
                    <a:pt x="10276" y="65795"/>
                    <a:pt x="10243" y="67720"/>
                    <a:pt x="11417" y="68959"/>
                  </a:cubicBezTo>
                  <a:cubicBezTo>
                    <a:pt x="19148" y="76951"/>
                    <a:pt x="29521" y="81387"/>
                    <a:pt x="40677" y="81387"/>
                  </a:cubicBezTo>
                  <a:cubicBezTo>
                    <a:pt x="57216" y="81387"/>
                    <a:pt x="72221" y="71177"/>
                    <a:pt x="78386" y="55911"/>
                  </a:cubicBezTo>
                  <a:lnTo>
                    <a:pt x="98251" y="43287"/>
                  </a:lnTo>
                  <a:cubicBezTo>
                    <a:pt x="99132" y="42700"/>
                    <a:pt x="99654" y="41754"/>
                    <a:pt x="99654" y="40710"/>
                  </a:cubicBezTo>
                  <a:cubicBezTo>
                    <a:pt x="99654" y="39666"/>
                    <a:pt x="99132" y="38688"/>
                    <a:pt x="98251" y="38101"/>
                  </a:cubicBezTo>
                  <a:lnTo>
                    <a:pt x="78386" y="25477"/>
                  </a:lnTo>
                  <a:cubicBezTo>
                    <a:pt x="72221" y="10211"/>
                    <a:pt x="57216" y="1"/>
                    <a:pt x="406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80"/>
            <p:cNvSpPr/>
            <p:nvPr/>
          </p:nvSpPr>
          <p:spPr>
            <a:xfrm>
              <a:off x="1190625" y="238125"/>
              <a:ext cx="5219200" cy="1447525"/>
            </a:xfrm>
            <a:custGeom>
              <a:avLst/>
              <a:gdLst/>
              <a:ahLst/>
              <a:cxnLst/>
              <a:rect l="l" t="t" r="r" b="b"/>
              <a:pathLst>
                <a:path w="208768" h="57901" extrusionOk="0">
                  <a:moveTo>
                    <a:pt x="9166" y="29227"/>
                  </a:moveTo>
                  <a:cubicBezTo>
                    <a:pt x="10830" y="29227"/>
                    <a:pt x="12200" y="30597"/>
                    <a:pt x="12200" y="32294"/>
                  </a:cubicBezTo>
                  <a:cubicBezTo>
                    <a:pt x="12200" y="33990"/>
                    <a:pt x="10830" y="35360"/>
                    <a:pt x="9166" y="35360"/>
                  </a:cubicBezTo>
                  <a:cubicBezTo>
                    <a:pt x="7470" y="35360"/>
                    <a:pt x="6100" y="33990"/>
                    <a:pt x="6100" y="32294"/>
                  </a:cubicBezTo>
                  <a:cubicBezTo>
                    <a:pt x="6100" y="30597"/>
                    <a:pt x="7470" y="29227"/>
                    <a:pt x="9166" y="29227"/>
                  </a:cubicBezTo>
                  <a:close/>
                  <a:moveTo>
                    <a:pt x="199601" y="29227"/>
                  </a:moveTo>
                  <a:cubicBezTo>
                    <a:pt x="201297" y="29227"/>
                    <a:pt x="202667" y="30597"/>
                    <a:pt x="202667" y="32294"/>
                  </a:cubicBezTo>
                  <a:cubicBezTo>
                    <a:pt x="202667" y="33990"/>
                    <a:pt x="201297" y="35360"/>
                    <a:pt x="199601" y="35360"/>
                  </a:cubicBezTo>
                  <a:cubicBezTo>
                    <a:pt x="197937" y="35360"/>
                    <a:pt x="196567" y="33990"/>
                    <a:pt x="196567" y="32294"/>
                  </a:cubicBezTo>
                  <a:cubicBezTo>
                    <a:pt x="196567" y="30597"/>
                    <a:pt x="197937" y="29227"/>
                    <a:pt x="199601" y="29227"/>
                  </a:cubicBezTo>
                  <a:close/>
                  <a:moveTo>
                    <a:pt x="53660" y="0"/>
                  </a:moveTo>
                  <a:cubicBezTo>
                    <a:pt x="48832" y="0"/>
                    <a:pt x="44885" y="3947"/>
                    <a:pt x="44885" y="8775"/>
                  </a:cubicBezTo>
                  <a:lnTo>
                    <a:pt x="44885" y="29227"/>
                  </a:lnTo>
                  <a:lnTo>
                    <a:pt x="17778" y="29227"/>
                  </a:lnTo>
                  <a:cubicBezTo>
                    <a:pt x="16538" y="25672"/>
                    <a:pt x="13146" y="23095"/>
                    <a:pt x="9166" y="23095"/>
                  </a:cubicBezTo>
                  <a:cubicBezTo>
                    <a:pt x="4110" y="23095"/>
                    <a:pt x="0" y="27238"/>
                    <a:pt x="0" y="32294"/>
                  </a:cubicBezTo>
                  <a:cubicBezTo>
                    <a:pt x="0" y="37350"/>
                    <a:pt x="4110" y="41460"/>
                    <a:pt x="9166" y="41460"/>
                  </a:cubicBezTo>
                  <a:cubicBezTo>
                    <a:pt x="13146" y="41460"/>
                    <a:pt x="16538" y="38915"/>
                    <a:pt x="17778" y="35327"/>
                  </a:cubicBezTo>
                  <a:lnTo>
                    <a:pt x="44885" y="35327"/>
                  </a:lnTo>
                  <a:lnTo>
                    <a:pt x="44885" y="54834"/>
                  </a:lnTo>
                  <a:cubicBezTo>
                    <a:pt x="44885" y="56530"/>
                    <a:pt x="46255" y="57900"/>
                    <a:pt x="47951" y="57900"/>
                  </a:cubicBezTo>
                  <a:cubicBezTo>
                    <a:pt x="49647" y="57900"/>
                    <a:pt x="51017" y="56530"/>
                    <a:pt x="51017" y="54834"/>
                  </a:cubicBezTo>
                  <a:lnTo>
                    <a:pt x="51017" y="8775"/>
                  </a:lnTo>
                  <a:cubicBezTo>
                    <a:pt x="51017" y="7307"/>
                    <a:pt x="52192" y="6100"/>
                    <a:pt x="53660" y="6100"/>
                  </a:cubicBezTo>
                  <a:lnTo>
                    <a:pt x="72808" y="6100"/>
                  </a:lnTo>
                  <a:lnTo>
                    <a:pt x="72808" y="15299"/>
                  </a:lnTo>
                  <a:cubicBezTo>
                    <a:pt x="72808" y="16962"/>
                    <a:pt x="74178" y="18332"/>
                    <a:pt x="75874" y="18332"/>
                  </a:cubicBezTo>
                  <a:lnTo>
                    <a:pt x="132893" y="18332"/>
                  </a:lnTo>
                  <a:cubicBezTo>
                    <a:pt x="134590" y="18332"/>
                    <a:pt x="135960" y="16962"/>
                    <a:pt x="135960" y="15299"/>
                  </a:cubicBezTo>
                  <a:lnTo>
                    <a:pt x="135960" y="6100"/>
                  </a:lnTo>
                  <a:lnTo>
                    <a:pt x="155107" y="6100"/>
                  </a:lnTo>
                  <a:cubicBezTo>
                    <a:pt x="156575" y="6100"/>
                    <a:pt x="157750" y="7307"/>
                    <a:pt x="157750" y="8775"/>
                  </a:cubicBezTo>
                  <a:lnTo>
                    <a:pt x="157750" y="54834"/>
                  </a:lnTo>
                  <a:cubicBezTo>
                    <a:pt x="157750" y="56530"/>
                    <a:pt x="159120" y="57900"/>
                    <a:pt x="160816" y="57900"/>
                  </a:cubicBezTo>
                  <a:cubicBezTo>
                    <a:pt x="162512" y="57900"/>
                    <a:pt x="163882" y="56530"/>
                    <a:pt x="163882" y="54834"/>
                  </a:cubicBezTo>
                  <a:lnTo>
                    <a:pt x="163882" y="35327"/>
                  </a:lnTo>
                  <a:lnTo>
                    <a:pt x="190989" y="35327"/>
                  </a:lnTo>
                  <a:cubicBezTo>
                    <a:pt x="192229" y="38915"/>
                    <a:pt x="195621" y="41460"/>
                    <a:pt x="199601" y="41460"/>
                  </a:cubicBezTo>
                  <a:cubicBezTo>
                    <a:pt x="204657" y="41460"/>
                    <a:pt x="208767" y="37350"/>
                    <a:pt x="208767" y="32294"/>
                  </a:cubicBezTo>
                  <a:cubicBezTo>
                    <a:pt x="208767" y="27238"/>
                    <a:pt x="204657" y="23095"/>
                    <a:pt x="199601" y="23095"/>
                  </a:cubicBezTo>
                  <a:cubicBezTo>
                    <a:pt x="195621" y="23095"/>
                    <a:pt x="192229" y="25672"/>
                    <a:pt x="190989" y="29227"/>
                  </a:cubicBezTo>
                  <a:lnTo>
                    <a:pt x="163882" y="29227"/>
                  </a:lnTo>
                  <a:lnTo>
                    <a:pt x="163882" y="8775"/>
                  </a:lnTo>
                  <a:cubicBezTo>
                    <a:pt x="163882" y="3947"/>
                    <a:pt x="159935" y="0"/>
                    <a:pt x="155107" y="0"/>
                  </a:cubicBezTo>
                  <a:lnTo>
                    <a:pt x="100534" y="0"/>
                  </a:lnTo>
                  <a:cubicBezTo>
                    <a:pt x="98838" y="0"/>
                    <a:pt x="97468" y="1370"/>
                    <a:pt x="97468" y="3066"/>
                  </a:cubicBezTo>
                  <a:cubicBezTo>
                    <a:pt x="97468" y="4763"/>
                    <a:pt x="98838" y="6100"/>
                    <a:pt x="100534" y="6100"/>
                  </a:cubicBezTo>
                  <a:lnTo>
                    <a:pt x="129860" y="6100"/>
                  </a:lnTo>
                  <a:lnTo>
                    <a:pt x="129860" y="12232"/>
                  </a:lnTo>
                  <a:lnTo>
                    <a:pt x="78907" y="12232"/>
                  </a:lnTo>
                  <a:lnTo>
                    <a:pt x="78907" y="6100"/>
                  </a:lnTo>
                  <a:lnTo>
                    <a:pt x="86443" y="6100"/>
                  </a:lnTo>
                  <a:cubicBezTo>
                    <a:pt x="88139" y="6100"/>
                    <a:pt x="89509" y="4763"/>
                    <a:pt x="89509" y="3066"/>
                  </a:cubicBezTo>
                  <a:cubicBezTo>
                    <a:pt x="89509" y="1370"/>
                    <a:pt x="88139" y="0"/>
                    <a:pt x="86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80"/>
            <p:cNvSpPr/>
            <p:nvPr/>
          </p:nvSpPr>
          <p:spPr>
            <a:xfrm>
              <a:off x="4660550" y="3952700"/>
              <a:ext cx="1749275" cy="1504625"/>
            </a:xfrm>
            <a:custGeom>
              <a:avLst/>
              <a:gdLst/>
              <a:ahLst/>
              <a:cxnLst/>
              <a:rect l="l" t="t" r="r" b="b"/>
              <a:pathLst>
                <a:path w="69971" h="60185" extrusionOk="0">
                  <a:moveTo>
                    <a:pt x="60804" y="22443"/>
                  </a:moveTo>
                  <a:cubicBezTo>
                    <a:pt x="62500" y="22443"/>
                    <a:pt x="63870" y="23846"/>
                    <a:pt x="63870" y="25509"/>
                  </a:cubicBezTo>
                  <a:cubicBezTo>
                    <a:pt x="63870" y="27205"/>
                    <a:pt x="62500" y="28575"/>
                    <a:pt x="60804" y="28575"/>
                  </a:cubicBezTo>
                  <a:cubicBezTo>
                    <a:pt x="59140" y="28575"/>
                    <a:pt x="57770" y="27205"/>
                    <a:pt x="57770" y="25509"/>
                  </a:cubicBezTo>
                  <a:cubicBezTo>
                    <a:pt x="57770" y="23846"/>
                    <a:pt x="59140" y="22443"/>
                    <a:pt x="60804" y="22443"/>
                  </a:cubicBezTo>
                  <a:close/>
                  <a:moveTo>
                    <a:pt x="22019" y="0"/>
                  </a:moveTo>
                  <a:cubicBezTo>
                    <a:pt x="20323" y="0"/>
                    <a:pt x="18953" y="1371"/>
                    <a:pt x="18953" y="3067"/>
                  </a:cubicBezTo>
                  <a:lnTo>
                    <a:pt x="18953" y="51409"/>
                  </a:lnTo>
                  <a:cubicBezTo>
                    <a:pt x="18953" y="52877"/>
                    <a:pt x="17778" y="54084"/>
                    <a:pt x="16310" y="54084"/>
                  </a:cubicBezTo>
                  <a:lnTo>
                    <a:pt x="3067" y="54084"/>
                  </a:lnTo>
                  <a:cubicBezTo>
                    <a:pt x="1371" y="54084"/>
                    <a:pt x="1" y="55422"/>
                    <a:pt x="1" y="57118"/>
                  </a:cubicBezTo>
                  <a:cubicBezTo>
                    <a:pt x="1" y="58814"/>
                    <a:pt x="1371" y="60184"/>
                    <a:pt x="3067" y="60184"/>
                  </a:cubicBezTo>
                  <a:lnTo>
                    <a:pt x="16310" y="60184"/>
                  </a:lnTo>
                  <a:cubicBezTo>
                    <a:pt x="21138" y="60184"/>
                    <a:pt x="25085" y="56237"/>
                    <a:pt x="25085" y="51409"/>
                  </a:cubicBezTo>
                  <a:lnTo>
                    <a:pt x="25085" y="28575"/>
                  </a:lnTo>
                  <a:lnTo>
                    <a:pt x="52192" y="28575"/>
                  </a:lnTo>
                  <a:cubicBezTo>
                    <a:pt x="53432" y="32131"/>
                    <a:pt x="56824" y="34708"/>
                    <a:pt x="60804" y="34708"/>
                  </a:cubicBezTo>
                  <a:cubicBezTo>
                    <a:pt x="65860" y="34708"/>
                    <a:pt x="69970" y="30598"/>
                    <a:pt x="69970" y="25509"/>
                  </a:cubicBezTo>
                  <a:cubicBezTo>
                    <a:pt x="69970" y="20453"/>
                    <a:pt x="65860" y="16343"/>
                    <a:pt x="60804" y="16343"/>
                  </a:cubicBezTo>
                  <a:cubicBezTo>
                    <a:pt x="56824" y="16343"/>
                    <a:pt x="53432" y="18887"/>
                    <a:pt x="52192" y="22476"/>
                  </a:cubicBezTo>
                  <a:lnTo>
                    <a:pt x="25085" y="22476"/>
                  </a:lnTo>
                  <a:lnTo>
                    <a:pt x="25085" y="3067"/>
                  </a:lnTo>
                  <a:cubicBezTo>
                    <a:pt x="25085" y="1371"/>
                    <a:pt x="23715" y="0"/>
                    <a:pt x="220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" name="Google Shape;2079;p80"/>
          <p:cNvGrpSpPr/>
          <p:nvPr/>
        </p:nvGrpSpPr>
        <p:grpSpPr>
          <a:xfrm>
            <a:off x="4578677" y="2083279"/>
            <a:ext cx="317394" cy="317394"/>
            <a:chOff x="1141200" y="2841550"/>
            <a:chExt cx="209875" cy="209875"/>
          </a:xfrm>
        </p:grpSpPr>
        <p:sp>
          <p:nvSpPr>
            <p:cNvPr id="2080" name="Google Shape;2080;p80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80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2" name="Google Shape;2082;p80"/>
          <p:cNvGrpSpPr/>
          <p:nvPr/>
        </p:nvGrpSpPr>
        <p:grpSpPr>
          <a:xfrm>
            <a:off x="6944202" y="2083279"/>
            <a:ext cx="317394" cy="317394"/>
            <a:chOff x="1141200" y="2841550"/>
            <a:chExt cx="209875" cy="209875"/>
          </a:xfrm>
        </p:grpSpPr>
        <p:sp>
          <p:nvSpPr>
            <p:cNvPr id="2083" name="Google Shape;2083;p80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80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5" name="Google Shape;2085;p80"/>
          <p:cNvGrpSpPr/>
          <p:nvPr/>
        </p:nvGrpSpPr>
        <p:grpSpPr>
          <a:xfrm>
            <a:off x="5991052" y="2570479"/>
            <a:ext cx="317394" cy="317394"/>
            <a:chOff x="1141200" y="2841550"/>
            <a:chExt cx="209875" cy="209875"/>
          </a:xfrm>
        </p:grpSpPr>
        <p:sp>
          <p:nvSpPr>
            <p:cNvPr id="2086" name="Google Shape;2086;p80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80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8" name="Google Shape;2088;p80"/>
          <p:cNvSpPr txBox="1">
            <a:spLocks noGrp="1"/>
          </p:cNvSpPr>
          <p:nvPr>
            <p:ph type="subTitle" idx="4294967295"/>
          </p:nvPr>
        </p:nvSpPr>
        <p:spPr>
          <a:xfrm>
            <a:off x="1312775" y="3308381"/>
            <a:ext cx="21627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Jupiter is the biggest planet in the Solar System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2089" name="Google Shape;2089;p80"/>
          <p:cNvSpPr txBox="1">
            <a:spLocks noGrp="1"/>
          </p:cNvSpPr>
          <p:nvPr>
            <p:ph type="subTitle" idx="4294967295"/>
          </p:nvPr>
        </p:nvSpPr>
        <p:spPr>
          <a:xfrm>
            <a:off x="1312776" y="2863200"/>
            <a:ext cx="2162700" cy="496500"/>
          </a:xfrm>
          <a:prstGeom prst="rect">
            <a:avLst/>
          </a:prstGeom>
        </p:spPr>
        <p:txBody>
          <a:bodyPr spcFirstLastPara="1" wrap="square" lIns="91425" tIns="274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JUPITER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2090" name="Google Shape;2090;p80"/>
          <p:cNvCxnSpPr/>
          <p:nvPr/>
        </p:nvCxnSpPr>
        <p:spPr>
          <a:xfrm flipH="1">
            <a:off x="2735775" y="2745925"/>
            <a:ext cx="3227400" cy="453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091" name="Google Shape;2091;p80"/>
          <p:cNvGrpSpPr/>
          <p:nvPr/>
        </p:nvGrpSpPr>
        <p:grpSpPr>
          <a:xfrm>
            <a:off x="872625" y="2996234"/>
            <a:ext cx="383881" cy="384133"/>
            <a:chOff x="1181650" y="238125"/>
            <a:chExt cx="5237125" cy="5219200"/>
          </a:xfrm>
        </p:grpSpPr>
        <p:sp>
          <p:nvSpPr>
            <p:cNvPr id="2092" name="Google Shape;2092;p80"/>
            <p:cNvSpPr/>
            <p:nvPr/>
          </p:nvSpPr>
          <p:spPr>
            <a:xfrm>
              <a:off x="2313550" y="4848125"/>
              <a:ext cx="2142325" cy="609200"/>
            </a:xfrm>
            <a:custGeom>
              <a:avLst/>
              <a:gdLst/>
              <a:ahLst/>
              <a:cxnLst/>
              <a:rect l="l" t="t" r="r" b="b"/>
              <a:pathLst>
                <a:path w="85693" h="24368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15592"/>
                  </a:lnTo>
                  <a:cubicBezTo>
                    <a:pt x="1" y="20420"/>
                    <a:pt x="3948" y="24367"/>
                    <a:pt x="8775" y="24367"/>
                  </a:cubicBezTo>
                  <a:lnTo>
                    <a:pt x="82659" y="24367"/>
                  </a:lnTo>
                  <a:cubicBezTo>
                    <a:pt x="84323" y="24367"/>
                    <a:pt x="85693" y="22997"/>
                    <a:pt x="85693" y="21301"/>
                  </a:cubicBezTo>
                  <a:cubicBezTo>
                    <a:pt x="85693" y="19605"/>
                    <a:pt x="84323" y="18267"/>
                    <a:pt x="82659" y="18267"/>
                  </a:cubicBezTo>
                  <a:lnTo>
                    <a:pt x="8775" y="18267"/>
                  </a:lnTo>
                  <a:cubicBezTo>
                    <a:pt x="7307" y="18267"/>
                    <a:pt x="6133" y="17060"/>
                    <a:pt x="6133" y="15592"/>
                  </a:cubicBezTo>
                  <a:lnTo>
                    <a:pt x="6133" y="3034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80"/>
            <p:cNvSpPr/>
            <p:nvPr/>
          </p:nvSpPr>
          <p:spPr>
            <a:xfrm>
              <a:off x="4663000" y="4848125"/>
              <a:ext cx="626325" cy="609200"/>
            </a:xfrm>
            <a:custGeom>
              <a:avLst/>
              <a:gdLst/>
              <a:ahLst/>
              <a:cxnLst/>
              <a:rect l="l" t="t" r="r" b="b"/>
              <a:pathLst>
                <a:path w="25053" h="24368" extrusionOk="0">
                  <a:moveTo>
                    <a:pt x="22019" y="0"/>
                  </a:moveTo>
                  <a:cubicBezTo>
                    <a:pt x="20323" y="0"/>
                    <a:pt x="18953" y="1370"/>
                    <a:pt x="18953" y="3034"/>
                  </a:cubicBezTo>
                  <a:lnTo>
                    <a:pt x="18953" y="15592"/>
                  </a:lnTo>
                  <a:cubicBezTo>
                    <a:pt x="18953" y="17060"/>
                    <a:pt x="17746" y="18267"/>
                    <a:pt x="16278" y="18267"/>
                  </a:cubicBezTo>
                  <a:lnTo>
                    <a:pt x="3067" y="18267"/>
                  </a:lnTo>
                  <a:cubicBezTo>
                    <a:pt x="1370" y="18267"/>
                    <a:pt x="0" y="19605"/>
                    <a:pt x="0" y="21301"/>
                  </a:cubicBezTo>
                  <a:cubicBezTo>
                    <a:pt x="0" y="22997"/>
                    <a:pt x="1370" y="24367"/>
                    <a:pt x="3067" y="24367"/>
                  </a:cubicBezTo>
                  <a:lnTo>
                    <a:pt x="16278" y="24367"/>
                  </a:lnTo>
                  <a:cubicBezTo>
                    <a:pt x="21138" y="24367"/>
                    <a:pt x="25052" y="20420"/>
                    <a:pt x="25052" y="15592"/>
                  </a:cubicBezTo>
                  <a:lnTo>
                    <a:pt x="25052" y="3034"/>
                  </a:lnTo>
                  <a:cubicBezTo>
                    <a:pt x="25052" y="1370"/>
                    <a:pt x="23682" y="0"/>
                    <a:pt x="220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80"/>
            <p:cNvSpPr/>
            <p:nvPr/>
          </p:nvSpPr>
          <p:spPr>
            <a:xfrm>
              <a:off x="2313550" y="238125"/>
              <a:ext cx="2975775" cy="609200"/>
            </a:xfrm>
            <a:custGeom>
              <a:avLst/>
              <a:gdLst/>
              <a:ahLst/>
              <a:cxnLst/>
              <a:rect l="l" t="t" r="r" b="b"/>
              <a:pathLst>
                <a:path w="119031" h="24368" extrusionOk="0">
                  <a:moveTo>
                    <a:pt x="8775" y="0"/>
                  </a:moveTo>
                  <a:cubicBezTo>
                    <a:pt x="3948" y="0"/>
                    <a:pt x="1" y="3947"/>
                    <a:pt x="1" y="8775"/>
                  </a:cubicBezTo>
                  <a:lnTo>
                    <a:pt x="1" y="21333"/>
                  </a:lnTo>
                  <a:cubicBezTo>
                    <a:pt x="1" y="23030"/>
                    <a:pt x="1371" y="24367"/>
                    <a:pt x="3067" y="24367"/>
                  </a:cubicBezTo>
                  <a:cubicBezTo>
                    <a:pt x="4763" y="24367"/>
                    <a:pt x="6133" y="23030"/>
                    <a:pt x="6133" y="21333"/>
                  </a:cubicBezTo>
                  <a:lnTo>
                    <a:pt x="6133" y="8775"/>
                  </a:lnTo>
                  <a:cubicBezTo>
                    <a:pt x="6133" y="7307"/>
                    <a:pt x="7307" y="6100"/>
                    <a:pt x="8775" y="6100"/>
                  </a:cubicBezTo>
                  <a:lnTo>
                    <a:pt x="27923" y="6100"/>
                  </a:lnTo>
                  <a:lnTo>
                    <a:pt x="27923" y="15299"/>
                  </a:lnTo>
                  <a:cubicBezTo>
                    <a:pt x="27923" y="16962"/>
                    <a:pt x="29293" y="18332"/>
                    <a:pt x="30989" y="18332"/>
                  </a:cubicBezTo>
                  <a:lnTo>
                    <a:pt x="88074" y="18332"/>
                  </a:lnTo>
                  <a:cubicBezTo>
                    <a:pt x="89738" y="18332"/>
                    <a:pt x="91108" y="16962"/>
                    <a:pt x="91108" y="15299"/>
                  </a:cubicBezTo>
                  <a:lnTo>
                    <a:pt x="91108" y="6100"/>
                  </a:lnTo>
                  <a:lnTo>
                    <a:pt x="110256" y="6100"/>
                  </a:lnTo>
                  <a:cubicBezTo>
                    <a:pt x="111724" y="6100"/>
                    <a:pt x="112931" y="7307"/>
                    <a:pt x="112931" y="8775"/>
                  </a:cubicBezTo>
                  <a:lnTo>
                    <a:pt x="112931" y="21333"/>
                  </a:lnTo>
                  <a:cubicBezTo>
                    <a:pt x="112931" y="23030"/>
                    <a:pt x="114301" y="24367"/>
                    <a:pt x="115997" y="24367"/>
                  </a:cubicBezTo>
                  <a:cubicBezTo>
                    <a:pt x="117660" y="24367"/>
                    <a:pt x="119030" y="23030"/>
                    <a:pt x="119030" y="21333"/>
                  </a:cubicBezTo>
                  <a:lnTo>
                    <a:pt x="119030" y="8775"/>
                  </a:lnTo>
                  <a:cubicBezTo>
                    <a:pt x="119030" y="3947"/>
                    <a:pt x="115116" y="0"/>
                    <a:pt x="110256" y="0"/>
                  </a:cubicBezTo>
                  <a:lnTo>
                    <a:pt x="55650" y="0"/>
                  </a:lnTo>
                  <a:cubicBezTo>
                    <a:pt x="53986" y="0"/>
                    <a:pt x="52616" y="1370"/>
                    <a:pt x="52616" y="3066"/>
                  </a:cubicBezTo>
                  <a:cubicBezTo>
                    <a:pt x="52616" y="4763"/>
                    <a:pt x="53986" y="6100"/>
                    <a:pt x="55650" y="6100"/>
                  </a:cubicBezTo>
                  <a:lnTo>
                    <a:pt x="85008" y="6100"/>
                  </a:lnTo>
                  <a:lnTo>
                    <a:pt x="85008" y="12232"/>
                  </a:lnTo>
                  <a:lnTo>
                    <a:pt x="34056" y="12232"/>
                  </a:lnTo>
                  <a:lnTo>
                    <a:pt x="34056" y="6100"/>
                  </a:lnTo>
                  <a:lnTo>
                    <a:pt x="41591" y="6100"/>
                  </a:lnTo>
                  <a:cubicBezTo>
                    <a:pt x="43254" y="6100"/>
                    <a:pt x="44625" y="4763"/>
                    <a:pt x="44625" y="3066"/>
                  </a:cubicBezTo>
                  <a:cubicBezTo>
                    <a:pt x="44625" y="1370"/>
                    <a:pt x="43254" y="0"/>
                    <a:pt x="415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80"/>
            <p:cNvSpPr/>
            <p:nvPr/>
          </p:nvSpPr>
          <p:spPr>
            <a:xfrm>
              <a:off x="3291325" y="4896225"/>
              <a:ext cx="1020225" cy="153350"/>
            </a:xfrm>
            <a:custGeom>
              <a:avLst/>
              <a:gdLst/>
              <a:ahLst/>
              <a:cxnLst/>
              <a:rect l="l" t="t" r="r" b="b"/>
              <a:pathLst>
                <a:path w="40809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37775" y="6133"/>
                  </a:lnTo>
                  <a:cubicBezTo>
                    <a:pt x="39438" y="6133"/>
                    <a:pt x="40808" y="4763"/>
                    <a:pt x="40808" y="3067"/>
                  </a:cubicBezTo>
                  <a:cubicBezTo>
                    <a:pt x="40808" y="1371"/>
                    <a:pt x="39438" y="1"/>
                    <a:pt x="37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80"/>
            <p:cNvSpPr/>
            <p:nvPr/>
          </p:nvSpPr>
          <p:spPr>
            <a:xfrm>
              <a:off x="1186525" y="4393075"/>
              <a:ext cx="1865075" cy="495025"/>
            </a:xfrm>
            <a:custGeom>
              <a:avLst/>
              <a:gdLst/>
              <a:ahLst/>
              <a:cxnLst/>
              <a:rect l="l" t="t" r="r" b="b"/>
              <a:pathLst>
                <a:path w="74603" h="19801" extrusionOk="0">
                  <a:moveTo>
                    <a:pt x="65436" y="6133"/>
                  </a:moveTo>
                  <a:cubicBezTo>
                    <a:pt x="67100" y="6133"/>
                    <a:pt x="68470" y="7503"/>
                    <a:pt x="68470" y="9199"/>
                  </a:cubicBezTo>
                  <a:cubicBezTo>
                    <a:pt x="68470" y="10895"/>
                    <a:pt x="67100" y="12265"/>
                    <a:pt x="65436" y="12265"/>
                  </a:cubicBezTo>
                  <a:cubicBezTo>
                    <a:pt x="63740" y="12265"/>
                    <a:pt x="62403" y="10895"/>
                    <a:pt x="62403" y="9199"/>
                  </a:cubicBezTo>
                  <a:cubicBezTo>
                    <a:pt x="62403" y="7503"/>
                    <a:pt x="63740" y="6133"/>
                    <a:pt x="65436" y="6133"/>
                  </a:cubicBezTo>
                  <a:close/>
                  <a:moveTo>
                    <a:pt x="65436" y="0"/>
                  </a:moveTo>
                  <a:cubicBezTo>
                    <a:pt x="61457" y="0"/>
                    <a:pt x="58064" y="2577"/>
                    <a:pt x="56792" y="6133"/>
                  </a:cubicBezTo>
                  <a:lnTo>
                    <a:pt x="12429" y="6133"/>
                  </a:lnTo>
                  <a:cubicBezTo>
                    <a:pt x="11711" y="6133"/>
                    <a:pt x="10994" y="6394"/>
                    <a:pt x="10439" y="6850"/>
                  </a:cubicBezTo>
                  <a:lnTo>
                    <a:pt x="1469" y="14418"/>
                  </a:lnTo>
                  <a:cubicBezTo>
                    <a:pt x="164" y="15495"/>
                    <a:pt x="1" y="17419"/>
                    <a:pt x="1077" y="18724"/>
                  </a:cubicBezTo>
                  <a:cubicBezTo>
                    <a:pt x="1697" y="19442"/>
                    <a:pt x="2545" y="19800"/>
                    <a:pt x="3426" y="19800"/>
                  </a:cubicBezTo>
                  <a:cubicBezTo>
                    <a:pt x="4111" y="19800"/>
                    <a:pt x="4829" y="19572"/>
                    <a:pt x="5383" y="19083"/>
                  </a:cubicBezTo>
                  <a:lnTo>
                    <a:pt x="13538" y="12265"/>
                  </a:lnTo>
                  <a:lnTo>
                    <a:pt x="56792" y="12265"/>
                  </a:lnTo>
                  <a:cubicBezTo>
                    <a:pt x="58064" y="15821"/>
                    <a:pt x="61457" y="18365"/>
                    <a:pt x="65436" y="18365"/>
                  </a:cubicBezTo>
                  <a:cubicBezTo>
                    <a:pt x="70492" y="18365"/>
                    <a:pt x="74603" y="14255"/>
                    <a:pt x="74603" y="9199"/>
                  </a:cubicBezTo>
                  <a:cubicBezTo>
                    <a:pt x="74603" y="4143"/>
                    <a:pt x="70492" y="0"/>
                    <a:pt x="654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80"/>
            <p:cNvSpPr/>
            <p:nvPr/>
          </p:nvSpPr>
          <p:spPr>
            <a:xfrm>
              <a:off x="1181650" y="806850"/>
              <a:ext cx="1864250" cy="495500"/>
            </a:xfrm>
            <a:custGeom>
              <a:avLst/>
              <a:gdLst/>
              <a:ahLst/>
              <a:cxnLst/>
              <a:rect l="l" t="t" r="r" b="b"/>
              <a:pathLst>
                <a:path w="74570" h="19820" extrusionOk="0">
                  <a:moveTo>
                    <a:pt x="65403" y="7555"/>
                  </a:moveTo>
                  <a:cubicBezTo>
                    <a:pt x="67099" y="7555"/>
                    <a:pt x="68469" y="8925"/>
                    <a:pt x="68469" y="10621"/>
                  </a:cubicBezTo>
                  <a:cubicBezTo>
                    <a:pt x="68469" y="12317"/>
                    <a:pt x="67099" y="13687"/>
                    <a:pt x="65403" y="13687"/>
                  </a:cubicBezTo>
                  <a:cubicBezTo>
                    <a:pt x="63739" y="13687"/>
                    <a:pt x="62369" y="12317"/>
                    <a:pt x="62369" y="10621"/>
                  </a:cubicBezTo>
                  <a:cubicBezTo>
                    <a:pt x="62369" y="8925"/>
                    <a:pt x="63739" y="7555"/>
                    <a:pt x="65403" y="7555"/>
                  </a:cubicBezTo>
                  <a:close/>
                  <a:moveTo>
                    <a:pt x="3397" y="1"/>
                  </a:moveTo>
                  <a:cubicBezTo>
                    <a:pt x="2529" y="1"/>
                    <a:pt x="1673" y="373"/>
                    <a:pt x="1077" y="1096"/>
                  </a:cubicBezTo>
                  <a:cubicBezTo>
                    <a:pt x="0" y="2401"/>
                    <a:pt x="163" y="4325"/>
                    <a:pt x="1435" y="5402"/>
                  </a:cubicBezTo>
                  <a:lnTo>
                    <a:pt x="10439" y="12970"/>
                  </a:lnTo>
                  <a:cubicBezTo>
                    <a:pt x="10993" y="13426"/>
                    <a:pt x="11678" y="13687"/>
                    <a:pt x="12396" y="13687"/>
                  </a:cubicBezTo>
                  <a:lnTo>
                    <a:pt x="56791" y="13687"/>
                  </a:lnTo>
                  <a:cubicBezTo>
                    <a:pt x="58031" y="17243"/>
                    <a:pt x="61423" y="19820"/>
                    <a:pt x="65403" y="19820"/>
                  </a:cubicBezTo>
                  <a:cubicBezTo>
                    <a:pt x="70459" y="19820"/>
                    <a:pt x="74569" y="15677"/>
                    <a:pt x="74569" y="10621"/>
                  </a:cubicBezTo>
                  <a:cubicBezTo>
                    <a:pt x="74569" y="5565"/>
                    <a:pt x="70459" y="1455"/>
                    <a:pt x="65403" y="1455"/>
                  </a:cubicBezTo>
                  <a:cubicBezTo>
                    <a:pt x="61423" y="1455"/>
                    <a:pt x="58031" y="3999"/>
                    <a:pt x="56791" y="7555"/>
                  </a:cubicBezTo>
                  <a:lnTo>
                    <a:pt x="13505" y="7555"/>
                  </a:lnTo>
                  <a:lnTo>
                    <a:pt x="5382" y="737"/>
                  </a:lnTo>
                  <a:cubicBezTo>
                    <a:pt x="4800" y="243"/>
                    <a:pt x="4095" y="1"/>
                    <a:pt x="33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80"/>
            <p:cNvSpPr/>
            <p:nvPr/>
          </p:nvSpPr>
          <p:spPr>
            <a:xfrm>
              <a:off x="1195500" y="2617725"/>
              <a:ext cx="1850400" cy="459150"/>
            </a:xfrm>
            <a:custGeom>
              <a:avLst/>
              <a:gdLst/>
              <a:ahLst/>
              <a:cxnLst/>
              <a:rect l="l" t="t" r="r" b="b"/>
              <a:pathLst>
                <a:path w="74016" h="18366" extrusionOk="0">
                  <a:moveTo>
                    <a:pt x="64849" y="6133"/>
                  </a:moveTo>
                  <a:cubicBezTo>
                    <a:pt x="66545" y="6133"/>
                    <a:pt x="67915" y="7503"/>
                    <a:pt x="67915" y="9200"/>
                  </a:cubicBezTo>
                  <a:cubicBezTo>
                    <a:pt x="67915" y="10896"/>
                    <a:pt x="66545" y="12266"/>
                    <a:pt x="64849" y="12266"/>
                  </a:cubicBezTo>
                  <a:cubicBezTo>
                    <a:pt x="63185" y="12266"/>
                    <a:pt x="61815" y="10896"/>
                    <a:pt x="61815" y="9200"/>
                  </a:cubicBezTo>
                  <a:cubicBezTo>
                    <a:pt x="61815" y="7503"/>
                    <a:pt x="63185" y="6133"/>
                    <a:pt x="64849" y="6133"/>
                  </a:cubicBezTo>
                  <a:close/>
                  <a:moveTo>
                    <a:pt x="64849" y="1"/>
                  </a:moveTo>
                  <a:cubicBezTo>
                    <a:pt x="60869" y="1"/>
                    <a:pt x="57477" y="2578"/>
                    <a:pt x="56237" y="6133"/>
                  </a:cubicBezTo>
                  <a:lnTo>
                    <a:pt x="3067" y="6133"/>
                  </a:lnTo>
                  <a:cubicBezTo>
                    <a:pt x="1371" y="6133"/>
                    <a:pt x="1" y="7503"/>
                    <a:pt x="1" y="9200"/>
                  </a:cubicBezTo>
                  <a:cubicBezTo>
                    <a:pt x="1" y="10863"/>
                    <a:pt x="1371" y="12233"/>
                    <a:pt x="3067" y="12233"/>
                  </a:cubicBezTo>
                  <a:lnTo>
                    <a:pt x="56237" y="12233"/>
                  </a:lnTo>
                  <a:cubicBezTo>
                    <a:pt x="57477" y="15821"/>
                    <a:pt x="60869" y="18366"/>
                    <a:pt x="64849" y="18366"/>
                  </a:cubicBezTo>
                  <a:cubicBezTo>
                    <a:pt x="69905" y="18366"/>
                    <a:pt x="74015" y="14256"/>
                    <a:pt x="74015" y="9200"/>
                  </a:cubicBezTo>
                  <a:cubicBezTo>
                    <a:pt x="74015" y="4143"/>
                    <a:pt x="69905" y="1"/>
                    <a:pt x="648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80"/>
            <p:cNvSpPr/>
            <p:nvPr/>
          </p:nvSpPr>
          <p:spPr>
            <a:xfrm>
              <a:off x="1190625" y="1297450"/>
              <a:ext cx="1276275" cy="1320300"/>
            </a:xfrm>
            <a:custGeom>
              <a:avLst/>
              <a:gdLst/>
              <a:ahLst/>
              <a:cxnLst/>
              <a:rect l="l" t="t" r="r" b="b"/>
              <a:pathLst>
                <a:path w="51051" h="52812" extrusionOk="0">
                  <a:moveTo>
                    <a:pt x="9166" y="23454"/>
                  </a:moveTo>
                  <a:cubicBezTo>
                    <a:pt x="10830" y="23454"/>
                    <a:pt x="12200" y="24824"/>
                    <a:pt x="12200" y="26520"/>
                  </a:cubicBezTo>
                  <a:cubicBezTo>
                    <a:pt x="12200" y="28184"/>
                    <a:pt x="10830" y="29586"/>
                    <a:pt x="9166" y="29586"/>
                  </a:cubicBezTo>
                  <a:cubicBezTo>
                    <a:pt x="7470" y="29586"/>
                    <a:pt x="6100" y="28184"/>
                    <a:pt x="6100" y="26520"/>
                  </a:cubicBezTo>
                  <a:cubicBezTo>
                    <a:pt x="6100" y="24824"/>
                    <a:pt x="7470" y="23454"/>
                    <a:pt x="9166" y="23454"/>
                  </a:cubicBezTo>
                  <a:close/>
                  <a:moveTo>
                    <a:pt x="47984" y="0"/>
                  </a:moveTo>
                  <a:cubicBezTo>
                    <a:pt x="46288" y="0"/>
                    <a:pt x="44918" y="1370"/>
                    <a:pt x="44918" y="3034"/>
                  </a:cubicBezTo>
                  <a:lnTo>
                    <a:pt x="44918" y="23454"/>
                  </a:lnTo>
                  <a:lnTo>
                    <a:pt x="17810" y="23454"/>
                  </a:lnTo>
                  <a:cubicBezTo>
                    <a:pt x="16538" y="19898"/>
                    <a:pt x="13146" y="17321"/>
                    <a:pt x="9166" y="17321"/>
                  </a:cubicBezTo>
                  <a:cubicBezTo>
                    <a:pt x="4110" y="17321"/>
                    <a:pt x="0" y="21431"/>
                    <a:pt x="0" y="26520"/>
                  </a:cubicBezTo>
                  <a:cubicBezTo>
                    <a:pt x="0" y="31576"/>
                    <a:pt x="4110" y="35686"/>
                    <a:pt x="9166" y="35686"/>
                  </a:cubicBezTo>
                  <a:cubicBezTo>
                    <a:pt x="13146" y="35686"/>
                    <a:pt x="16538" y="33142"/>
                    <a:pt x="17810" y="29554"/>
                  </a:cubicBezTo>
                  <a:lnTo>
                    <a:pt x="44918" y="29554"/>
                  </a:lnTo>
                  <a:lnTo>
                    <a:pt x="44918" y="49745"/>
                  </a:lnTo>
                  <a:cubicBezTo>
                    <a:pt x="44918" y="51442"/>
                    <a:pt x="46288" y="52812"/>
                    <a:pt x="47984" y="52812"/>
                  </a:cubicBezTo>
                  <a:cubicBezTo>
                    <a:pt x="49680" y="52812"/>
                    <a:pt x="51050" y="51442"/>
                    <a:pt x="51050" y="49745"/>
                  </a:cubicBezTo>
                  <a:lnTo>
                    <a:pt x="51050" y="3034"/>
                  </a:lnTo>
                  <a:cubicBezTo>
                    <a:pt x="51050" y="1370"/>
                    <a:pt x="49680" y="0"/>
                    <a:pt x="479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80"/>
            <p:cNvSpPr/>
            <p:nvPr/>
          </p:nvSpPr>
          <p:spPr>
            <a:xfrm>
              <a:off x="1190625" y="3079300"/>
              <a:ext cx="1276275" cy="1313800"/>
            </a:xfrm>
            <a:custGeom>
              <a:avLst/>
              <a:gdLst/>
              <a:ahLst/>
              <a:cxnLst/>
              <a:rect l="l" t="t" r="r" b="b"/>
              <a:pathLst>
                <a:path w="51051" h="52552" extrusionOk="0">
                  <a:moveTo>
                    <a:pt x="9166" y="23161"/>
                  </a:moveTo>
                  <a:cubicBezTo>
                    <a:pt x="10830" y="23161"/>
                    <a:pt x="12200" y="24531"/>
                    <a:pt x="12200" y="26227"/>
                  </a:cubicBezTo>
                  <a:cubicBezTo>
                    <a:pt x="12200" y="27923"/>
                    <a:pt x="10830" y="29293"/>
                    <a:pt x="9166" y="29293"/>
                  </a:cubicBezTo>
                  <a:cubicBezTo>
                    <a:pt x="7470" y="29293"/>
                    <a:pt x="6100" y="27923"/>
                    <a:pt x="6100" y="26227"/>
                  </a:cubicBezTo>
                  <a:cubicBezTo>
                    <a:pt x="6100" y="24531"/>
                    <a:pt x="7470" y="23161"/>
                    <a:pt x="9166" y="23161"/>
                  </a:cubicBezTo>
                  <a:close/>
                  <a:moveTo>
                    <a:pt x="47984" y="1"/>
                  </a:moveTo>
                  <a:cubicBezTo>
                    <a:pt x="46288" y="1"/>
                    <a:pt x="44918" y="1371"/>
                    <a:pt x="44918" y="3067"/>
                  </a:cubicBezTo>
                  <a:lnTo>
                    <a:pt x="44918" y="23161"/>
                  </a:lnTo>
                  <a:lnTo>
                    <a:pt x="17810" y="23161"/>
                  </a:lnTo>
                  <a:cubicBezTo>
                    <a:pt x="16538" y="19605"/>
                    <a:pt x="13146" y="17028"/>
                    <a:pt x="9166" y="17028"/>
                  </a:cubicBezTo>
                  <a:cubicBezTo>
                    <a:pt x="4110" y="17028"/>
                    <a:pt x="0" y="21171"/>
                    <a:pt x="0" y="26227"/>
                  </a:cubicBezTo>
                  <a:cubicBezTo>
                    <a:pt x="0" y="31283"/>
                    <a:pt x="4110" y="35393"/>
                    <a:pt x="9166" y="35393"/>
                  </a:cubicBezTo>
                  <a:cubicBezTo>
                    <a:pt x="13146" y="35393"/>
                    <a:pt x="16538" y="32849"/>
                    <a:pt x="17810" y="29293"/>
                  </a:cubicBezTo>
                  <a:lnTo>
                    <a:pt x="44918" y="29293"/>
                  </a:lnTo>
                  <a:lnTo>
                    <a:pt x="44918" y="49485"/>
                  </a:lnTo>
                  <a:cubicBezTo>
                    <a:pt x="44918" y="51181"/>
                    <a:pt x="46288" y="52551"/>
                    <a:pt x="47984" y="52551"/>
                  </a:cubicBezTo>
                  <a:cubicBezTo>
                    <a:pt x="49680" y="52551"/>
                    <a:pt x="51050" y="51181"/>
                    <a:pt x="51050" y="49485"/>
                  </a:cubicBezTo>
                  <a:lnTo>
                    <a:pt x="51050" y="3067"/>
                  </a:lnTo>
                  <a:cubicBezTo>
                    <a:pt x="51050" y="1371"/>
                    <a:pt x="49680" y="1"/>
                    <a:pt x="479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80"/>
            <p:cNvSpPr/>
            <p:nvPr/>
          </p:nvSpPr>
          <p:spPr>
            <a:xfrm>
              <a:off x="4548825" y="4393075"/>
              <a:ext cx="1865075" cy="495025"/>
            </a:xfrm>
            <a:custGeom>
              <a:avLst/>
              <a:gdLst/>
              <a:ahLst/>
              <a:cxnLst/>
              <a:rect l="l" t="t" r="r" b="b"/>
              <a:pathLst>
                <a:path w="74603" h="19801" extrusionOk="0">
                  <a:moveTo>
                    <a:pt x="9167" y="6133"/>
                  </a:moveTo>
                  <a:cubicBezTo>
                    <a:pt x="10863" y="6133"/>
                    <a:pt x="12200" y="7503"/>
                    <a:pt x="12200" y="9199"/>
                  </a:cubicBezTo>
                  <a:cubicBezTo>
                    <a:pt x="12200" y="10895"/>
                    <a:pt x="10863" y="12265"/>
                    <a:pt x="9167" y="12265"/>
                  </a:cubicBezTo>
                  <a:cubicBezTo>
                    <a:pt x="7503" y="12265"/>
                    <a:pt x="6133" y="10895"/>
                    <a:pt x="6133" y="9199"/>
                  </a:cubicBezTo>
                  <a:cubicBezTo>
                    <a:pt x="6133" y="7503"/>
                    <a:pt x="7503" y="6133"/>
                    <a:pt x="9167" y="6133"/>
                  </a:cubicBezTo>
                  <a:close/>
                  <a:moveTo>
                    <a:pt x="9167" y="0"/>
                  </a:moveTo>
                  <a:cubicBezTo>
                    <a:pt x="4111" y="0"/>
                    <a:pt x="1" y="4143"/>
                    <a:pt x="1" y="9199"/>
                  </a:cubicBezTo>
                  <a:cubicBezTo>
                    <a:pt x="1" y="14255"/>
                    <a:pt x="4111" y="18365"/>
                    <a:pt x="9167" y="18365"/>
                  </a:cubicBezTo>
                  <a:cubicBezTo>
                    <a:pt x="13146" y="18365"/>
                    <a:pt x="16539" y="15821"/>
                    <a:pt x="17811" y="12265"/>
                  </a:cubicBezTo>
                  <a:lnTo>
                    <a:pt x="61065" y="12265"/>
                  </a:lnTo>
                  <a:lnTo>
                    <a:pt x="69220" y="19083"/>
                  </a:lnTo>
                  <a:cubicBezTo>
                    <a:pt x="69774" y="19572"/>
                    <a:pt x="70492" y="19800"/>
                    <a:pt x="71177" y="19800"/>
                  </a:cubicBezTo>
                  <a:cubicBezTo>
                    <a:pt x="72058" y="19800"/>
                    <a:pt x="72906" y="19442"/>
                    <a:pt x="73526" y="18724"/>
                  </a:cubicBezTo>
                  <a:cubicBezTo>
                    <a:pt x="74602" y="17419"/>
                    <a:pt x="74439" y="15495"/>
                    <a:pt x="73134" y="14418"/>
                  </a:cubicBezTo>
                  <a:lnTo>
                    <a:pt x="64164" y="6850"/>
                  </a:lnTo>
                  <a:cubicBezTo>
                    <a:pt x="63609" y="6394"/>
                    <a:pt x="62892" y="6133"/>
                    <a:pt x="62174" y="6133"/>
                  </a:cubicBezTo>
                  <a:lnTo>
                    <a:pt x="17811" y="6133"/>
                  </a:lnTo>
                  <a:cubicBezTo>
                    <a:pt x="16539" y="2577"/>
                    <a:pt x="13146" y="0"/>
                    <a:pt x="9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80"/>
            <p:cNvSpPr/>
            <p:nvPr/>
          </p:nvSpPr>
          <p:spPr>
            <a:xfrm>
              <a:off x="4554525" y="806850"/>
              <a:ext cx="1864250" cy="495500"/>
            </a:xfrm>
            <a:custGeom>
              <a:avLst/>
              <a:gdLst/>
              <a:ahLst/>
              <a:cxnLst/>
              <a:rect l="l" t="t" r="r" b="b"/>
              <a:pathLst>
                <a:path w="74570" h="19820" extrusionOk="0">
                  <a:moveTo>
                    <a:pt x="9167" y="7555"/>
                  </a:moveTo>
                  <a:cubicBezTo>
                    <a:pt x="10831" y="7555"/>
                    <a:pt x="12201" y="8925"/>
                    <a:pt x="12201" y="10621"/>
                  </a:cubicBezTo>
                  <a:cubicBezTo>
                    <a:pt x="12201" y="12317"/>
                    <a:pt x="10831" y="13687"/>
                    <a:pt x="9167" y="13687"/>
                  </a:cubicBezTo>
                  <a:cubicBezTo>
                    <a:pt x="7471" y="13687"/>
                    <a:pt x="6101" y="12317"/>
                    <a:pt x="6101" y="10621"/>
                  </a:cubicBezTo>
                  <a:cubicBezTo>
                    <a:pt x="6101" y="8925"/>
                    <a:pt x="7471" y="7555"/>
                    <a:pt x="9167" y="7555"/>
                  </a:cubicBezTo>
                  <a:close/>
                  <a:moveTo>
                    <a:pt x="71174" y="1"/>
                  </a:moveTo>
                  <a:cubicBezTo>
                    <a:pt x="70475" y="1"/>
                    <a:pt x="69770" y="243"/>
                    <a:pt x="69188" y="737"/>
                  </a:cubicBezTo>
                  <a:lnTo>
                    <a:pt x="61033" y="7555"/>
                  </a:lnTo>
                  <a:lnTo>
                    <a:pt x="17779" y="7555"/>
                  </a:lnTo>
                  <a:cubicBezTo>
                    <a:pt x="16539" y="3999"/>
                    <a:pt x="13147" y="1455"/>
                    <a:pt x="9167" y="1455"/>
                  </a:cubicBezTo>
                  <a:cubicBezTo>
                    <a:pt x="4111" y="1455"/>
                    <a:pt x="1" y="5565"/>
                    <a:pt x="1" y="10621"/>
                  </a:cubicBezTo>
                  <a:cubicBezTo>
                    <a:pt x="1" y="15677"/>
                    <a:pt x="4111" y="19820"/>
                    <a:pt x="9167" y="19820"/>
                  </a:cubicBezTo>
                  <a:cubicBezTo>
                    <a:pt x="13147" y="19820"/>
                    <a:pt x="16539" y="17243"/>
                    <a:pt x="17779" y="13687"/>
                  </a:cubicBezTo>
                  <a:lnTo>
                    <a:pt x="62174" y="13687"/>
                  </a:lnTo>
                  <a:cubicBezTo>
                    <a:pt x="62892" y="13687"/>
                    <a:pt x="63577" y="13426"/>
                    <a:pt x="64132" y="12970"/>
                  </a:cubicBezTo>
                  <a:lnTo>
                    <a:pt x="73135" y="5402"/>
                  </a:lnTo>
                  <a:cubicBezTo>
                    <a:pt x="74407" y="4325"/>
                    <a:pt x="74570" y="2401"/>
                    <a:pt x="73493" y="1096"/>
                  </a:cubicBezTo>
                  <a:cubicBezTo>
                    <a:pt x="72897" y="373"/>
                    <a:pt x="72041" y="1"/>
                    <a:pt x="71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80"/>
            <p:cNvSpPr/>
            <p:nvPr/>
          </p:nvSpPr>
          <p:spPr>
            <a:xfrm>
              <a:off x="4554525" y="2617725"/>
              <a:ext cx="1850400" cy="459150"/>
            </a:xfrm>
            <a:custGeom>
              <a:avLst/>
              <a:gdLst/>
              <a:ahLst/>
              <a:cxnLst/>
              <a:rect l="l" t="t" r="r" b="b"/>
              <a:pathLst>
                <a:path w="74016" h="18366" extrusionOk="0">
                  <a:moveTo>
                    <a:pt x="9167" y="6133"/>
                  </a:moveTo>
                  <a:cubicBezTo>
                    <a:pt x="10831" y="6133"/>
                    <a:pt x="12201" y="7503"/>
                    <a:pt x="12201" y="9200"/>
                  </a:cubicBezTo>
                  <a:cubicBezTo>
                    <a:pt x="12201" y="10896"/>
                    <a:pt x="10831" y="12266"/>
                    <a:pt x="9167" y="12266"/>
                  </a:cubicBezTo>
                  <a:cubicBezTo>
                    <a:pt x="7471" y="12266"/>
                    <a:pt x="6101" y="10896"/>
                    <a:pt x="6101" y="9200"/>
                  </a:cubicBezTo>
                  <a:cubicBezTo>
                    <a:pt x="6101" y="7503"/>
                    <a:pt x="7471" y="6133"/>
                    <a:pt x="9167" y="6133"/>
                  </a:cubicBezTo>
                  <a:close/>
                  <a:moveTo>
                    <a:pt x="9167" y="1"/>
                  </a:moveTo>
                  <a:cubicBezTo>
                    <a:pt x="4111" y="1"/>
                    <a:pt x="1" y="4143"/>
                    <a:pt x="1" y="9200"/>
                  </a:cubicBezTo>
                  <a:cubicBezTo>
                    <a:pt x="1" y="14256"/>
                    <a:pt x="4111" y="18366"/>
                    <a:pt x="9167" y="18366"/>
                  </a:cubicBezTo>
                  <a:cubicBezTo>
                    <a:pt x="13147" y="18366"/>
                    <a:pt x="16539" y="15821"/>
                    <a:pt x="17779" y="12233"/>
                  </a:cubicBezTo>
                  <a:lnTo>
                    <a:pt x="70949" y="12233"/>
                  </a:lnTo>
                  <a:cubicBezTo>
                    <a:pt x="72645" y="12233"/>
                    <a:pt x="74015" y="10863"/>
                    <a:pt x="74015" y="9200"/>
                  </a:cubicBezTo>
                  <a:cubicBezTo>
                    <a:pt x="74015" y="7503"/>
                    <a:pt x="72645" y="6133"/>
                    <a:pt x="70949" y="6133"/>
                  </a:cubicBezTo>
                  <a:lnTo>
                    <a:pt x="17779" y="6133"/>
                  </a:lnTo>
                  <a:cubicBezTo>
                    <a:pt x="16539" y="2578"/>
                    <a:pt x="13147" y="1"/>
                    <a:pt x="91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80"/>
            <p:cNvSpPr/>
            <p:nvPr/>
          </p:nvSpPr>
          <p:spPr>
            <a:xfrm>
              <a:off x="5136800" y="1297450"/>
              <a:ext cx="1273025" cy="1320300"/>
            </a:xfrm>
            <a:custGeom>
              <a:avLst/>
              <a:gdLst/>
              <a:ahLst/>
              <a:cxnLst/>
              <a:rect l="l" t="t" r="r" b="b"/>
              <a:pathLst>
                <a:path w="50921" h="52812" extrusionOk="0">
                  <a:moveTo>
                    <a:pt x="41754" y="23454"/>
                  </a:moveTo>
                  <a:cubicBezTo>
                    <a:pt x="43450" y="23454"/>
                    <a:pt x="44820" y="24824"/>
                    <a:pt x="44820" y="26520"/>
                  </a:cubicBezTo>
                  <a:cubicBezTo>
                    <a:pt x="44820" y="28184"/>
                    <a:pt x="43450" y="29586"/>
                    <a:pt x="41754" y="29586"/>
                  </a:cubicBezTo>
                  <a:cubicBezTo>
                    <a:pt x="40090" y="29586"/>
                    <a:pt x="38720" y="28184"/>
                    <a:pt x="38720" y="26520"/>
                  </a:cubicBezTo>
                  <a:cubicBezTo>
                    <a:pt x="38720" y="24824"/>
                    <a:pt x="40090" y="23454"/>
                    <a:pt x="41754" y="23454"/>
                  </a:cubicBez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49745"/>
                  </a:lnTo>
                  <a:cubicBezTo>
                    <a:pt x="1" y="51442"/>
                    <a:pt x="1371" y="52812"/>
                    <a:pt x="3067" y="52812"/>
                  </a:cubicBezTo>
                  <a:cubicBezTo>
                    <a:pt x="4730" y="52812"/>
                    <a:pt x="6100" y="51442"/>
                    <a:pt x="6100" y="49745"/>
                  </a:cubicBezTo>
                  <a:lnTo>
                    <a:pt x="6100" y="29554"/>
                  </a:lnTo>
                  <a:lnTo>
                    <a:pt x="33142" y="29554"/>
                  </a:lnTo>
                  <a:cubicBezTo>
                    <a:pt x="34382" y="33142"/>
                    <a:pt x="37774" y="35686"/>
                    <a:pt x="41754" y="35686"/>
                  </a:cubicBezTo>
                  <a:cubicBezTo>
                    <a:pt x="46810" y="35686"/>
                    <a:pt x="50920" y="31576"/>
                    <a:pt x="50920" y="26520"/>
                  </a:cubicBezTo>
                  <a:cubicBezTo>
                    <a:pt x="50920" y="21431"/>
                    <a:pt x="46810" y="17321"/>
                    <a:pt x="41754" y="17321"/>
                  </a:cubicBezTo>
                  <a:cubicBezTo>
                    <a:pt x="37774" y="17321"/>
                    <a:pt x="34382" y="19898"/>
                    <a:pt x="33142" y="23454"/>
                  </a:cubicBezTo>
                  <a:lnTo>
                    <a:pt x="6100" y="23454"/>
                  </a:lnTo>
                  <a:lnTo>
                    <a:pt x="6100" y="3034"/>
                  </a:lnTo>
                  <a:cubicBezTo>
                    <a:pt x="6100" y="1370"/>
                    <a:pt x="4730" y="0"/>
                    <a:pt x="3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80"/>
            <p:cNvSpPr/>
            <p:nvPr/>
          </p:nvSpPr>
          <p:spPr>
            <a:xfrm>
              <a:off x="5136800" y="3079300"/>
              <a:ext cx="1273025" cy="1313800"/>
            </a:xfrm>
            <a:custGeom>
              <a:avLst/>
              <a:gdLst/>
              <a:ahLst/>
              <a:cxnLst/>
              <a:rect l="l" t="t" r="r" b="b"/>
              <a:pathLst>
                <a:path w="50921" h="52552" extrusionOk="0">
                  <a:moveTo>
                    <a:pt x="41754" y="23161"/>
                  </a:moveTo>
                  <a:cubicBezTo>
                    <a:pt x="43450" y="23161"/>
                    <a:pt x="44820" y="24531"/>
                    <a:pt x="44820" y="26227"/>
                  </a:cubicBezTo>
                  <a:cubicBezTo>
                    <a:pt x="44820" y="27923"/>
                    <a:pt x="43450" y="29293"/>
                    <a:pt x="41754" y="29293"/>
                  </a:cubicBezTo>
                  <a:cubicBezTo>
                    <a:pt x="40090" y="29293"/>
                    <a:pt x="38720" y="27923"/>
                    <a:pt x="38720" y="26227"/>
                  </a:cubicBezTo>
                  <a:cubicBezTo>
                    <a:pt x="38720" y="24531"/>
                    <a:pt x="40090" y="23161"/>
                    <a:pt x="41754" y="23161"/>
                  </a:cubicBezTo>
                  <a:close/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49485"/>
                  </a:lnTo>
                  <a:cubicBezTo>
                    <a:pt x="1" y="51181"/>
                    <a:pt x="1371" y="52551"/>
                    <a:pt x="3067" y="52551"/>
                  </a:cubicBezTo>
                  <a:cubicBezTo>
                    <a:pt x="4730" y="52551"/>
                    <a:pt x="6100" y="51181"/>
                    <a:pt x="6100" y="49485"/>
                  </a:cubicBezTo>
                  <a:lnTo>
                    <a:pt x="6100" y="29293"/>
                  </a:lnTo>
                  <a:lnTo>
                    <a:pt x="33142" y="29293"/>
                  </a:lnTo>
                  <a:cubicBezTo>
                    <a:pt x="34382" y="32849"/>
                    <a:pt x="37774" y="35393"/>
                    <a:pt x="41754" y="35393"/>
                  </a:cubicBezTo>
                  <a:cubicBezTo>
                    <a:pt x="46810" y="35393"/>
                    <a:pt x="50920" y="31283"/>
                    <a:pt x="50920" y="26227"/>
                  </a:cubicBezTo>
                  <a:cubicBezTo>
                    <a:pt x="50920" y="21171"/>
                    <a:pt x="46810" y="17028"/>
                    <a:pt x="41754" y="17028"/>
                  </a:cubicBezTo>
                  <a:cubicBezTo>
                    <a:pt x="37774" y="17028"/>
                    <a:pt x="34382" y="19605"/>
                    <a:pt x="33142" y="23161"/>
                  </a:cubicBezTo>
                  <a:lnTo>
                    <a:pt x="6100" y="23161"/>
                  </a:lnTo>
                  <a:lnTo>
                    <a:pt x="6100" y="3067"/>
                  </a:lnTo>
                  <a:cubicBezTo>
                    <a:pt x="6100" y="1371"/>
                    <a:pt x="4730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80"/>
            <p:cNvSpPr/>
            <p:nvPr/>
          </p:nvSpPr>
          <p:spPr>
            <a:xfrm>
              <a:off x="3276650" y="2247500"/>
              <a:ext cx="601875" cy="1199625"/>
            </a:xfrm>
            <a:custGeom>
              <a:avLst/>
              <a:gdLst/>
              <a:ahLst/>
              <a:cxnLst/>
              <a:rect l="l" t="t" r="r" b="b"/>
              <a:pathLst>
                <a:path w="24075" h="47985" extrusionOk="0">
                  <a:moveTo>
                    <a:pt x="17942" y="6133"/>
                  </a:moveTo>
                  <a:lnTo>
                    <a:pt x="17942" y="20942"/>
                  </a:lnTo>
                  <a:lnTo>
                    <a:pt x="6101" y="20942"/>
                  </a:lnTo>
                  <a:lnTo>
                    <a:pt x="6101" y="6133"/>
                  </a:ln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lnTo>
                    <a:pt x="1" y="44951"/>
                  </a:lnTo>
                  <a:cubicBezTo>
                    <a:pt x="1" y="46614"/>
                    <a:pt x="1371" y="47984"/>
                    <a:pt x="3067" y="47984"/>
                  </a:cubicBezTo>
                  <a:cubicBezTo>
                    <a:pt x="4730" y="47984"/>
                    <a:pt x="6101" y="46614"/>
                    <a:pt x="6101" y="44951"/>
                  </a:cubicBezTo>
                  <a:lnTo>
                    <a:pt x="6101" y="27042"/>
                  </a:lnTo>
                  <a:lnTo>
                    <a:pt x="17942" y="27042"/>
                  </a:lnTo>
                  <a:lnTo>
                    <a:pt x="17942" y="44951"/>
                  </a:lnTo>
                  <a:cubicBezTo>
                    <a:pt x="17942" y="46614"/>
                    <a:pt x="19312" y="47984"/>
                    <a:pt x="21008" y="47984"/>
                  </a:cubicBezTo>
                  <a:cubicBezTo>
                    <a:pt x="22704" y="47984"/>
                    <a:pt x="24074" y="46614"/>
                    <a:pt x="24074" y="44951"/>
                  </a:cubicBezTo>
                  <a:lnTo>
                    <a:pt x="24074" y="3067"/>
                  </a:lnTo>
                  <a:cubicBezTo>
                    <a:pt x="24074" y="1370"/>
                    <a:pt x="22704" y="0"/>
                    <a:pt x="210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80"/>
            <p:cNvSpPr/>
            <p:nvPr/>
          </p:nvSpPr>
          <p:spPr>
            <a:xfrm>
              <a:off x="4173700" y="2247500"/>
              <a:ext cx="153325" cy="1199625"/>
            </a:xfrm>
            <a:custGeom>
              <a:avLst/>
              <a:gdLst/>
              <a:ahLst/>
              <a:cxnLst/>
              <a:rect l="l" t="t" r="r" b="b"/>
              <a:pathLst>
                <a:path w="6133" h="47985" extrusionOk="0">
                  <a:moveTo>
                    <a:pt x="3067" y="0"/>
                  </a:moveTo>
                  <a:cubicBezTo>
                    <a:pt x="1371" y="0"/>
                    <a:pt x="0" y="1370"/>
                    <a:pt x="0" y="3067"/>
                  </a:cubicBezTo>
                  <a:lnTo>
                    <a:pt x="0" y="44951"/>
                  </a:lnTo>
                  <a:cubicBezTo>
                    <a:pt x="0" y="46614"/>
                    <a:pt x="1371" y="47984"/>
                    <a:pt x="3067" y="47984"/>
                  </a:cubicBezTo>
                  <a:cubicBezTo>
                    <a:pt x="4763" y="47984"/>
                    <a:pt x="6133" y="46614"/>
                    <a:pt x="6133" y="44951"/>
                  </a:cubicBezTo>
                  <a:lnTo>
                    <a:pt x="6133" y="3067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p81"/>
          <p:cNvSpPr/>
          <p:nvPr/>
        </p:nvSpPr>
        <p:spPr>
          <a:xfrm>
            <a:off x="1238200" y="923450"/>
            <a:ext cx="2806200" cy="28062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81"/>
          <p:cNvSpPr/>
          <p:nvPr/>
        </p:nvSpPr>
        <p:spPr>
          <a:xfrm>
            <a:off x="5099625" y="923425"/>
            <a:ext cx="2806200" cy="28062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81"/>
          <p:cNvSpPr txBox="1">
            <a:spLocks noGrp="1"/>
          </p:cNvSpPr>
          <p:nvPr>
            <p:ph type="title"/>
          </p:nvPr>
        </p:nvSpPr>
        <p:spPr>
          <a:xfrm>
            <a:off x="1270138" y="1763898"/>
            <a:ext cx="2742300" cy="11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22M</a:t>
            </a:r>
            <a:endParaRPr/>
          </a:p>
        </p:txBody>
      </p:sp>
      <p:sp>
        <p:nvSpPr>
          <p:cNvPr id="2115" name="Google Shape;2115;p81"/>
          <p:cNvSpPr txBox="1">
            <a:spLocks noGrp="1"/>
          </p:cNvSpPr>
          <p:nvPr>
            <p:ph type="title" idx="2"/>
          </p:nvPr>
        </p:nvSpPr>
        <p:spPr>
          <a:xfrm>
            <a:off x="5131565" y="1763900"/>
            <a:ext cx="2742300" cy="11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4,500</a:t>
            </a:r>
            <a:endParaRPr/>
          </a:p>
        </p:txBody>
      </p:sp>
      <p:sp>
        <p:nvSpPr>
          <p:cNvPr id="2116" name="Google Shape;2116;p81"/>
          <p:cNvSpPr txBox="1">
            <a:spLocks noGrp="1"/>
          </p:cNvSpPr>
          <p:nvPr>
            <p:ph type="subTitle" idx="1"/>
          </p:nvPr>
        </p:nvSpPr>
        <p:spPr>
          <a:xfrm>
            <a:off x="1558150" y="3838675"/>
            <a:ext cx="21663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2117" name="Google Shape;2117;p81"/>
          <p:cNvSpPr txBox="1">
            <a:spLocks noGrp="1"/>
          </p:cNvSpPr>
          <p:nvPr>
            <p:ph type="subTitle" idx="3"/>
          </p:nvPr>
        </p:nvSpPr>
        <p:spPr>
          <a:xfrm>
            <a:off x="5419575" y="3838675"/>
            <a:ext cx="21663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cxnSp>
        <p:nvCxnSpPr>
          <p:cNvPr id="2118" name="Google Shape;2118;p81"/>
          <p:cNvCxnSpPr/>
          <p:nvPr/>
        </p:nvCxnSpPr>
        <p:spPr>
          <a:xfrm rot="10800000">
            <a:off x="4571988" y="1823750"/>
            <a:ext cx="0" cy="1005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p8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DIAGRAM</a:t>
            </a:r>
            <a:endParaRPr/>
          </a:p>
        </p:txBody>
      </p:sp>
      <p:sp>
        <p:nvSpPr>
          <p:cNvPr id="2124" name="Google Shape;2124;p82"/>
          <p:cNvSpPr/>
          <p:nvPr/>
        </p:nvSpPr>
        <p:spPr>
          <a:xfrm>
            <a:off x="4922638" y="1595100"/>
            <a:ext cx="1325700" cy="407400"/>
          </a:xfrm>
          <a:prstGeom prst="rect">
            <a:avLst/>
          </a:prstGeom>
          <a:solidFill>
            <a:schemeClr val="lt1">
              <a:alpha val="18540"/>
            </a:schemeClr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2021</a:t>
            </a:r>
            <a:endParaRPr sz="22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125" name="Google Shape;2125;p82"/>
          <p:cNvSpPr/>
          <p:nvPr/>
        </p:nvSpPr>
        <p:spPr>
          <a:xfrm>
            <a:off x="4922638" y="2669525"/>
            <a:ext cx="1325700" cy="407400"/>
          </a:xfrm>
          <a:prstGeom prst="rect">
            <a:avLst/>
          </a:prstGeom>
          <a:solidFill>
            <a:schemeClr val="lt1">
              <a:alpha val="18540"/>
            </a:schemeClr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2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2022</a:t>
            </a:r>
            <a:endParaRPr sz="22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126" name="Google Shape;2126;p82"/>
          <p:cNvSpPr/>
          <p:nvPr/>
        </p:nvSpPr>
        <p:spPr>
          <a:xfrm>
            <a:off x="4922638" y="3743950"/>
            <a:ext cx="1325700" cy="407400"/>
          </a:xfrm>
          <a:prstGeom prst="rect">
            <a:avLst/>
          </a:prstGeom>
          <a:solidFill>
            <a:schemeClr val="lt1">
              <a:alpha val="18540"/>
            </a:schemeClr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2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2023</a:t>
            </a:r>
            <a:endParaRPr sz="22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127" name="Google Shape;2127;p82"/>
          <p:cNvSpPr/>
          <p:nvPr/>
        </p:nvSpPr>
        <p:spPr>
          <a:xfrm>
            <a:off x="3834663" y="1526697"/>
            <a:ext cx="544200" cy="5442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Nunito ExtraBold"/>
              <a:ea typeface="Nunito ExtraBold"/>
              <a:cs typeface="Nunito ExtraBold"/>
              <a:sym typeface="Nunito ExtraBold"/>
            </a:endParaRPr>
          </a:p>
        </p:txBody>
      </p:sp>
      <p:sp>
        <p:nvSpPr>
          <p:cNvPr id="2128" name="Google Shape;2128;p82"/>
          <p:cNvSpPr/>
          <p:nvPr/>
        </p:nvSpPr>
        <p:spPr>
          <a:xfrm>
            <a:off x="3834663" y="2601122"/>
            <a:ext cx="544200" cy="5442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82"/>
          <p:cNvSpPr/>
          <p:nvPr/>
        </p:nvSpPr>
        <p:spPr>
          <a:xfrm>
            <a:off x="3834650" y="3675547"/>
            <a:ext cx="544200" cy="5442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30" name="Google Shape;2130;p82"/>
          <p:cNvCxnSpPr>
            <a:endCxn id="2128" idx="2"/>
          </p:cNvCxnSpPr>
          <p:nvPr/>
        </p:nvCxnSpPr>
        <p:spPr>
          <a:xfrm>
            <a:off x="2837163" y="2872622"/>
            <a:ext cx="9975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1" name="Google Shape;2131;p82"/>
          <p:cNvCxnSpPr>
            <a:endCxn id="2127" idx="2"/>
          </p:cNvCxnSpPr>
          <p:nvPr/>
        </p:nvCxnSpPr>
        <p:spPr>
          <a:xfrm rot="-5400000">
            <a:off x="2798763" y="1837197"/>
            <a:ext cx="1074300" cy="9975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2" name="Google Shape;2132;p82"/>
          <p:cNvCxnSpPr>
            <a:endCxn id="2129" idx="2"/>
          </p:cNvCxnSpPr>
          <p:nvPr/>
        </p:nvCxnSpPr>
        <p:spPr>
          <a:xfrm rot="-5400000" flipH="1">
            <a:off x="2798750" y="2911747"/>
            <a:ext cx="1074300" cy="9975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3" name="Google Shape;2133;p82"/>
          <p:cNvCxnSpPr>
            <a:stCxn id="2127" idx="6"/>
            <a:endCxn id="2124" idx="1"/>
          </p:cNvCxnSpPr>
          <p:nvPr/>
        </p:nvCxnSpPr>
        <p:spPr>
          <a:xfrm>
            <a:off x="4378863" y="1798797"/>
            <a:ext cx="543900" cy="600"/>
          </a:xfrm>
          <a:prstGeom prst="bentConnector3">
            <a:avLst>
              <a:gd name="adj1" fmla="val 49989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4" name="Google Shape;2134;p82"/>
          <p:cNvCxnSpPr>
            <a:stCxn id="2128" idx="6"/>
            <a:endCxn id="2125" idx="1"/>
          </p:cNvCxnSpPr>
          <p:nvPr/>
        </p:nvCxnSpPr>
        <p:spPr>
          <a:xfrm>
            <a:off x="4378863" y="2873222"/>
            <a:ext cx="543900" cy="600"/>
          </a:xfrm>
          <a:prstGeom prst="bentConnector3">
            <a:avLst>
              <a:gd name="adj1" fmla="val 49989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5" name="Google Shape;2135;p82"/>
          <p:cNvCxnSpPr>
            <a:stCxn id="2129" idx="6"/>
            <a:endCxn id="2126" idx="1"/>
          </p:cNvCxnSpPr>
          <p:nvPr/>
        </p:nvCxnSpPr>
        <p:spPr>
          <a:xfrm>
            <a:off x="4378850" y="3947647"/>
            <a:ext cx="543900" cy="600"/>
          </a:xfrm>
          <a:prstGeom prst="bentConnector3">
            <a:avLst>
              <a:gd name="adj1" fmla="val 4999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36" name="Google Shape;2136;p82"/>
          <p:cNvSpPr/>
          <p:nvPr/>
        </p:nvSpPr>
        <p:spPr>
          <a:xfrm>
            <a:off x="816038" y="2567525"/>
            <a:ext cx="2021100" cy="612000"/>
          </a:xfrm>
          <a:prstGeom prst="rect">
            <a:avLst/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EVENTS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137" name="Google Shape;2137;p82"/>
          <p:cNvSpPr txBox="1"/>
          <p:nvPr/>
        </p:nvSpPr>
        <p:spPr>
          <a:xfrm>
            <a:off x="6306863" y="1546950"/>
            <a:ext cx="2021100" cy="5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Mercury is the closest planet to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2138" name="Google Shape;2138;p82"/>
          <p:cNvSpPr txBox="1"/>
          <p:nvPr/>
        </p:nvSpPr>
        <p:spPr>
          <a:xfrm>
            <a:off x="6306863" y="2621675"/>
            <a:ext cx="2021100" cy="5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It’s the biggest planet in the Solar System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2139" name="Google Shape;2139;p82"/>
          <p:cNvSpPr txBox="1"/>
          <p:nvPr/>
        </p:nvSpPr>
        <p:spPr>
          <a:xfrm>
            <a:off x="6306863" y="3696400"/>
            <a:ext cx="2021100" cy="5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Venus has a beautiful name, but it’s hot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2140" name="Google Shape;2140;p82"/>
          <p:cNvSpPr txBox="1"/>
          <p:nvPr/>
        </p:nvSpPr>
        <p:spPr>
          <a:xfrm>
            <a:off x="3899913" y="1604500"/>
            <a:ext cx="4137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141" name="Google Shape;2141;p82"/>
          <p:cNvSpPr txBox="1"/>
          <p:nvPr/>
        </p:nvSpPr>
        <p:spPr>
          <a:xfrm>
            <a:off x="3899913" y="2669513"/>
            <a:ext cx="4137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142" name="Google Shape;2142;p82"/>
          <p:cNvSpPr txBox="1"/>
          <p:nvPr/>
        </p:nvSpPr>
        <p:spPr>
          <a:xfrm>
            <a:off x="3899888" y="3734550"/>
            <a:ext cx="413700" cy="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2143" name="Google Shape;2143;p82"/>
          <p:cNvCxnSpPr/>
          <p:nvPr/>
        </p:nvCxnSpPr>
        <p:spPr>
          <a:xfrm flipH="1">
            <a:off x="1125950" y="3338975"/>
            <a:ext cx="14013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p8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TARGET</a:t>
            </a:r>
            <a:endParaRPr/>
          </a:p>
        </p:txBody>
      </p:sp>
      <p:pic>
        <p:nvPicPr>
          <p:cNvPr id="2149" name="Google Shape;2149;p83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0723" y="1358950"/>
            <a:ext cx="3922776" cy="24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0" name="Google Shape;2150;p83"/>
          <p:cNvSpPr txBox="1"/>
          <p:nvPr/>
        </p:nvSpPr>
        <p:spPr>
          <a:xfrm>
            <a:off x="2703149" y="3863525"/>
            <a:ext cx="37377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To modify this graph, click on it, follow the link, change the data and paste the resulting graph here</a:t>
            </a:r>
            <a:endParaRPr sz="1200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2151" name="Google Shape;2151;p83"/>
          <p:cNvSpPr txBox="1">
            <a:spLocks noGrp="1"/>
          </p:cNvSpPr>
          <p:nvPr>
            <p:ph type="title" idx="4294967295"/>
          </p:nvPr>
        </p:nvSpPr>
        <p:spPr>
          <a:xfrm>
            <a:off x="720088" y="2116675"/>
            <a:ext cx="2277300" cy="2829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 50%</a:t>
            </a:r>
            <a:endParaRPr sz="1800"/>
          </a:p>
        </p:txBody>
      </p:sp>
      <p:sp>
        <p:nvSpPr>
          <p:cNvPr id="2152" name="Google Shape;2152;p83"/>
          <p:cNvSpPr txBox="1">
            <a:spLocks noGrp="1"/>
          </p:cNvSpPr>
          <p:nvPr>
            <p:ph type="subTitle" idx="4294967295"/>
          </p:nvPr>
        </p:nvSpPr>
        <p:spPr>
          <a:xfrm>
            <a:off x="720088" y="2454100"/>
            <a:ext cx="22773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2153" name="Google Shape;2153;p83"/>
          <p:cNvSpPr txBox="1">
            <a:spLocks noGrp="1"/>
          </p:cNvSpPr>
          <p:nvPr>
            <p:ph type="title" idx="4294967295"/>
          </p:nvPr>
        </p:nvSpPr>
        <p:spPr>
          <a:xfrm>
            <a:off x="6146788" y="1546023"/>
            <a:ext cx="2277300" cy="2829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VENUS 25%</a:t>
            </a:r>
            <a:endParaRPr sz="1800"/>
          </a:p>
        </p:txBody>
      </p:sp>
      <p:sp>
        <p:nvSpPr>
          <p:cNvPr id="2154" name="Google Shape;2154;p83"/>
          <p:cNvSpPr txBox="1">
            <a:spLocks noGrp="1"/>
          </p:cNvSpPr>
          <p:nvPr>
            <p:ph type="subTitle" idx="4294967295"/>
          </p:nvPr>
        </p:nvSpPr>
        <p:spPr>
          <a:xfrm>
            <a:off x="6146788" y="1880388"/>
            <a:ext cx="22773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name, but it’s terribly hot</a:t>
            </a:r>
            <a:endParaRPr sz="1400"/>
          </a:p>
        </p:txBody>
      </p:sp>
      <p:sp>
        <p:nvSpPr>
          <p:cNvPr id="2155" name="Google Shape;2155;p83"/>
          <p:cNvSpPr txBox="1">
            <a:spLocks noGrp="1"/>
          </p:cNvSpPr>
          <p:nvPr>
            <p:ph type="title" idx="4294967295"/>
          </p:nvPr>
        </p:nvSpPr>
        <p:spPr>
          <a:xfrm>
            <a:off x="6146788" y="2704773"/>
            <a:ext cx="2277300" cy="2829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 25%</a:t>
            </a:r>
            <a:endParaRPr sz="1800"/>
          </a:p>
        </p:txBody>
      </p:sp>
      <p:sp>
        <p:nvSpPr>
          <p:cNvPr id="2156" name="Google Shape;2156;p83"/>
          <p:cNvSpPr txBox="1">
            <a:spLocks noGrp="1"/>
          </p:cNvSpPr>
          <p:nvPr>
            <p:ph type="subTitle" idx="4294967295"/>
          </p:nvPr>
        </p:nvSpPr>
        <p:spPr>
          <a:xfrm>
            <a:off x="6146788" y="3039138"/>
            <a:ext cx="22773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cxnSp>
        <p:nvCxnSpPr>
          <p:cNvPr id="2157" name="Google Shape;2157;p83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2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p84"/>
          <p:cNvSpPr txBox="1">
            <a:spLocks noGrp="1"/>
          </p:cNvSpPr>
          <p:nvPr>
            <p:ph type="title" idx="15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THEY SAY ABOUT US?</a:t>
            </a:r>
            <a:endParaRPr/>
          </a:p>
        </p:txBody>
      </p:sp>
      <p:sp>
        <p:nvSpPr>
          <p:cNvPr id="2163" name="Google Shape;2163;p84"/>
          <p:cNvSpPr txBox="1">
            <a:spLocks noGrp="1"/>
          </p:cNvSpPr>
          <p:nvPr>
            <p:ph type="title"/>
          </p:nvPr>
        </p:nvSpPr>
        <p:spPr>
          <a:xfrm>
            <a:off x="916225" y="2443810"/>
            <a:ext cx="1841400" cy="401700"/>
          </a:xfrm>
          <a:prstGeom prst="rect">
            <a:avLst/>
          </a:prstGeom>
        </p:spPr>
        <p:txBody>
          <a:bodyPr spcFirstLastPara="1" wrap="square" lIns="91425" tIns="91425" rIns="3600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164" name="Google Shape;2164;p84"/>
          <p:cNvSpPr txBox="1">
            <a:spLocks noGrp="1"/>
          </p:cNvSpPr>
          <p:nvPr>
            <p:ph type="subTitle" idx="1"/>
          </p:nvPr>
        </p:nvSpPr>
        <p:spPr>
          <a:xfrm>
            <a:off x="786275" y="1909450"/>
            <a:ext cx="2101200" cy="57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2165" name="Google Shape;2165;p84"/>
          <p:cNvSpPr txBox="1">
            <a:spLocks noGrp="1"/>
          </p:cNvSpPr>
          <p:nvPr>
            <p:ph type="title" idx="2"/>
          </p:nvPr>
        </p:nvSpPr>
        <p:spPr>
          <a:xfrm>
            <a:off x="6298374" y="2443810"/>
            <a:ext cx="1841400" cy="401700"/>
          </a:xfrm>
          <a:prstGeom prst="rect">
            <a:avLst/>
          </a:prstGeom>
        </p:spPr>
        <p:txBody>
          <a:bodyPr spcFirstLastPara="1" wrap="square" lIns="91425" tIns="91425" rIns="3600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166" name="Google Shape;2166;p84"/>
          <p:cNvSpPr txBox="1">
            <a:spLocks noGrp="1"/>
          </p:cNvSpPr>
          <p:nvPr>
            <p:ph type="subTitle" idx="3"/>
          </p:nvPr>
        </p:nvSpPr>
        <p:spPr>
          <a:xfrm>
            <a:off x="6080425" y="1909450"/>
            <a:ext cx="2277300" cy="57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2167" name="Google Shape;2167;p84"/>
          <p:cNvSpPr txBox="1">
            <a:spLocks noGrp="1"/>
          </p:cNvSpPr>
          <p:nvPr>
            <p:ph type="title" idx="4"/>
          </p:nvPr>
        </p:nvSpPr>
        <p:spPr>
          <a:xfrm>
            <a:off x="3607299" y="3872760"/>
            <a:ext cx="1841400" cy="401700"/>
          </a:xfrm>
          <a:prstGeom prst="rect">
            <a:avLst/>
          </a:prstGeom>
        </p:spPr>
        <p:txBody>
          <a:bodyPr spcFirstLastPara="1" wrap="square" lIns="91425" tIns="91425" rIns="3600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2168" name="Google Shape;2168;p84"/>
          <p:cNvSpPr txBox="1">
            <a:spLocks noGrp="1"/>
          </p:cNvSpPr>
          <p:nvPr>
            <p:ph type="subTitle" idx="5"/>
          </p:nvPr>
        </p:nvSpPr>
        <p:spPr>
          <a:xfrm>
            <a:off x="3389350" y="3332250"/>
            <a:ext cx="2277300" cy="57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2169" name="Google Shape;2169;p84"/>
          <p:cNvSpPr txBox="1">
            <a:spLocks noGrp="1"/>
          </p:cNvSpPr>
          <p:nvPr>
            <p:ph type="title" idx="6"/>
          </p:nvPr>
        </p:nvSpPr>
        <p:spPr>
          <a:xfrm>
            <a:off x="3607299" y="2443810"/>
            <a:ext cx="1841400" cy="401700"/>
          </a:xfrm>
          <a:prstGeom prst="rect">
            <a:avLst/>
          </a:prstGeom>
        </p:spPr>
        <p:txBody>
          <a:bodyPr spcFirstLastPara="1" wrap="square" lIns="91425" tIns="91425" rIns="3600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170" name="Google Shape;2170;p84"/>
          <p:cNvSpPr txBox="1">
            <a:spLocks noGrp="1"/>
          </p:cNvSpPr>
          <p:nvPr>
            <p:ph type="subTitle" idx="7"/>
          </p:nvPr>
        </p:nvSpPr>
        <p:spPr>
          <a:xfrm>
            <a:off x="3389350" y="1909450"/>
            <a:ext cx="2277300" cy="57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2171" name="Google Shape;2171;p84"/>
          <p:cNvSpPr txBox="1">
            <a:spLocks noGrp="1"/>
          </p:cNvSpPr>
          <p:nvPr>
            <p:ph type="title" idx="8"/>
          </p:nvPr>
        </p:nvSpPr>
        <p:spPr>
          <a:xfrm>
            <a:off x="916225" y="3872760"/>
            <a:ext cx="1841400" cy="401700"/>
          </a:xfrm>
          <a:prstGeom prst="rect">
            <a:avLst/>
          </a:prstGeom>
        </p:spPr>
        <p:txBody>
          <a:bodyPr spcFirstLastPara="1" wrap="square" lIns="91425" tIns="91425" rIns="3600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2172" name="Google Shape;2172;p84"/>
          <p:cNvSpPr txBox="1">
            <a:spLocks noGrp="1"/>
          </p:cNvSpPr>
          <p:nvPr>
            <p:ph type="subTitle" idx="9"/>
          </p:nvPr>
        </p:nvSpPr>
        <p:spPr>
          <a:xfrm>
            <a:off x="786325" y="3332250"/>
            <a:ext cx="2101200" cy="57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2173" name="Google Shape;2173;p84"/>
          <p:cNvSpPr txBox="1">
            <a:spLocks noGrp="1"/>
          </p:cNvSpPr>
          <p:nvPr>
            <p:ph type="title" idx="13"/>
          </p:nvPr>
        </p:nvSpPr>
        <p:spPr>
          <a:xfrm>
            <a:off x="6495924" y="3872763"/>
            <a:ext cx="1446300" cy="401700"/>
          </a:xfrm>
          <a:prstGeom prst="rect">
            <a:avLst/>
          </a:prstGeom>
        </p:spPr>
        <p:txBody>
          <a:bodyPr spcFirstLastPara="1" wrap="square" lIns="91425" tIns="91425" rIns="3600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174" name="Google Shape;2174;p84"/>
          <p:cNvSpPr txBox="1">
            <a:spLocks noGrp="1"/>
          </p:cNvSpPr>
          <p:nvPr>
            <p:ph type="subTitle" idx="14"/>
          </p:nvPr>
        </p:nvSpPr>
        <p:spPr>
          <a:xfrm>
            <a:off x="6080425" y="3332250"/>
            <a:ext cx="2277300" cy="57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cxnSp>
        <p:nvCxnSpPr>
          <p:cNvPr id="2175" name="Google Shape;2175;p84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2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0" name="Google Shape;2180;p85"/>
          <p:cNvPicPr preferRelativeResize="0"/>
          <p:nvPr/>
        </p:nvPicPr>
        <p:blipFill rotWithShape="1">
          <a:blip r:embed="rId3">
            <a:alphaModFix/>
          </a:blip>
          <a:srcRect l="40916" r="2646"/>
          <a:stretch/>
        </p:blipFill>
        <p:spPr>
          <a:xfrm>
            <a:off x="733600" y="1387000"/>
            <a:ext cx="1793100" cy="17874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2181" name="Google Shape;2181;p85"/>
          <p:cNvCxnSpPr/>
          <p:nvPr/>
        </p:nvCxnSpPr>
        <p:spPr>
          <a:xfrm rot="10800000">
            <a:off x="2760238" y="1777900"/>
            <a:ext cx="0" cy="1005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82" name="Google Shape;2182;p85"/>
          <p:cNvSpPr txBox="1">
            <a:spLocks noGrp="1"/>
          </p:cNvSpPr>
          <p:nvPr>
            <p:ph type="subTitle" idx="1"/>
          </p:nvPr>
        </p:nvSpPr>
        <p:spPr>
          <a:xfrm>
            <a:off x="2909825" y="2230788"/>
            <a:ext cx="2703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the biggest planet in the Solar System”</a:t>
            </a:r>
            <a:endParaRPr/>
          </a:p>
        </p:txBody>
      </p:sp>
      <p:sp>
        <p:nvSpPr>
          <p:cNvPr id="2183" name="Google Shape;2183;p85"/>
          <p:cNvSpPr txBox="1">
            <a:spLocks noGrp="1"/>
          </p:cNvSpPr>
          <p:nvPr>
            <p:ph type="subTitle" idx="2"/>
          </p:nvPr>
        </p:nvSpPr>
        <p:spPr>
          <a:xfrm>
            <a:off x="2909812" y="1811988"/>
            <a:ext cx="2703300" cy="4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DOE, 36</a:t>
            </a:r>
            <a:endParaRPr/>
          </a:p>
        </p:txBody>
      </p:sp>
      <p:sp>
        <p:nvSpPr>
          <p:cNvPr id="2184" name="Google Shape;2184;p85"/>
          <p:cNvSpPr txBox="1">
            <a:spLocks noGrp="1"/>
          </p:cNvSpPr>
          <p:nvPr>
            <p:ph type="subTitle" idx="3"/>
          </p:nvPr>
        </p:nvSpPr>
        <p:spPr>
          <a:xfrm>
            <a:off x="3577125" y="3532938"/>
            <a:ext cx="2703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farthest planet from the Sun”</a:t>
            </a:r>
            <a:endParaRPr/>
          </a:p>
        </p:txBody>
      </p:sp>
      <p:sp>
        <p:nvSpPr>
          <p:cNvPr id="2185" name="Google Shape;2185;p85"/>
          <p:cNvSpPr txBox="1">
            <a:spLocks noGrp="1"/>
          </p:cNvSpPr>
          <p:nvPr>
            <p:ph type="subTitle" idx="4"/>
          </p:nvPr>
        </p:nvSpPr>
        <p:spPr>
          <a:xfrm>
            <a:off x="3577113" y="3114163"/>
            <a:ext cx="2703300" cy="4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JAMES, 24</a:t>
            </a:r>
            <a:endParaRPr/>
          </a:p>
        </p:txBody>
      </p:sp>
      <p:sp>
        <p:nvSpPr>
          <p:cNvPr id="2186" name="Google Shape;2186;p8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THEY SAY ABOUT US?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87" name="Google Shape;2187;p85"/>
          <p:cNvCxnSpPr/>
          <p:nvPr/>
        </p:nvCxnSpPr>
        <p:spPr>
          <a:xfrm rot="10800000">
            <a:off x="6433700" y="3109200"/>
            <a:ext cx="0" cy="1005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2188" name="Google Shape;2188;p85"/>
          <p:cNvPicPr preferRelativeResize="0"/>
          <p:nvPr/>
        </p:nvPicPr>
        <p:blipFill rotWithShape="1">
          <a:blip r:embed="rId4">
            <a:alphaModFix/>
          </a:blip>
          <a:srcRect l="19241" r="22343"/>
          <a:stretch/>
        </p:blipFill>
        <p:spPr>
          <a:xfrm>
            <a:off x="6637675" y="2748600"/>
            <a:ext cx="1793100" cy="1726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86"/>
          <p:cNvSpPr txBox="1">
            <a:spLocks noGrp="1"/>
          </p:cNvSpPr>
          <p:nvPr>
            <p:ph type="title"/>
          </p:nvPr>
        </p:nvSpPr>
        <p:spPr>
          <a:xfrm>
            <a:off x="713225" y="2811425"/>
            <a:ext cx="374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2194" name="Google Shape;2194;p86"/>
          <p:cNvSpPr txBox="1">
            <a:spLocks noGrp="1"/>
          </p:cNvSpPr>
          <p:nvPr>
            <p:ph type="subTitle" idx="1"/>
          </p:nvPr>
        </p:nvSpPr>
        <p:spPr>
          <a:xfrm>
            <a:off x="713225" y="1759375"/>
            <a:ext cx="37437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inspired”</a:t>
            </a:r>
            <a:endParaRPr/>
          </a:p>
        </p:txBody>
      </p:sp>
      <p:grpSp>
        <p:nvGrpSpPr>
          <p:cNvPr id="2195" name="Google Shape;2195;p86"/>
          <p:cNvGrpSpPr/>
          <p:nvPr/>
        </p:nvGrpSpPr>
        <p:grpSpPr>
          <a:xfrm>
            <a:off x="3948439" y="2506662"/>
            <a:ext cx="5195620" cy="1341486"/>
            <a:chOff x="1141200" y="2164375"/>
            <a:chExt cx="3435575" cy="887050"/>
          </a:xfrm>
        </p:grpSpPr>
        <p:sp>
          <p:nvSpPr>
            <p:cNvPr id="2196" name="Google Shape;2196;p86"/>
            <p:cNvSpPr/>
            <p:nvPr/>
          </p:nvSpPr>
          <p:spPr>
            <a:xfrm>
              <a:off x="1931775" y="2265575"/>
              <a:ext cx="2645000" cy="203050"/>
            </a:xfrm>
            <a:custGeom>
              <a:avLst/>
              <a:gdLst/>
              <a:ahLst/>
              <a:cxnLst/>
              <a:rect l="l" t="t" r="r" b="b"/>
              <a:pathLst>
                <a:path w="105800" h="8122" fill="none" extrusionOk="0">
                  <a:moveTo>
                    <a:pt x="105800" y="8121"/>
                  </a:moveTo>
                  <a:lnTo>
                    <a:pt x="51388" y="8121"/>
                  </a:lnTo>
                  <a:lnTo>
                    <a:pt x="43268" y="1"/>
                  </a:ln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86"/>
            <p:cNvSpPr/>
            <p:nvPr/>
          </p:nvSpPr>
          <p:spPr>
            <a:xfrm>
              <a:off x="1351050" y="2468600"/>
              <a:ext cx="1865425" cy="478050"/>
            </a:xfrm>
            <a:custGeom>
              <a:avLst/>
              <a:gdLst/>
              <a:ahLst/>
              <a:cxnLst/>
              <a:rect l="l" t="t" r="r" b="b"/>
              <a:pathLst>
                <a:path w="74617" h="19122" fill="none" extrusionOk="0">
                  <a:moveTo>
                    <a:pt x="74617" y="0"/>
                  </a:moveTo>
                  <a:lnTo>
                    <a:pt x="55507" y="19121"/>
                  </a:lnTo>
                  <a:lnTo>
                    <a:pt x="0" y="19121"/>
                  </a:lnTo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86"/>
            <p:cNvSpPr/>
            <p:nvPr/>
          </p:nvSpPr>
          <p:spPr>
            <a:xfrm>
              <a:off x="1723125" y="2164375"/>
              <a:ext cx="210175" cy="209875"/>
            </a:xfrm>
            <a:custGeom>
              <a:avLst/>
              <a:gdLst/>
              <a:ahLst/>
              <a:cxnLst/>
              <a:rect l="l" t="t" r="r" b="b"/>
              <a:pathLst>
                <a:path w="8407" h="8395" fill="none" extrusionOk="0">
                  <a:moveTo>
                    <a:pt x="8406" y="4192"/>
                  </a:moveTo>
                  <a:cubicBezTo>
                    <a:pt x="8406" y="6514"/>
                    <a:pt x="6525" y="8395"/>
                    <a:pt x="4203" y="8395"/>
                  </a:cubicBezTo>
                  <a:cubicBezTo>
                    <a:pt x="1881" y="8395"/>
                    <a:pt x="0" y="6514"/>
                    <a:pt x="0" y="4192"/>
                  </a:cubicBezTo>
                  <a:cubicBezTo>
                    <a:pt x="0" y="1870"/>
                    <a:pt x="1881" y="1"/>
                    <a:pt x="4203" y="1"/>
                  </a:cubicBezTo>
                  <a:cubicBezTo>
                    <a:pt x="6525" y="1"/>
                    <a:pt x="8406" y="1870"/>
                    <a:pt x="8406" y="4192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86"/>
            <p:cNvSpPr/>
            <p:nvPr/>
          </p:nvSpPr>
          <p:spPr>
            <a:xfrm>
              <a:off x="1767775" y="2208725"/>
              <a:ext cx="120875" cy="120875"/>
            </a:xfrm>
            <a:custGeom>
              <a:avLst/>
              <a:gdLst/>
              <a:ahLst/>
              <a:cxnLst/>
              <a:rect l="l" t="t" r="r" b="b"/>
              <a:pathLst>
                <a:path w="4835" h="4835" extrusionOk="0">
                  <a:moveTo>
                    <a:pt x="2417" y="1"/>
                  </a:moveTo>
                  <a:cubicBezTo>
                    <a:pt x="1084" y="1"/>
                    <a:pt x="0" y="1084"/>
                    <a:pt x="0" y="2418"/>
                  </a:cubicBezTo>
                  <a:cubicBezTo>
                    <a:pt x="0" y="3751"/>
                    <a:pt x="1084" y="4835"/>
                    <a:pt x="2417" y="4835"/>
                  </a:cubicBezTo>
                  <a:cubicBezTo>
                    <a:pt x="3751" y="4835"/>
                    <a:pt x="4834" y="3751"/>
                    <a:pt x="4834" y="2418"/>
                  </a:cubicBezTo>
                  <a:cubicBezTo>
                    <a:pt x="4834" y="1084"/>
                    <a:pt x="3751" y="1"/>
                    <a:pt x="2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86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86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02" name="Google Shape;2202;p86"/>
          <p:cNvCxnSpPr/>
          <p:nvPr/>
        </p:nvCxnSpPr>
        <p:spPr>
          <a:xfrm flipH="1">
            <a:off x="3867750" y="97187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p8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</a:t>
            </a:r>
            <a:endParaRPr/>
          </a:p>
        </p:txBody>
      </p:sp>
      <p:sp>
        <p:nvSpPr>
          <p:cNvPr id="2208" name="Google Shape;2208;p87"/>
          <p:cNvSpPr txBox="1">
            <a:spLocks noGrp="1"/>
          </p:cNvSpPr>
          <p:nvPr>
            <p:ph type="subTitle" idx="4294967295"/>
          </p:nvPr>
        </p:nvSpPr>
        <p:spPr>
          <a:xfrm>
            <a:off x="714450" y="3779475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sp>
        <p:nvSpPr>
          <p:cNvPr id="2209" name="Google Shape;2209;p87"/>
          <p:cNvSpPr txBox="1">
            <a:spLocks noGrp="1"/>
          </p:cNvSpPr>
          <p:nvPr>
            <p:ph type="subTitle" idx="4294967295"/>
          </p:nvPr>
        </p:nvSpPr>
        <p:spPr>
          <a:xfrm>
            <a:off x="3805900" y="3779475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2210" name="Google Shape;2210;p87"/>
          <p:cNvSpPr txBox="1">
            <a:spLocks noGrp="1"/>
          </p:cNvSpPr>
          <p:nvPr>
            <p:ph type="subTitle" idx="4294967295"/>
          </p:nvPr>
        </p:nvSpPr>
        <p:spPr>
          <a:xfrm>
            <a:off x="2260075" y="1266013"/>
            <a:ext cx="1532400" cy="987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2211" name="Google Shape;2211;p87"/>
          <p:cNvSpPr txBox="1">
            <a:spLocks noGrp="1"/>
          </p:cNvSpPr>
          <p:nvPr>
            <p:ph type="subTitle" idx="4294967295"/>
          </p:nvPr>
        </p:nvSpPr>
        <p:spPr>
          <a:xfrm>
            <a:off x="6897400" y="3779475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Neptune is the farthest planet from the Sun</a:t>
            </a:r>
            <a:endParaRPr sz="1400"/>
          </a:p>
        </p:txBody>
      </p:sp>
      <p:sp>
        <p:nvSpPr>
          <p:cNvPr id="2212" name="Google Shape;2212;p87"/>
          <p:cNvSpPr txBox="1">
            <a:spLocks noGrp="1"/>
          </p:cNvSpPr>
          <p:nvPr>
            <p:ph type="subTitle" idx="4294967295"/>
          </p:nvPr>
        </p:nvSpPr>
        <p:spPr>
          <a:xfrm>
            <a:off x="5351471" y="1266013"/>
            <a:ext cx="1532400" cy="987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the ringed planet and a gas giant</a:t>
            </a:r>
            <a:endParaRPr sz="1400"/>
          </a:p>
        </p:txBody>
      </p:sp>
      <p:sp>
        <p:nvSpPr>
          <p:cNvPr id="2213" name="Google Shape;2213;p87"/>
          <p:cNvSpPr txBox="1">
            <a:spLocks noGrp="1"/>
          </p:cNvSpPr>
          <p:nvPr>
            <p:ph type="subTitle" idx="4294967295"/>
          </p:nvPr>
        </p:nvSpPr>
        <p:spPr>
          <a:xfrm>
            <a:off x="2197200" y="21258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VENUS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214" name="Google Shape;2214;p87"/>
          <p:cNvSpPr txBox="1">
            <a:spLocks noGrp="1"/>
          </p:cNvSpPr>
          <p:nvPr>
            <p:ph type="subTitle" idx="4294967295"/>
          </p:nvPr>
        </p:nvSpPr>
        <p:spPr>
          <a:xfrm>
            <a:off x="5288600" y="21258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SATURN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215" name="Google Shape;2215;p87"/>
          <p:cNvSpPr txBox="1">
            <a:spLocks noGrp="1"/>
          </p:cNvSpPr>
          <p:nvPr>
            <p:ph type="subTitle" idx="4294967295"/>
          </p:nvPr>
        </p:nvSpPr>
        <p:spPr>
          <a:xfrm>
            <a:off x="651400" y="34010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MARS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216" name="Google Shape;2216;p87"/>
          <p:cNvSpPr txBox="1">
            <a:spLocks noGrp="1"/>
          </p:cNvSpPr>
          <p:nvPr>
            <p:ph type="subTitle" idx="4294967295"/>
          </p:nvPr>
        </p:nvSpPr>
        <p:spPr>
          <a:xfrm>
            <a:off x="6834400" y="34010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NEPTUNE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217" name="Google Shape;2217;p87"/>
          <p:cNvSpPr txBox="1">
            <a:spLocks noGrp="1"/>
          </p:cNvSpPr>
          <p:nvPr>
            <p:ph type="subTitle" idx="4294967295"/>
          </p:nvPr>
        </p:nvSpPr>
        <p:spPr>
          <a:xfrm>
            <a:off x="3742900" y="34010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218" name="Google Shape;2218;p87"/>
          <p:cNvSpPr/>
          <p:nvPr/>
        </p:nvSpPr>
        <p:spPr>
          <a:xfrm>
            <a:off x="11942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9" name="Google Shape;2219;p87"/>
          <p:cNvSpPr/>
          <p:nvPr/>
        </p:nvSpPr>
        <p:spPr>
          <a:xfrm>
            <a:off x="27399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0" name="Google Shape;2220;p87"/>
          <p:cNvSpPr/>
          <p:nvPr/>
        </p:nvSpPr>
        <p:spPr>
          <a:xfrm>
            <a:off x="42856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1" name="Google Shape;2221;p87"/>
          <p:cNvSpPr/>
          <p:nvPr/>
        </p:nvSpPr>
        <p:spPr>
          <a:xfrm>
            <a:off x="58313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2" name="Google Shape;2222;p87"/>
          <p:cNvSpPr/>
          <p:nvPr/>
        </p:nvSpPr>
        <p:spPr>
          <a:xfrm>
            <a:off x="7377050" y="26763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23" name="Google Shape;2223;p87"/>
          <p:cNvCxnSpPr>
            <a:stCxn id="2218" idx="6"/>
            <a:endCxn id="2219" idx="2"/>
          </p:cNvCxnSpPr>
          <p:nvPr/>
        </p:nvCxnSpPr>
        <p:spPr>
          <a:xfrm>
            <a:off x="17669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4" name="Google Shape;2224;p87"/>
          <p:cNvCxnSpPr>
            <a:stCxn id="2219" idx="6"/>
            <a:endCxn id="2220" idx="2"/>
          </p:cNvCxnSpPr>
          <p:nvPr/>
        </p:nvCxnSpPr>
        <p:spPr>
          <a:xfrm>
            <a:off x="33126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5" name="Google Shape;2225;p87"/>
          <p:cNvCxnSpPr>
            <a:stCxn id="2220" idx="6"/>
            <a:endCxn id="2221" idx="2"/>
          </p:cNvCxnSpPr>
          <p:nvPr/>
        </p:nvCxnSpPr>
        <p:spPr>
          <a:xfrm>
            <a:off x="48583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6" name="Google Shape;2226;p87"/>
          <p:cNvCxnSpPr>
            <a:stCxn id="2221" idx="6"/>
            <a:endCxn id="2222" idx="2"/>
          </p:cNvCxnSpPr>
          <p:nvPr/>
        </p:nvCxnSpPr>
        <p:spPr>
          <a:xfrm>
            <a:off x="6404050" y="29627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27" name="Google Shape;2227;p87"/>
          <p:cNvGrpSpPr/>
          <p:nvPr/>
        </p:nvGrpSpPr>
        <p:grpSpPr>
          <a:xfrm>
            <a:off x="1332734" y="2826965"/>
            <a:ext cx="288452" cy="275353"/>
            <a:chOff x="4126815" y="2760704"/>
            <a:chExt cx="380393" cy="363118"/>
          </a:xfrm>
        </p:grpSpPr>
        <p:sp>
          <p:nvSpPr>
            <p:cNvPr id="2228" name="Google Shape;2228;p87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87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87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87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87"/>
          <p:cNvGrpSpPr/>
          <p:nvPr/>
        </p:nvGrpSpPr>
        <p:grpSpPr>
          <a:xfrm>
            <a:off x="2885622" y="2824148"/>
            <a:ext cx="281276" cy="280987"/>
            <a:chOff x="2497275" y="2744159"/>
            <a:chExt cx="370930" cy="370549"/>
          </a:xfrm>
        </p:grpSpPr>
        <p:sp>
          <p:nvSpPr>
            <p:cNvPr id="2233" name="Google Shape;2233;p87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87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87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87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87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87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9" name="Google Shape;2239;p87"/>
          <p:cNvSpPr/>
          <p:nvPr/>
        </p:nvSpPr>
        <p:spPr>
          <a:xfrm>
            <a:off x="5973409" y="2847079"/>
            <a:ext cx="288483" cy="235125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0" name="Google Shape;2240;p87"/>
          <p:cNvGrpSpPr/>
          <p:nvPr/>
        </p:nvGrpSpPr>
        <p:grpSpPr>
          <a:xfrm>
            <a:off x="4417196" y="2834313"/>
            <a:ext cx="309505" cy="260656"/>
            <a:chOff x="2171474" y="3369229"/>
            <a:chExt cx="408156" cy="343737"/>
          </a:xfrm>
        </p:grpSpPr>
        <p:sp>
          <p:nvSpPr>
            <p:cNvPr id="2241" name="Google Shape;2241;p87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87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87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87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5" name="Google Shape;2245;p87"/>
          <p:cNvGrpSpPr/>
          <p:nvPr/>
        </p:nvGrpSpPr>
        <p:grpSpPr>
          <a:xfrm>
            <a:off x="7526466" y="2827568"/>
            <a:ext cx="273857" cy="274147"/>
            <a:chOff x="7538896" y="1970156"/>
            <a:chExt cx="361147" cy="361529"/>
          </a:xfrm>
        </p:grpSpPr>
        <p:sp>
          <p:nvSpPr>
            <p:cNvPr id="2246" name="Google Shape;2246;p87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87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87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87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87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87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52" name="Google Shape;2252;p87"/>
          <p:cNvCxnSpPr/>
          <p:nvPr/>
        </p:nvCxnSpPr>
        <p:spPr>
          <a:xfrm rot="10800000">
            <a:off x="713213" y="2459925"/>
            <a:ext cx="0" cy="1005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253" name="Google Shape;2253;p87"/>
          <p:cNvCxnSpPr/>
          <p:nvPr/>
        </p:nvCxnSpPr>
        <p:spPr>
          <a:xfrm rot="10800000">
            <a:off x="8430763" y="2461850"/>
            <a:ext cx="0" cy="1005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2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2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2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2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2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2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2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p88"/>
          <p:cNvSpPr txBox="1">
            <a:spLocks noGrp="1"/>
          </p:cNvSpPr>
          <p:nvPr>
            <p:ph type="title" idx="15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9" name="Google Shape;2259;p88"/>
          <p:cNvSpPr txBox="1">
            <a:spLocks noGrp="1"/>
          </p:cNvSpPr>
          <p:nvPr>
            <p:ph type="title"/>
          </p:nvPr>
        </p:nvSpPr>
        <p:spPr>
          <a:xfrm>
            <a:off x="1791863" y="1393625"/>
            <a:ext cx="2277300" cy="282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260" name="Google Shape;2260;p88"/>
          <p:cNvSpPr txBox="1">
            <a:spLocks noGrp="1"/>
          </p:cNvSpPr>
          <p:nvPr>
            <p:ph type="subTitle" idx="1"/>
          </p:nvPr>
        </p:nvSpPr>
        <p:spPr>
          <a:xfrm>
            <a:off x="1791863" y="1731050"/>
            <a:ext cx="2277300" cy="572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2261" name="Google Shape;2261;p88"/>
          <p:cNvSpPr txBox="1">
            <a:spLocks noGrp="1"/>
          </p:cNvSpPr>
          <p:nvPr>
            <p:ph type="title" idx="2"/>
          </p:nvPr>
        </p:nvSpPr>
        <p:spPr>
          <a:xfrm>
            <a:off x="5872188" y="2467573"/>
            <a:ext cx="2277300" cy="282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2262" name="Google Shape;2262;p88"/>
          <p:cNvSpPr txBox="1">
            <a:spLocks noGrp="1"/>
          </p:cNvSpPr>
          <p:nvPr>
            <p:ph type="subTitle" idx="3"/>
          </p:nvPr>
        </p:nvSpPr>
        <p:spPr>
          <a:xfrm>
            <a:off x="5872188" y="2801938"/>
            <a:ext cx="2277300" cy="572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2263" name="Google Shape;2263;p88"/>
          <p:cNvSpPr txBox="1">
            <a:spLocks noGrp="1"/>
          </p:cNvSpPr>
          <p:nvPr>
            <p:ph type="title" idx="4"/>
          </p:nvPr>
        </p:nvSpPr>
        <p:spPr>
          <a:xfrm>
            <a:off x="1791863" y="3535397"/>
            <a:ext cx="2277300" cy="282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264" name="Google Shape;2264;p88"/>
          <p:cNvSpPr txBox="1">
            <a:spLocks noGrp="1"/>
          </p:cNvSpPr>
          <p:nvPr>
            <p:ph type="subTitle" idx="5"/>
          </p:nvPr>
        </p:nvSpPr>
        <p:spPr>
          <a:xfrm>
            <a:off x="1791863" y="3866675"/>
            <a:ext cx="2277300" cy="572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2265" name="Google Shape;2265;p88"/>
          <p:cNvSpPr txBox="1">
            <a:spLocks noGrp="1"/>
          </p:cNvSpPr>
          <p:nvPr>
            <p:ph type="title" idx="6"/>
          </p:nvPr>
        </p:nvSpPr>
        <p:spPr>
          <a:xfrm>
            <a:off x="5872188" y="1393625"/>
            <a:ext cx="2277300" cy="282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2266" name="Google Shape;2266;p88"/>
          <p:cNvSpPr txBox="1">
            <a:spLocks noGrp="1"/>
          </p:cNvSpPr>
          <p:nvPr>
            <p:ph type="subTitle" idx="7"/>
          </p:nvPr>
        </p:nvSpPr>
        <p:spPr>
          <a:xfrm>
            <a:off x="5872188" y="1731050"/>
            <a:ext cx="2277300" cy="572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2267" name="Google Shape;2267;p88"/>
          <p:cNvSpPr txBox="1">
            <a:spLocks noGrp="1"/>
          </p:cNvSpPr>
          <p:nvPr>
            <p:ph type="title" idx="8"/>
          </p:nvPr>
        </p:nvSpPr>
        <p:spPr>
          <a:xfrm>
            <a:off x="1791863" y="2467573"/>
            <a:ext cx="2277300" cy="282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268" name="Google Shape;2268;p88"/>
          <p:cNvSpPr txBox="1">
            <a:spLocks noGrp="1"/>
          </p:cNvSpPr>
          <p:nvPr>
            <p:ph type="subTitle" idx="9"/>
          </p:nvPr>
        </p:nvSpPr>
        <p:spPr>
          <a:xfrm>
            <a:off x="1791863" y="2801938"/>
            <a:ext cx="2277300" cy="572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2269" name="Google Shape;2269;p88"/>
          <p:cNvSpPr txBox="1">
            <a:spLocks noGrp="1"/>
          </p:cNvSpPr>
          <p:nvPr>
            <p:ph type="title" idx="13"/>
          </p:nvPr>
        </p:nvSpPr>
        <p:spPr>
          <a:xfrm>
            <a:off x="5872188" y="3541513"/>
            <a:ext cx="2277300" cy="282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270" name="Google Shape;2270;p88"/>
          <p:cNvSpPr txBox="1">
            <a:spLocks noGrp="1"/>
          </p:cNvSpPr>
          <p:nvPr>
            <p:ph type="subTitle" idx="14"/>
          </p:nvPr>
        </p:nvSpPr>
        <p:spPr>
          <a:xfrm>
            <a:off x="5872188" y="3872788"/>
            <a:ext cx="2277300" cy="572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in the Solar System</a:t>
            </a:r>
            <a:endParaRPr/>
          </a:p>
        </p:txBody>
      </p:sp>
      <p:grpSp>
        <p:nvGrpSpPr>
          <p:cNvPr id="2271" name="Google Shape;2271;p88"/>
          <p:cNvGrpSpPr/>
          <p:nvPr/>
        </p:nvGrpSpPr>
        <p:grpSpPr>
          <a:xfrm>
            <a:off x="5072556" y="3777685"/>
            <a:ext cx="384133" cy="384133"/>
            <a:chOff x="1190625" y="238125"/>
            <a:chExt cx="5219200" cy="5219200"/>
          </a:xfrm>
        </p:grpSpPr>
        <p:sp>
          <p:nvSpPr>
            <p:cNvPr id="2272" name="Google Shape;2272;p88"/>
            <p:cNvSpPr/>
            <p:nvPr/>
          </p:nvSpPr>
          <p:spPr>
            <a:xfrm>
              <a:off x="3395725" y="534950"/>
              <a:ext cx="828550" cy="290350"/>
            </a:xfrm>
            <a:custGeom>
              <a:avLst/>
              <a:gdLst/>
              <a:ahLst/>
              <a:cxnLst/>
              <a:rect l="l" t="t" r="r" b="b"/>
              <a:pathLst>
                <a:path w="33142" h="11614" extrusionOk="0">
                  <a:moveTo>
                    <a:pt x="16604" y="1"/>
                  </a:moveTo>
                  <a:cubicBezTo>
                    <a:pt x="10765" y="1"/>
                    <a:pt x="5317" y="2284"/>
                    <a:pt x="1174" y="6394"/>
                  </a:cubicBezTo>
                  <a:cubicBezTo>
                    <a:pt x="0" y="7601"/>
                    <a:pt x="0" y="9558"/>
                    <a:pt x="1174" y="10733"/>
                  </a:cubicBezTo>
                  <a:cubicBezTo>
                    <a:pt x="1794" y="11320"/>
                    <a:pt x="2577" y="11613"/>
                    <a:pt x="3360" y="11613"/>
                  </a:cubicBezTo>
                  <a:cubicBezTo>
                    <a:pt x="4143" y="11613"/>
                    <a:pt x="4926" y="11320"/>
                    <a:pt x="5513" y="10733"/>
                  </a:cubicBezTo>
                  <a:cubicBezTo>
                    <a:pt x="8481" y="7764"/>
                    <a:pt x="12428" y="6133"/>
                    <a:pt x="16604" y="6133"/>
                  </a:cubicBezTo>
                  <a:cubicBezTo>
                    <a:pt x="20779" y="6133"/>
                    <a:pt x="24693" y="7764"/>
                    <a:pt x="27629" y="10700"/>
                  </a:cubicBezTo>
                  <a:cubicBezTo>
                    <a:pt x="28216" y="11303"/>
                    <a:pt x="28999" y="11605"/>
                    <a:pt x="29782" y="11605"/>
                  </a:cubicBezTo>
                  <a:cubicBezTo>
                    <a:pt x="30565" y="11605"/>
                    <a:pt x="31348" y="11303"/>
                    <a:pt x="31935" y="10700"/>
                  </a:cubicBezTo>
                  <a:cubicBezTo>
                    <a:pt x="33142" y="9526"/>
                    <a:pt x="33142" y="7568"/>
                    <a:pt x="31935" y="6394"/>
                  </a:cubicBezTo>
                  <a:cubicBezTo>
                    <a:pt x="27857" y="2284"/>
                    <a:pt x="22410" y="1"/>
                    <a:pt x="166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88"/>
            <p:cNvSpPr/>
            <p:nvPr/>
          </p:nvSpPr>
          <p:spPr>
            <a:xfrm>
              <a:off x="3186125" y="238125"/>
              <a:ext cx="1248550" cy="377575"/>
            </a:xfrm>
            <a:custGeom>
              <a:avLst/>
              <a:gdLst/>
              <a:ahLst/>
              <a:cxnLst/>
              <a:rect l="l" t="t" r="r" b="b"/>
              <a:pathLst>
                <a:path w="49942" h="15103" extrusionOk="0">
                  <a:moveTo>
                    <a:pt x="25020" y="0"/>
                  </a:moveTo>
                  <a:cubicBezTo>
                    <a:pt x="16017" y="0"/>
                    <a:pt x="7569" y="3523"/>
                    <a:pt x="1208" y="9884"/>
                  </a:cubicBezTo>
                  <a:cubicBezTo>
                    <a:pt x="1" y="11091"/>
                    <a:pt x="1" y="13015"/>
                    <a:pt x="1208" y="14222"/>
                  </a:cubicBezTo>
                  <a:cubicBezTo>
                    <a:pt x="1795" y="14809"/>
                    <a:pt x="2578" y="15103"/>
                    <a:pt x="3361" y="15103"/>
                  </a:cubicBezTo>
                  <a:cubicBezTo>
                    <a:pt x="4144" y="15103"/>
                    <a:pt x="4926" y="14809"/>
                    <a:pt x="5514" y="14222"/>
                  </a:cubicBezTo>
                  <a:cubicBezTo>
                    <a:pt x="10733" y="9003"/>
                    <a:pt x="17648" y="6133"/>
                    <a:pt x="25020" y="6133"/>
                  </a:cubicBezTo>
                  <a:cubicBezTo>
                    <a:pt x="32327" y="6133"/>
                    <a:pt x="39243" y="8970"/>
                    <a:pt x="44396" y="14157"/>
                  </a:cubicBezTo>
                  <a:cubicBezTo>
                    <a:pt x="45000" y="14760"/>
                    <a:pt x="45783" y="15062"/>
                    <a:pt x="46566" y="15062"/>
                  </a:cubicBezTo>
                  <a:cubicBezTo>
                    <a:pt x="47349" y="15062"/>
                    <a:pt x="48131" y="14760"/>
                    <a:pt x="48735" y="14157"/>
                  </a:cubicBezTo>
                  <a:cubicBezTo>
                    <a:pt x="49909" y="12983"/>
                    <a:pt x="49942" y="11026"/>
                    <a:pt x="48735" y="9851"/>
                  </a:cubicBezTo>
                  <a:cubicBezTo>
                    <a:pt x="42407" y="3490"/>
                    <a:pt x="33991" y="0"/>
                    <a:pt x="25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88"/>
            <p:cNvSpPr/>
            <p:nvPr/>
          </p:nvSpPr>
          <p:spPr>
            <a:xfrm>
              <a:off x="2573700" y="2252400"/>
              <a:ext cx="1255875" cy="919075"/>
            </a:xfrm>
            <a:custGeom>
              <a:avLst/>
              <a:gdLst/>
              <a:ahLst/>
              <a:cxnLst/>
              <a:rect l="l" t="t" r="r" b="b"/>
              <a:pathLst>
                <a:path w="50235" h="36763" extrusionOk="0">
                  <a:moveTo>
                    <a:pt x="32718" y="6133"/>
                  </a:moveTo>
                  <a:lnTo>
                    <a:pt x="42504" y="30630"/>
                  </a:lnTo>
                  <a:lnTo>
                    <a:pt x="7960" y="30630"/>
                  </a:lnTo>
                  <a:lnTo>
                    <a:pt x="19050" y="6133"/>
                  </a:lnTo>
                  <a:close/>
                  <a:moveTo>
                    <a:pt x="17060" y="0"/>
                  </a:moveTo>
                  <a:cubicBezTo>
                    <a:pt x="15854" y="0"/>
                    <a:pt x="14777" y="718"/>
                    <a:pt x="14288" y="1827"/>
                  </a:cubicBezTo>
                  <a:lnTo>
                    <a:pt x="424" y="32457"/>
                  </a:lnTo>
                  <a:cubicBezTo>
                    <a:pt x="0" y="33403"/>
                    <a:pt x="66" y="34479"/>
                    <a:pt x="620" y="35360"/>
                  </a:cubicBezTo>
                  <a:cubicBezTo>
                    <a:pt x="1207" y="36241"/>
                    <a:pt x="2153" y="36763"/>
                    <a:pt x="3197" y="36763"/>
                  </a:cubicBezTo>
                  <a:lnTo>
                    <a:pt x="47038" y="36763"/>
                  </a:lnTo>
                  <a:cubicBezTo>
                    <a:pt x="48049" y="36763"/>
                    <a:pt x="48995" y="36273"/>
                    <a:pt x="49550" y="35425"/>
                  </a:cubicBezTo>
                  <a:cubicBezTo>
                    <a:pt x="50137" y="34577"/>
                    <a:pt x="50235" y="33501"/>
                    <a:pt x="49876" y="32555"/>
                  </a:cubicBezTo>
                  <a:lnTo>
                    <a:pt x="37644" y="1925"/>
                  </a:lnTo>
                  <a:cubicBezTo>
                    <a:pt x="37154" y="783"/>
                    <a:pt x="36045" y="0"/>
                    <a:pt x="347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88"/>
            <p:cNvSpPr/>
            <p:nvPr/>
          </p:nvSpPr>
          <p:spPr>
            <a:xfrm>
              <a:off x="4029350" y="3323950"/>
              <a:ext cx="448550" cy="153350"/>
            </a:xfrm>
            <a:custGeom>
              <a:avLst/>
              <a:gdLst/>
              <a:ahLst/>
              <a:cxnLst/>
              <a:rect l="l" t="t" r="r" b="b"/>
              <a:pathLst>
                <a:path w="17942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14875" y="6133"/>
                  </a:lnTo>
                  <a:cubicBezTo>
                    <a:pt x="16572" y="6133"/>
                    <a:pt x="17942" y="4763"/>
                    <a:pt x="17942" y="3067"/>
                  </a:cubicBezTo>
                  <a:cubicBezTo>
                    <a:pt x="17942" y="1371"/>
                    <a:pt x="16572" y="1"/>
                    <a:pt x="14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88"/>
            <p:cNvSpPr/>
            <p:nvPr/>
          </p:nvSpPr>
          <p:spPr>
            <a:xfrm>
              <a:off x="2563100" y="3323950"/>
              <a:ext cx="448550" cy="153350"/>
            </a:xfrm>
            <a:custGeom>
              <a:avLst/>
              <a:gdLst/>
              <a:ahLst/>
              <a:cxnLst/>
              <a:rect l="l" t="t" r="r" b="b"/>
              <a:pathLst>
                <a:path w="17942" h="6134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63"/>
                    <a:pt x="1370" y="6133"/>
                    <a:pt x="3067" y="6133"/>
                  </a:cubicBezTo>
                  <a:lnTo>
                    <a:pt x="14875" y="6133"/>
                  </a:lnTo>
                  <a:cubicBezTo>
                    <a:pt x="16571" y="6133"/>
                    <a:pt x="17941" y="4763"/>
                    <a:pt x="17941" y="3067"/>
                  </a:cubicBezTo>
                  <a:cubicBezTo>
                    <a:pt x="17941" y="1371"/>
                    <a:pt x="16571" y="1"/>
                    <a:pt x="14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88"/>
            <p:cNvSpPr/>
            <p:nvPr/>
          </p:nvSpPr>
          <p:spPr>
            <a:xfrm>
              <a:off x="1190625" y="850550"/>
              <a:ext cx="5219200" cy="4606775"/>
            </a:xfrm>
            <a:custGeom>
              <a:avLst/>
              <a:gdLst/>
              <a:ahLst/>
              <a:cxnLst/>
              <a:rect l="l" t="t" r="r" b="b"/>
              <a:pathLst>
                <a:path w="208768" h="184271" extrusionOk="0">
                  <a:moveTo>
                    <a:pt x="104742" y="6133"/>
                  </a:moveTo>
                  <a:cubicBezTo>
                    <a:pt x="106439" y="6133"/>
                    <a:pt x="107809" y="7503"/>
                    <a:pt x="107809" y="9167"/>
                  </a:cubicBezTo>
                  <a:cubicBezTo>
                    <a:pt x="107809" y="10863"/>
                    <a:pt x="106439" y="12233"/>
                    <a:pt x="104742" y="12233"/>
                  </a:cubicBezTo>
                  <a:cubicBezTo>
                    <a:pt x="103079" y="12233"/>
                    <a:pt x="101709" y="10863"/>
                    <a:pt x="101709" y="9167"/>
                  </a:cubicBezTo>
                  <a:cubicBezTo>
                    <a:pt x="101709" y="7503"/>
                    <a:pt x="103079" y="6133"/>
                    <a:pt x="104742" y="6133"/>
                  </a:cubicBezTo>
                  <a:close/>
                  <a:moveTo>
                    <a:pt x="65109" y="14288"/>
                  </a:moveTo>
                  <a:cubicBezTo>
                    <a:pt x="66773" y="14288"/>
                    <a:pt x="68143" y="15658"/>
                    <a:pt x="68143" y="17354"/>
                  </a:cubicBezTo>
                  <a:cubicBezTo>
                    <a:pt x="68143" y="19018"/>
                    <a:pt x="66773" y="20388"/>
                    <a:pt x="65109" y="20388"/>
                  </a:cubicBezTo>
                  <a:cubicBezTo>
                    <a:pt x="63413" y="20388"/>
                    <a:pt x="62043" y="19018"/>
                    <a:pt x="62043" y="17354"/>
                  </a:cubicBezTo>
                  <a:cubicBezTo>
                    <a:pt x="62043" y="15658"/>
                    <a:pt x="63413" y="14288"/>
                    <a:pt x="65109" y="14288"/>
                  </a:cubicBezTo>
                  <a:close/>
                  <a:moveTo>
                    <a:pt x="143658" y="14288"/>
                  </a:moveTo>
                  <a:cubicBezTo>
                    <a:pt x="145354" y="14288"/>
                    <a:pt x="146724" y="15658"/>
                    <a:pt x="146724" y="17354"/>
                  </a:cubicBezTo>
                  <a:cubicBezTo>
                    <a:pt x="146724" y="19018"/>
                    <a:pt x="145354" y="20388"/>
                    <a:pt x="143658" y="20388"/>
                  </a:cubicBezTo>
                  <a:cubicBezTo>
                    <a:pt x="141994" y="20388"/>
                    <a:pt x="140624" y="19018"/>
                    <a:pt x="140624" y="17354"/>
                  </a:cubicBezTo>
                  <a:cubicBezTo>
                    <a:pt x="140624" y="15658"/>
                    <a:pt x="141994" y="14288"/>
                    <a:pt x="143658" y="14288"/>
                  </a:cubicBezTo>
                  <a:close/>
                  <a:moveTo>
                    <a:pt x="10177" y="110875"/>
                  </a:moveTo>
                  <a:cubicBezTo>
                    <a:pt x="11874" y="110875"/>
                    <a:pt x="13244" y="112245"/>
                    <a:pt x="13244" y="113942"/>
                  </a:cubicBezTo>
                  <a:cubicBezTo>
                    <a:pt x="13244" y="115638"/>
                    <a:pt x="11874" y="117008"/>
                    <a:pt x="10177" y="117008"/>
                  </a:cubicBezTo>
                  <a:lnTo>
                    <a:pt x="6133" y="117008"/>
                  </a:lnTo>
                  <a:lnTo>
                    <a:pt x="6133" y="110875"/>
                  </a:lnTo>
                  <a:close/>
                  <a:moveTo>
                    <a:pt x="202667" y="110875"/>
                  </a:moveTo>
                  <a:lnTo>
                    <a:pt x="202667" y="117008"/>
                  </a:lnTo>
                  <a:lnTo>
                    <a:pt x="198590" y="117008"/>
                  </a:lnTo>
                  <a:cubicBezTo>
                    <a:pt x="196894" y="117008"/>
                    <a:pt x="195523" y="115638"/>
                    <a:pt x="195523" y="113942"/>
                  </a:cubicBezTo>
                  <a:cubicBezTo>
                    <a:pt x="195523" y="112245"/>
                    <a:pt x="196894" y="110875"/>
                    <a:pt x="198590" y="110875"/>
                  </a:cubicBezTo>
                  <a:close/>
                  <a:moveTo>
                    <a:pt x="42504" y="129664"/>
                  </a:moveTo>
                  <a:cubicBezTo>
                    <a:pt x="49060" y="129664"/>
                    <a:pt x="54410" y="135014"/>
                    <a:pt x="54410" y="141571"/>
                  </a:cubicBezTo>
                  <a:cubicBezTo>
                    <a:pt x="54410" y="148127"/>
                    <a:pt x="49060" y="153477"/>
                    <a:pt x="42504" y="153477"/>
                  </a:cubicBezTo>
                  <a:cubicBezTo>
                    <a:pt x="35947" y="153477"/>
                    <a:pt x="30597" y="148127"/>
                    <a:pt x="30597" y="141571"/>
                  </a:cubicBezTo>
                  <a:cubicBezTo>
                    <a:pt x="30597" y="135014"/>
                    <a:pt x="35947" y="129664"/>
                    <a:pt x="42504" y="129664"/>
                  </a:cubicBezTo>
                  <a:close/>
                  <a:moveTo>
                    <a:pt x="167079" y="129664"/>
                  </a:moveTo>
                  <a:cubicBezTo>
                    <a:pt x="173636" y="129664"/>
                    <a:pt x="178985" y="135014"/>
                    <a:pt x="178985" y="141571"/>
                  </a:cubicBezTo>
                  <a:cubicBezTo>
                    <a:pt x="178985" y="148127"/>
                    <a:pt x="173636" y="153477"/>
                    <a:pt x="167079" y="153477"/>
                  </a:cubicBezTo>
                  <a:cubicBezTo>
                    <a:pt x="160522" y="153477"/>
                    <a:pt x="155173" y="148127"/>
                    <a:pt x="155173" y="141571"/>
                  </a:cubicBezTo>
                  <a:cubicBezTo>
                    <a:pt x="155173" y="135014"/>
                    <a:pt x="160522" y="129664"/>
                    <a:pt x="167079" y="129664"/>
                  </a:cubicBezTo>
                  <a:close/>
                  <a:moveTo>
                    <a:pt x="144669" y="172038"/>
                  </a:moveTo>
                  <a:cubicBezTo>
                    <a:pt x="146333" y="172038"/>
                    <a:pt x="147703" y="173408"/>
                    <a:pt x="147703" y="175104"/>
                  </a:cubicBezTo>
                  <a:cubicBezTo>
                    <a:pt x="147703" y="176800"/>
                    <a:pt x="146333" y="178138"/>
                    <a:pt x="144669" y="178138"/>
                  </a:cubicBezTo>
                  <a:cubicBezTo>
                    <a:pt x="142973" y="178138"/>
                    <a:pt x="141603" y="176800"/>
                    <a:pt x="141603" y="175104"/>
                  </a:cubicBezTo>
                  <a:cubicBezTo>
                    <a:pt x="141603" y="173408"/>
                    <a:pt x="142973" y="172038"/>
                    <a:pt x="144669" y="172038"/>
                  </a:cubicBezTo>
                  <a:close/>
                  <a:moveTo>
                    <a:pt x="64848" y="172038"/>
                  </a:moveTo>
                  <a:cubicBezTo>
                    <a:pt x="66545" y="172038"/>
                    <a:pt x="67915" y="173408"/>
                    <a:pt x="67915" y="175104"/>
                  </a:cubicBezTo>
                  <a:cubicBezTo>
                    <a:pt x="67915" y="176800"/>
                    <a:pt x="66545" y="178170"/>
                    <a:pt x="64848" y="178170"/>
                  </a:cubicBezTo>
                  <a:cubicBezTo>
                    <a:pt x="63185" y="178170"/>
                    <a:pt x="61815" y="176800"/>
                    <a:pt x="61815" y="175104"/>
                  </a:cubicBezTo>
                  <a:cubicBezTo>
                    <a:pt x="61815" y="173408"/>
                    <a:pt x="63185" y="172038"/>
                    <a:pt x="64848" y="172038"/>
                  </a:cubicBezTo>
                  <a:close/>
                  <a:moveTo>
                    <a:pt x="104742" y="172038"/>
                  </a:moveTo>
                  <a:cubicBezTo>
                    <a:pt x="106439" y="172038"/>
                    <a:pt x="107809" y="173408"/>
                    <a:pt x="107809" y="175104"/>
                  </a:cubicBezTo>
                  <a:cubicBezTo>
                    <a:pt x="107809" y="176800"/>
                    <a:pt x="106439" y="178170"/>
                    <a:pt x="104742" y="178170"/>
                  </a:cubicBezTo>
                  <a:cubicBezTo>
                    <a:pt x="103079" y="178170"/>
                    <a:pt x="101709" y="176800"/>
                    <a:pt x="101709" y="175104"/>
                  </a:cubicBezTo>
                  <a:cubicBezTo>
                    <a:pt x="101709" y="173408"/>
                    <a:pt x="103079" y="172038"/>
                    <a:pt x="104742" y="172038"/>
                  </a:cubicBezTo>
                  <a:close/>
                  <a:moveTo>
                    <a:pt x="104742" y="1"/>
                  </a:moveTo>
                  <a:cubicBezTo>
                    <a:pt x="99686" y="1"/>
                    <a:pt x="95576" y="4111"/>
                    <a:pt x="95576" y="9167"/>
                  </a:cubicBezTo>
                  <a:cubicBezTo>
                    <a:pt x="95576" y="13146"/>
                    <a:pt x="98153" y="16539"/>
                    <a:pt x="101709" y="17811"/>
                  </a:cubicBezTo>
                  <a:lnTo>
                    <a:pt x="101709" y="42700"/>
                  </a:lnTo>
                  <a:lnTo>
                    <a:pt x="81811" y="42700"/>
                  </a:lnTo>
                  <a:lnTo>
                    <a:pt x="81811" y="33632"/>
                  </a:lnTo>
                  <a:cubicBezTo>
                    <a:pt x="81811" y="32914"/>
                    <a:pt x="81582" y="32229"/>
                    <a:pt x="81126" y="31674"/>
                  </a:cubicBezTo>
                  <a:lnTo>
                    <a:pt x="73003" y="21986"/>
                  </a:lnTo>
                  <a:cubicBezTo>
                    <a:pt x="73819" y="20616"/>
                    <a:pt x="74275" y="19051"/>
                    <a:pt x="74275" y="17354"/>
                  </a:cubicBezTo>
                  <a:cubicBezTo>
                    <a:pt x="74275" y="12298"/>
                    <a:pt x="70165" y="8155"/>
                    <a:pt x="65109" y="8155"/>
                  </a:cubicBezTo>
                  <a:cubicBezTo>
                    <a:pt x="60021" y="8155"/>
                    <a:pt x="55910" y="12298"/>
                    <a:pt x="55910" y="17354"/>
                  </a:cubicBezTo>
                  <a:cubicBezTo>
                    <a:pt x="55910" y="22378"/>
                    <a:pt x="60021" y="26520"/>
                    <a:pt x="65109" y="26520"/>
                  </a:cubicBezTo>
                  <a:cubicBezTo>
                    <a:pt x="66218" y="26520"/>
                    <a:pt x="67295" y="26292"/>
                    <a:pt x="68306" y="25933"/>
                  </a:cubicBezTo>
                  <a:lnTo>
                    <a:pt x="75711" y="34741"/>
                  </a:lnTo>
                  <a:lnTo>
                    <a:pt x="75711" y="42700"/>
                  </a:lnTo>
                  <a:lnTo>
                    <a:pt x="69024" y="42700"/>
                  </a:lnTo>
                  <a:cubicBezTo>
                    <a:pt x="64946" y="42700"/>
                    <a:pt x="61227" y="45081"/>
                    <a:pt x="59499" y="48767"/>
                  </a:cubicBezTo>
                  <a:lnTo>
                    <a:pt x="52909" y="62892"/>
                  </a:lnTo>
                  <a:cubicBezTo>
                    <a:pt x="52224" y="64425"/>
                    <a:pt x="52877" y="66219"/>
                    <a:pt x="54410" y="66936"/>
                  </a:cubicBezTo>
                  <a:cubicBezTo>
                    <a:pt x="54832" y="67134"/>
                    <a:pt x="55277" y="67228"/>
                    <a:pt x="55714" y="67228"/>
                  </a:cubicBezTo>
                  <a:cubicBezTo>
                    <a:pt x="56863" y="67228"/>
                    <a:pt x="57958" y="66579"/>
                    <a:pt x="58455" y="65469"/>
                  </a:cubicBezTo>
                  <a:lnTo>
                    <a:pt x="65044" y="51344"/>
                  </a:lnTo>
                  <a:cubicBezTo>
                    <a:pt x="65762" y="49811"/>
                    <a:pt x="67327" y="48800"/>
                    <a:pt x="69024" y="48800"/>
                  </a:cubicBezTo>
                  <a:lnTo>
                    <a:pt x="140559" y="48800"/>
                  </a:lnTo>
                  <a:cubicBezTo>
                    <a:pt x="142255" y="48800"/>
                    <a:pt x="143788" y="49811"/>
                    <a:pt x="144506" y="51344"/>
                  </a:cubicBezTo>
                  <a:lnTo>
                    <a:pt x="146724" y="56074"/>
                  </a:lnTo>
                  <a:lnTo>
                    <a:pt x="104384" y="56074"/>
                  </a:lnTo>
                  <a:cubicBezTo>
                    <a:pt x="103372" y="56074"/>
                    <a:pt x="102426" y="56596"/>
                    <a:pt x="101839" y="57444"/>
                  </a:cubicBezTo>
                  <a:cubicBezTo>
                    <a:pt x="101285" y="58260"/>
                    <a:pt x="101154" y="59336"/>
                    <a:pt x="101546" y="60282"/>
                  </a:cubicBezTo>
                  <a:lnTo>
                    <a:pt x="113778" y="90912"/>
                  </a:lnTo>
                  <a:cubicBezTo>
                    <a:pt x="114235" y="92086"/>
                    <a:pt x="115376" y="92837"/>
                    <a:pt x="116616" y="92837"/>
                  </a:cubicBezTo>
                  <a:lnTo>
                    <a:pt x="138145" y="92837"/>
                  </a:lnTo>
                  <a:cubicBezTo>
                    <a:pt x="139841" y="92837"/>
                    <a:pt x="141211" y="91467"/>
                    <a:pt x="141211" y="89770"/>
                  </a:cubicBezTo>
                  <a:cubicBezTo>
                    <a:pt x="141211" y="88074"/>
                    <a:pt x="139841" y="86704"/>
                    <a:pt x="138145" y="86704"/>
                  </a:cubicBezTo>
                  <a:lnTo>
                    <a:pt x="118704" y="86704"/>
                  </a:lnTo>
                  <a:lnTo>
                    <a:pt x="108885" y="62207"/>
                  </a:lnTo>
                  <a:lnTo>
                    <a:pt x="149595" y="62207"/>
                  </a:lnTo>
                  <a:lnTo>
                    <a:pt x="161012" y="86704"/>
                  </a:lnTo>
                  <a:lnTo>
                    <a:pt x="151813" y="86704"/>
                  </a:lnTo>
                  <a:cubicBezTo>
                    <a:pt x="150149" y="86704"/>
                    <a:pt x="148779" y="88074"/>
                    <a:pt x="148779" y="89770"/>
                  </a:cubicBezTo>
                  <a:cubicBezTo>
                    <a:pt x="148779" y="91467"/>
                    <a:pt x="150149" y="92837"/>
                    <a:pt x="151813" y="92837"/>
                  </a:cubicBezTo>
                  <a:lnTo>
                    <a:pt x="165481" y="92837"/>
                  </a:lnTo>
                  <a:lnTo>
                    <a:pt x="200808" y="100046"/>
                  </a:lnTo>
                  <a:cubicBezTo>
                    <a:pt x="201917" y="100437"/>
                    <a:pt x="202667" y="101481"/>
                    <a:pt x="202667" y="102655"/>
                  </a:cubicBezTo>
                  <a:lnTo>
                    <a:pt x="202667" y="104743"/>
                  </a:lnTo>
                  <a:lnTo>
                    <a:pt x="198590" y="104743"/>
                  </a:lnTo>
                  <a:cubicBezTo>
                    <a:pt x="193534" y="104743"/>
                    <a:pt x="189424" y="108886"/>
                    <a:pt x="189424" y="113942"/>
                  </a:cubicBezTo>
                  <a:cubicBezTo>
                    <a:pt x="189424" y="118998"/>
                    <a:pt x="193534" y="123108"/>
                    <a:pt x="198590" y="123108"/>
                  </a:cubicBezTo>
                  <a:lnTo>
                    <a:pt x="202667" y="123108"/>
                  </a:lnTo>
                  <a:lnTo>
                    <a:pt x="202667" y="138504"/>
                  </a:lnTo>
                  <a:lnTo>
                    <a:pt x="184824" y="138504"/>
                  </a:lnTo>
                  <a:cubicBezTo>
                    <a:pt x="183389" y="130023"/>
                    <a:pt x="175952" y="123532"/>
                    <a:pt x="167079" y="123532"/>
                  </a:cubicBezTo>
                  <a:cubicBezTo>
                    <a:pt x="158174" y="123532"/>
                    <a:pt x="150769" y="130023"/>
                    <a:pt x="149334" y="138504"/>
                  </a:cubicBezTo>
                  <a:lnTo>
                    <a:pt x="60249" y="138504"/>
                  </a:lnTo>
                  <a:cubicBezTo>
                    <a:pt x="58814" y="130023"/>
                    <a:pt x="51409" y="123532"/>
                    <a:pt x="42504" y="123532"/>
                  </a:cubicBezTo>
                  <a:cubicBezTo>
                    <a:pt x="33631" y="123532"/>
                    <a:pt x="26226" y="130023"/>
                    <a:pt x="24758" y="138504"/>
                  </a:cubicBezTo>
                  <a:lnTo>
                    <a:pt x="6133" y="138504"/>
                  </a:lnTo>
                  <a:lnTo>
                    <a:pt x="6133" y="123108"/>
                  </a:lnTo>
                  <a:lnTo>
                    <a:pt x="10177" y="123108"/>
                  </a:lnTo>
                  <a:cubicBezTo>
                    <a:pt x="15233" y="123108"/>
                    <a:pt x="19344" y="118998"/>
                    <a:pt x="19344" y="113942"/>
                  </a:cubicBezTo>
                  <a:cubicBezTo>
                    <a:pt x="19344" y="108886"/>
                    <a:pt x="15233" y="104743"/>
                    <a:pt x="10177" y="104743"/>
                  </a:cubicBezTo>
                  <a:lnTo>
                    <a:pt x="6133" y="104743"/>
                  </a:lnTo>
                  <a:lnTo>
                    <a:pt x="6133" y="103177"/>
                  </a:lnTo>
                  <a:cubicBezTo>
                    <a:pt x="6133" y="101514"/>
                    <a:pt x="7307" y="100111"/>
                    <a:pt x="8970" y="99850"/>
                  </a:cubicBezTo>
                  <a:cubicBezTo>
                    <a:pt x="9003" y="99850"/>
                    <a:pt x="9036" y="99850"/>
                    <a:pt x="9068" y="99817"/>
                  </a:cubicBezTo>
                  <a:lnTo>
                    <a:pt x="44363" y="92771"/>
                  </a:lnTo>
                  <a:cubicBezTo>
                    <a:pt x="45309" y="92576"/>
                    <a:pt x="46124" y="91956"/>
                    <a:pt x="46549" y="91075"/>
                  </a:cubicBezTo>
                  <a:lnTo>
                    <a:pt x="52388" y="78484"/>
                  </a:lnTo>
                  <a:cubicBezTo>
                    <a:pt x="53105" y="76951"/>
                    <a:pt x="52453" y="75124"/>
                    <a:pt x="50920" y="74439"/>
                  </a:cubicBezTo>
                  <a:cubicBezTo>
                    <a:pt x="50497" y="74241"/>
                    <a:pt x="50053" y="74148"/>
                    <a:pt x="49615" y="74148"/>
                  </a:cubicBezTo>
                  <a:cubicBezTo>
                    <a:pt x="48464" y="74148"/>
                    <a:pt x="47362" y="74796"/>
                    <a:pt x="46842" y="75907"/>
                  </a:cubicBezTo>
                  <a:lnTo>
                    <a:pt x="41656" y="87096"/>
                  </a:lnTo>
                  <a:lnTo>
                    <a:pt x="7927" y="93815"/>
                  </a:lnTo>
                  <a:cubicBezTo>
                    <a:pt x="3327" y="94598"/>
                    <a:pt x="0" y="98513"/>
                    <a:pt x="0" y="103177"/>
                  </a:cubicBezTo>
                  <a:lnTo>
                    <a:pt x="0" y="141571"/>
                  </a:lnTo>
                  <a:cubicBezTo>
                    <a:pt x="0" y="143267"/>
                    <a:pt x="1370" y="144637"/>
                    <a:pt x="3066" y="144637"/>
                  </a:cubicBezTo>
                  <a:lnTo>
                    <a:pt x="24758" y="144637"/>
                  </a:lnTo>
                  <a:cubicBezTo>
                    <a:pt x="26194" y="153118"/>
                    <a:pt x="33631" y="159610"/>
                    <a:pt x="42504" y="159610"/>
                  </a:cubicBezTo>
                  <a:cubicBezTo>
                    <a:pt x="51409" y="159610"/>
                    <a:pt x="58814" y="153118"/>
                    <a:pt x="60249" y="144637"/>
                  </a:cubicBezTo>
                  <a:lnTo>
                    <a:pt x="75482" y="144637"/>
                  </a:lnTo>
                  <a:lnTo>
                    <a:pt x="75482" y="157685"/>
                  </a:lnTo>
                  <a:lnTo>
                    <a:pt x="68078" y="166525"/>
                  </a:lnTo>
                  <a:cubicBezTo>
                    <a:pt x="67066" y="166133"/>
                    <a:pt x="65990" y="165938"/>
                    <a:pt x="64848" y="165938"/>
                  </a:cubicBezTo>
                  <a:cubicBezTo>
                    <a:pt x="59792" y="165938"/>
                    <a:pt x="55682" y="170048"/>
                    <a:pt x="55682" y="175104"/>
                  </a:cubicBezTo>
                  <a:cubicBezTo>
                    <a:pt x="55682" y="180160"/>
                    <a:pt x="59792" y="184270"/>
                    <a:pt x="64848" y="184270"/>
                  </a:cubicBezTo>
                  <a:cubicBezTo>
                    <a:pt x="69904" y="184270"/>
                    <a:pt x="74047" y="180160"/>
                    <a:pt x="74047" y="175104"/>
                  </a:cubicBezTo>
                  <a:cubicBezTo>
                    <a:pt x="74047" y="173408"/>
                    <a:pt x="73558" y="171809"/>
                    <a:pt x="72775" y="170439"/>
                  </a:cubicBezTo>
                  <a:lnTo>
                    <a:pt x="80865" y="160784"/>
                  </a:lnTo>
                  <a:cubicBezTo>
                    <a:pt x="81321" y="160229"/>
                    <a:pt x="81582" y="159544"/>
                    <a:pt x="81582" y="158827"/>
                  </a:cubicBezTo>
                  <a:lnTo>
                    <a:pt x="81582" y="144637"/>
                  </a:lnTo>
                  <a:lnTo>
                    <a:pt x="101709" y="144637"/>
                  </a:lnTo>
                  <a:lnTo>
                    <a:pt x="101709" y="166460"/>
                  </a:lnTo>
                  <a:cubicBezTo>
                    <a:pt x="98153" y="167732"/>
                    <a:pt x="95576" y="171124"/>
                    <a:pt x="95576" y="175104"/>
                  </a:cubicBezTo>
                  <a:cubicBezTo>
                    <a:pt x="95576" y="180160"/>
                    <a:pt x="99686" y="184270"/>
                    <a:pt x="104742" y="184270"/>
                  </a:cubicBezTo>
                  <a:cubicBezTo>
                    <a:pt x="109831" y="184270"/>
                    <a:pt x="113941" y="180160"/>
                    <a:pt x="113941" y="175104"/>
                  </a:cubicBezTo>
                  <a:cubicBezTo>
                    <a:pt x="113941" y="171124"/>
                    <a:pt x="111364" y="167732"/>
                    <a:pt x="107809" y="166460"/>
                  </a:cubicBezTo>
                  <a:lnTo>
                    <a:pt x="107809" y="144637"/>
                  </a:lnTo>
                  <a:lnTo>
                    <a:pt x="127935" y="144637"/>
                  </a:lnTo>
                  <a:lnTo>
                    <a:pt x="127935" y="158827"/>
                  </a:lnTo>
                  <a:cubicBezTo>
                    <a:pt x="127935" y="159544"/>
                    <a:pt x="128163" y="160229"/>
                    <a:pt x="128653" y="160784"/>
                  </a:cubicBezTo>
                  <a:lnTo>
                    <a:pt x="136742" y="170439"/>
                  </a:lnTo>
                  <a:cubicBezTo>
                    <a:pt x="135960" y="171809"/>
                    <a:pt x="135470" y="173408"/>
                    <a:pt x="135470" y="175104"/>
                  </a:cubicBezTo>
                  <a:cubicBezTo>
                    <a:pt x="135470" y="180160"/>
                    <a:pt x="139580" y="184270"/>
                    <a:pt x="144669" y="184270"/>
                  </a:cubicBezTo>
                  <a:cubicBezTo>
                    <a:pt x="149725" y="184270"/>
                    <a:pt x="153835" y="180160"/>
                    <a:pt x="153835" y="175104"/>
                  </a:cubicBezTo>
                  <a:cubicBezTo>
                    <a:pt x="153835" y="170048"/>
                    <a:pt x="149725" y="165938"/>
                    <a:pt x="144669" y="165938"/>
                  </a:cubicBezTo>
                  <a:cubicBezTo>
                    <a:pt x="143527" y="165938"/>
                    <a:pt x="142451" y="166133"/>
                    <a:pt x="141440" y="166525"/>
                  </a:cubicBezTo>
                  <a:lnTo>
                    <a:pt x="134035" y="157685"/>
                  </a:lnTo>
                  <a:lnTo>
                    <a:pt x="134035" y="144637"/>
                  </a:lnTo>
                  <a:lnTo>
                    <a:pt x="149334" y="144637"/>
                  </a:lnTo>
                  <a:cubicBezTo>
                    <a:pt x="150769" y="153118"/>
                    <a:pt x="158174" y="159610"/>
                    <a:pt x="167079" y="159610"/>
                  </a:cubicBezTo>
                  <a:cubicBezTo>
                    <a:pt x="175952" y="159610"/>
                    <a:pt x="183356" y="153118"/>
                    <a:pt x="184824" y="144637"/>
                  </a:cubicBezTo>
                  <a:lnTo>
                    <a:pt x="205701" y="144637"/>
                  </a:lnTo>
                  <a:cubicBezTo>
                    <a:pt x="207397" y="144637"/>
                    <a:pt x="208767" y="143267"/>
                    <a:pt x="208767" y="141571"/>
                  </a:cubicBezTo>
                  <a:lnTo>
                    <a:pt x="208767" y="102655"/>
                  </a:lnTo>
                  <a:cubicBezTo>
                    <a:pt x="208767" y="98741"/>
                    <a:pt x="206255" y="95348"/>
                    <a:pt x="202537" y="94141"/>
                  </a:cubicBezTo>
                  <a:cubicBezTo>
                    <a:pt x="202439" y="94141"/>
                    <a:pt x="202308" y="94109"/>
                    <a:pt x="202211" y="94076"/>
                  </a:cubicBezTo>
                  <a:lnTo>
                    <a:pt x="167927" y="87096"/>
                  </a:lnTo>
                  <a:lnTo>
                    <a:pt x="150051" y="48767"/>
                  </a:lnTo>
                  <a:cubicBezTo>
                    <a:pt x="148355" y="45081"/>
                    <a:pt x="144604" y="42700"/>
                    <a:pt x="140559" y="42700"/>
                  </a:cubicBezTo>
                  <a:lnTo>
                    <a:pt x="133056" y="42700"/>
                  </a:lnTo>
                  <a:lnTo>
                    <a:pt x="133056" y="34741"/>
                  </a:lnTo>
                  <a:lnTo>
                    <a:pt x="140461" y="25933"/>
                  </a:lnTo>
                  <a:cubicBezTo>
                    <a:pt x="141472" y="26292"/>
                    <a:pt x="142549" y="26520"/>
                    <a:pt x="143658" y="26520"/>
                  </a:cubicBezTo>
                  <a:cubicBezTo>
                    <a:pt x="148747" y="26520"/>
                    <a:pt x="152857" y="22378"/>
                    <a:pt x="152857" y="17354"/>
                  </a:cubicBezTo>
                  <a:cubicBezTo>
                    <a:pt x="152857" y="12298"/>
                    <a:pt x="148747" y="8155"/>
                    <a:pt x="143658" y="8155"/>
                  </a:cubicBezTo>
                  <a:cubicBezTo>
                    <a:pt x="138602" y="8155"/>
                    <a:pt x="134492" y="12298"/>
                    <a:pt x="134492" y="17354"/>
                  </a:cubicBezTo>
                  <a:cubicBezTo>
                    <a:pt x="134492" y="19051"/>
                    <a:pt x="134948" y="20616"/>
                    <a:pt x="135764" y="21986"/>
                  </a:cubicBezTo>
                  <a:lnTo>
                    <a:pt x="127674" y="31674"/>
                  </a:lnTo>
                  <a:cubicBezTo>
                    <a:pt x="127185" y="32229"/>
                    <a:pt x="126957" y="32914"/>
                    <a:pt x="126957" y="33632"/>
                  </a:cubicBezTo>
                  <a:lnTo>
                    <a:pt x="126957" y="42700"/>
                  </a:lnTo>
                  <a:lnTo>
                    <a:pt x="107809" y="42700"/>
                  </a:lnTo>
                  <a:lnTo>
                    <a:pt x="107809" y="17811"/>
                  </a:lnTo>
                  <a:cubicBezTo>
                    <a:pt x="111364" y="16539"/>
                    <a:pt x="113941" y="13146"/>
                    <a:pt x="113941" y="9167"/>
                  </a:cubicBezTo>
                  <a:cubicBezTo>
                    <a:pt x="113941" y="4111"/>
                    <a:pt x="109798" y="1"/>
                    <a:pt x="1047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8" name="Google Shape;2278;p88"/>
          <p:cNvGrpSpPr/>
          <p:nvPr/>
        </p:nvGrpSpPr>
        <p:grpSpPr>
          <a:xfrm>
            <a:off x="5072556" y="2706472"/>
            <a:ext cx="384133" cy="384152"/>
            <a:chOff x="1190625" y="237875"/>
            <a:chExt cx="5219200" cy="5219450"/>
          </a:xfrm>
        </p:grpSpPr>
        <p:sp>
          <p:nvSpPr>
            <p:cNvPr id="2279" name="Google Shape;2279;p88"/>
            <p:cNvSpPr/>
            <p:nvPr/>
          </p:nvSpPr>
          <p:spPr>
            <a:xfrm>
              <a:off x="4092150" y="1946575"/>
              <a:ext cx="458325" cy="459150"/>
            </a:xfrm>
            <a:custGeom>
              <a:avLst/>
              <a:gdLst/>
              <a:ahLst/>
              <a:cxnLst/>
              <a:rect l="l" t="t" r="r" b="b"/>
              <a:pathLst>
                <a:path w="18333" h="18366" extrusionOk="0">
                  <a:moveTo>
                    <a:pt x="9167" y="6133"/>
                  </a:moveTo>
                  <a:cubicBezTo>
                    <a:pt x="10863" y="6133"/>
                    <a:pt x="12200" y="7503"/>
                    <a:pt x="12200" y="9199"/>
                  </a:cubicBezTo>
                  <a:cubicBezTo>
                    <a:pt x="12200" y="10896"/>
                    <a:pt x="10863" y="12266"/>
                    <a:pt x="9167" y="12266"/>
                  </a:cubicBezTo>
                  <a:cubicBezTo>
                    <a:pt x="7503" y="12266"/>
                    <a:pt x="6133" y="10896"/>
                    <a:pt x="6133" y="9199"/>
                  </a:cubicBezTo>
                  <a:cubicBezTo>
                    <a:pt x="6133" y="7503"/>
                    <a:pt x="7503" y="6133"/>
                    <a:pt x="9167" y="6133"/>
                  </a:cubicBezTo>
                  <a:close/>
                  <a:moveTo>
                    <a:pt x="9167" y="1"/>
                  </a:moveTo>
                  <a:cubicBezTo>
                    <a:pt x="4111" y="1"/>
                    <a:pt x="0" y="4143"/>
                    <a:pt x="0" y="9199"/>
                  </a:cubicBezTo>
                  <a:cubicBezTo>
                    <a:pt x="0" y="14255"/>
                    <a:pt x="4111" y="18366"/>
                    <a:pt x="9167" y="18366"/>
                  </a:cubicBezTo>
                  <a:cubicBezTo>
                    <a:pt x="14223" y="18366"/>
                    <a:pt x="18333" y="14255"/>
                    <a:pt x="18333" y="9199"/>
                  </a:cubicBezTo>
                  <a:cubicBezTo>
                    <a:pt x="18333" y="4143"/>
                    <a:pt x="1422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88"/>
            <p:cNvSpPr/>
            <p:nvPr/>
          </p:nvSpPr>
          <p:spPr>
            <a:xfrm>
              <a:off x="3034450" y="1946575"/>
              <a:ext cx="458325" cy="459150"/>
            </a:xfrm>
            <a:custGeom>
              <a:avLst/>
              <a:gdLst/>
              <a:ahLst/>
              <a:cxnLst/>
              <a:rect l="l" t="t" r="r" b="b"/>
              <a:pathLst>
                <a:path w="18333" h="18366" extrusionOk="0">
                  <a:moveTo>
                    <a:pt x="9167" y="6133"/>
                  </a:moveTo>
                  <a:cubicBezTo>
                    <a:pt x="10863" y="6133"/>
                    <a:pt x="12200" y="7503"/>
                    <a:pt x="12200" y="9199"/>
                  </a:cubicBezTo>
                  <a:cubicBezTo>
                    <a:pt x="12200" y="10896"/>
                    <a:pt x="10863" y="12266"/>
                    <a:pt x="9167" y="12266"/>
                  </a:cubicBezTo>
                  <a:cubicBezTo>
                    <a:pt x="7503" y="12266"/>
                    <a:pt x="6133" y="10896"/>
                    <a:pt x="6133" y="9199"/>
                  </a:cubicBezTo>
                  <a:cubicBezTo>
                    <a:pt x="6133" y="7503"/>
                    <a:pt x="7503" y="6133"/>
                    <a:pt x="9167" y="6133"/>
                  </a:cubicBezTo>
                  <a:close/>
                  <a:moveTo>
                    <a:pt x="9167" y="1"/>
                  </a:moveTo>
                  <a:cubicBezTo>
                    <a:pt x="4111" y="1"/>
                    <a:pt x="1" y="4143"/>
                    <a:pt x="1" y="9199"/>
                  </a:cubicBezTo>
                  <a:cubicBezTo>
                    <a:pt x="1" y="14255"/>
                    <a:pt x="4111" y="18366"/>
                    <a:pt x="9167" y="18366"/>
                  </a:cubicBezTo>
                  <a:cubicBezTo>
                    <a:pt x="14223" y="18366"/>
                    <a:pt x="18333" y="14255"/>
                    <a:pt x="18333" y="9199"/>
                  </a:cubicBezTo>
                  <a:cubicBezTo>
                    <a:pt x="18333" y="4143"/>
                    <a:pt x="1422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88"/>
            <p:cNvSpPr/>
            <p:nvPr/>
          </p:nvSpPr>
          <p:spPr>
            <a:xfrm>
              <a:off x="2956175" y="1628750"/>
              <a:ext cx="618975" cy="219175"/>
            </a:xfrm>
            <a:custGeom>
              <a:avLst/>
              <a:gdLst/>
              <a:ahLst/>
              <a:cxnLst/>
              <a:rect l="l" t="t" r="r" b="b"/>
              <a:pathLst>
                <a:path w="24759" h="8767" extrusionOk="0">
                  <a:moveTo>
                    <a:pt x="16132" y="0"/>
                  </a:moveTo>
                  <a:cubicBezTo>
                    <a:pt x="15930" y="0"/>
                    <a:pt x="15727" y="19"/>
                    <a:pt x="15527" y="57"/>
                  </a:cubicBezTo>
                  <a:lnTo>
                    <a:pt x="2707" y="2699"/>
                  </a:lnTo>
                  <a:cubicBezTo>
                    <a:pt x="1044" y="3058"/>
                    <a:pt x="0" y="4657"/>
                    <a:pt x="326" y="6320"/>
                  </a:cubicBezTo>
                  <a:cubicBezTo>
                    <a:pt x="641" y="7779"/>
                    <a:pt x="1908" y="8761"/>
                    <a:pt x="3337" y="8761"/>
                  </a:cubicBezTo>
                  <a:cubicBezTo>
                    <a:pt x="3538" y="8761"/>
                    <a:pt x="3742" y="8742"/>
                    <a:pt x="3947" y="8701"/>
                  </a:cubicBezTo>
                  <a:lnTo>
                    <a:pt x="15690" y="6255"/>
                  </a:lnTo>
                  <a:lnTo>
                    <a:pt x="19866" y="8408"/>
                  </a:lnTo>
                  <a:cubicBezTo>
                    <a:pt x="20322" y="8669"/>
                    <a:pt x="20811" y="8767"/>
                    <a:pt x="21268" y="8767"/>
                  </a:cubicBezTo>
                  <a:cubicBezTo>
                    <a:pt x="22377" y="8767"/>
                    <a:pt x="23454" y="8147"/>
                    <a:pt x="24008" y="7103"/>
                  </a:cubicBezTo>
                  <a:cubicBezTo>
                    <a:pt x="24758" y="5602"/>
                    <a:pt x="24171" y="3776"/>
                    <a:pt x="22671" y="2993"/>
                  </a:cubicBezTo>
                  <a:lnTo>
                    <a:pt x="17549" y="318"/>
                  </a:lnTo>
                  <a:cubicBezTo>
                    <a:pt x="17111" y="110"/>
                    <a:pt x="16623" y="0"/>
                    <a:pt x="16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88"/>
            <p:cNvSpPr/>
            <p:nvPr/>
          </p:nvSpPr>
          <p:spPr>
            <a:xfrm>
              <a:off x="1823450" y="3080125"/>
              <a:ext cx="999000" cy="2072200"/>
            </a:xfrm>
            <a:custGeom>
              <a:avLst/>
              <a:gdLst/>
              <a:ahLst/>
              <a:cxnLst/>
              <a:rect l="l" t="t" r="r" b="b"/>
              <a:pathLst>
                <a:path w="39960" h="82888" extrusionOk="0">
                  <a:moveTo>
                    <a:pt x="9166" y="6100"/>
                  </a:moveTo>
                  <a:cubicBezTo>
                    <a:pt x="10862" y="6100"/>
                    <a:pt x="12232" y="7470"/>
                    <a:pt x="12232" y="9166"/>
                  </a:cubicBezTo>
                  <a:cubicBezTo>
                    <a:pt x="12232" y="10830"/>
                    <a:pt x="10862" y="12200"/>
                    <a:pt x="9166" y="12200"/>
                  </a:cubicBezTo>
                  <a:cubicBezTo>
                    <a:pt x="7503" y="12200"/>
                    <a:pt x="6100" y="10830"/>
                    <a:pt x="6100" y="9166"/>
                  </a:cubicBezTo>
                  <a:cubicBezTo>
                    <a:pt x="6100" y="7470"/>
                    <a:pt x="7503" y="6100"/>
                    <a:pt x="9166" y="6100"/>
                  </a:cubicBezTo>
                  <a:close/>
                  <a:moveTo>
                    <a:pt x="9166" y="0"/>
                  </a:moveTo>
                  <a:cubicBezTo>
                    <a:pt x="4110" y="0"/>
                    <a:pt x="0" y="4110"/>
                    <a:pt x="0" y="9166"/>
                  </a:cubicBezTo>
                  <a:cubicBezTo>
                    <a:pt x="0" y="14222"/>
                    <a:pt x="4110" y="18333"/>
                    <a:pt x="9166" y="18333"/>
                  </a:cubicBezTo>
                  <a:cubicBezTo>
                    <a:pt x="10308" y="18333"/>
                    <a:pt x="11384" y="18104"/>
                    <a:pt x="12396" y="17745"/>
                  </a:cubicBezTo>
                  <a:lnTo>
                    <a:pt x="19800" y="26553"/>
                  </a:lnTo>
                  <a:lnTo>
                    <a:pt x="19800" y="51474"/>
                  </a:lnTo>
                  <a:cubicBezTo>
                    <a:pt x="10667" y="55128"/>
                    <a:pt x="4469" y="64066"/>
                    <a:pt x="4469" y="74015"/>
                  </a:cubicBezTo>
                  <a:lnTo>
                    <a:pt x="4469" y="79821"/>
                  </a:lnTo>
                  <a:cubicBezTo>
                    <a:pt x="4469" y="81517"/>
                    <a:pt x="5839" y="82887"/>
                    <a:pt x="7535" y="82887"/>
                  </a:cubicBezTo>
                  <a:cubicBezTo>
                    <a:pt x="9231" y="82887"/>
                    <a:pt x="10601" y="81517"/>
                    <a:pt x="10601" y="79821"/>
                  </a:cubicBezTo>
                  <a:lnTo>
                    <a:pt x="10601" y="74015"/>
                  </a:lnTo>
                  <a:cubicBezTo>
                    <a:pt x="10601" y="66023"/>
                    <a:pt x="15951" y="58879"/>
                    <a:pt x="23649" y="56628"/>
                  </a:cubicBezTo>
                  <a:lnTo>
                    <a:pt x="37317" y="53301"/>
                  </a:lnTo>
                  <a:cubicBezTo>
                    <a:pt x="38948" y="52877"/>
                    <a:pt x="39959" y="51246"/>
                    <a:pt x="39535" y="49582"/>
                  </a:cubicBezTo>
                  <a:cubicBezTo>
                    <a:pt x="39201" y="48189"/>
                    <a:pt x="37937" y="47247"/>
                    <a:pt x="36559" y="47247"/>
                  </a:cubicBezTo>
                  <a:cubicBezTo>
                    <a:pt x="36324" y="47247"/>
                    <a:pt x="36086" y="47275"/>
                    <a:pt x="35849" y="47332"/>
                  </a:cubicBezTo>
                  <a:lnTo>
                    <a:pt x="25933" y="49778"/>
                  </a:lnTo>
                  <a:lnTo>
                    <a:pt x="25933" y="25444"/>
                  </a:lnTo>
                  <a:cubicBezTo>
                    <a:pt x="25933" y="24726"/>
                    <a:pt x="25672" y="24008"/>
                    <a:pt x="25215" y="23454"/>
                  </a:cubicBezTo>
                  <a:lnTo>
                    <a:pt x="17093" y="13798"/>
                  </a:lnTo>
                  <a:cubicBezTo>
                    <a:pt x="17908" y="12461"/>
                    <a:pt x="18365" y="10863"/>
                    <a:pt x="18365" y="9166"/>
                  </a:cubicBezTo>
                  <a:cubicBezTo>
                    <a:pt x="18365" y="4110"/>
                    <a:pt x="14255" y="0"/>
                    <a:pt x="9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88"/>
            <p:cNvSpPr/>
            <p:nvPr/>
          </p:nvSpPr>
          <p:spPr>
            <a:xfrm>
              <a:off x="4435475" y="4809775"/>
              <a:ext cx="1974350" cy="647550"/>
            </a:xfrm>
            <a:custGeom>
              <a:avLst/>
              <a:gdLst/>
              <a:ahLst/>
              <a:cxnLst/>
              <a:rect l="l" t="t" r="r" b="b"/>
              <a:pathLst>
                <a:path w="78974" h="25902" extrusionOk="0">
                  <a:moveTo>
                    <a:pt x="69807" y="6101"/>
                  </a:moveTo>
                  <a:cubicBezTo>
                    <a:pt x="71503" y="6101"/>
                    <a:pt x="72873" y="7471"/>
                    <a:pt x="72873" y="9167"/>
                  </a:cubicBezTo>
                  <a:cubicBezTo>
                    <a:pt x="72873" y="10863"/>
                    <a:pt x="71503" y="12233"/>
                    <a:pt x="69807" y="12233"/>
                  </a:cubicBezTo>
                  <a:cubicBezTo>
                    <a:pt x="68111" y="12233"/>
                    <a:pt x="66773" y="10863"/>
                    <a:pt x="66773" y="9167"/>
                  </a:cubicBezTo>
                  <a:cubicBezTo>
                    <a:pt x="66773" y="7471"/>
                    <a:pt x="68111" y="6101"/>
                    <a:pt x="69807" y="6101"/>
                  </a:cubicBezTo>
                  <a:close/>
                  <a:moveTo>
                    <a:pt x="69807" y="1"/>
                  </a:moveTo>
                  <a:cubicBezTo>
                    <a:pt x="64751" y="1"/>
                    <a:pt x="60641" y="4111"/>
                    <a:pt x="60641" y="9167"/>
                  </a:cubicBezTo>
                  <a:cubicBezTo>
                    <a:pt x="60641" y="10309"/>
                    <a:pt x="60836" y="11385"/>
                    <a:pt x="61228" y="12397"/>
                  </a:cubicBezTo>
                  <a:lnTo>
                    <a:pt x="52421" y="19801"/>
                  </a:lnTo>
                  <a:lnTo>
                    <a:pt x="16147" y="19801"/>
                  </a:lnTo>
                  <a:lnTo>
                    <a:pt x="5383" y="10766"/>
                  </a:lnTo>
                  <a:cubicBezTo>
                    <a:pt x="4820" y="10275"/>
                    <a:pt x="4124" y="10040"/>
                    <a:pt x="3429" y="10040"/>
                  </a:cubicBezTo>
                  <a:cubicBezTo>
                    <a:pt x="2552" y="10040"/>
                    <a:pt x="1677" y="10415"/>
                    <a:pt x="1077" y="11124"/>
                  </a:cubicBezTo>
                  <a:cubicBezTo>
                    <a:pt x="0" y="12429"/>
                    <a:pt x="164" y="14354"/>
                    <a:pt x="1468" y="15430"/>
                  </a:cubicBezTo>
                  <a:lnTo>
                    <a:pt x="13081" y="25183"/>
                  </a:lnTo>
                  <a:cubicBezTo>
                    <a:pt x="13603" y="25640"/>
                    <a:pt x="14321" y="25901"/>
                    <a:pt x="15038" y="25901"/>
                  </a:cubicBezTo>
                  <a:lnTo>
                    <a:pt x="53530" y="25901"/>
                  </a:lnTo>
                  <a:cubicBezTo>
                    <a:pt x="54247" y="25901"/>
                    <a:pt x="54932" y="25640"/>
                    <a:pt x="55487" y="25183"/>
                  </a:cubicBezTo>
                  <a:lnTo>
                    <a:pt x="65142" y="17061"/>
                  </a:lnTo>
                  <a:cubicBezTo>
                    <a:pt x="66512" y="17877"/>
                    <a:pt x="68111" y="18333"/>
                    <a:pt x="69807" y="18333"/>
                  </a:cubicBezTo>
                  <a:cubicBezTo>
                    <a:pt x="74863" y="18333"/>
                    <a:pt x="78973" y="14223"/>
                    <a:pt x="78973" y="9167"/>
                  </a:cubicBezTo>
                  <a:cubicBezTo>
                    <a:pt x="78973" y="4111"/>
                    <a:pt x="74863" y="1"/>
                    <a:pt x="69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88"/>
            <p:cNvSpPr/>
            <p:nvPr/>
          </p:nvSpPr>
          <p:spPr>
            <a:xfrm>
              <a:off x="3569425" y="4693975"/>
              <a:ext cx="458325" cy="763350"/>
            </a:xfrm>
            <a:custGeom>
              <a:avLst/>
              <a:gdLst/>
              <a:ahLst/>
              <a:cxnLst/>
              <a:rect l="l" t="t" r="r" b="b"/>
              <a:pathLst>
                <a:path w="18333" h="30534" extrusionOk="0">
                  <a:moveTo>
                    <a:pt x="9166" y="18333"/>
                  </a:moveTo>
                  <a:cubicBezTo>
                    <a:pt x="10863" y="18333"/>
                    <a:pt x="12233" y="19703"/>
                    <a:pt x="12233" y="21367"/>
                  </a:cubicBezTo>
                  <a:cubicBezTo>
                    <a:pt x="12233" y="23063"/>
                    <a:pt x="10863" y="24433"/>
                    <a:pt x="9166" y="24433"/>
                  </a:cubicBezTo>
                  <a:cubicBezTo>
                    <a:pt x="7470" y="24433"/>
                    <a:pt x="6100" y="23063"/>
                    <a:pt x="6100" y="21367"/>
                  </a:cubicBezTo>
                  <a:cubicBezTo>
                    <a:pt x="6100" y="19703"/>
                    <a:pt x="7470" y="18333"/>
                    <a:pt x="9166" y="18333"/>
                  </a:cubicBezTo>
                  <a:close/>
                  <a:moveTo>
                    <a:pt x="9166" y="1"/>
                  </a:moveTo>
                  <a:cubicBezTo>
                    <a:pt x="7470" y="1"/>
                    <a:pt x="6100" y="1371"/>
                    <a:pt x="6100" y="3067"/>
                  </a:cubicBezTo>
                  <a:lnTo>
                    <a:pt x="6100" y="12723"/>
                  </a:lnTo>
                  <a:cubicBezTo>
                    <a:pt x="2544" y="13995"/>
                    <a:pt x="0" y="17387"/>
                    <a:pt x="0" y="21367"/>
                  </a:cubicBezTo>
                  <a:cubicBezTo>
                    <a:pt x="0" y="26423"/>
                    <a:pt x="4110" y="30533"/>
                    <a:pt x="9166" y="30533"/>
                  </a:cubicBezTo>
                  <a:cubicBezTo>
                    <a:pt x="14222" y="30533"/>
                    <a:pt x="18333" y="26423"/>
                    <a:pt x="18333" y="21367"/>
                  </a:cubicBezTo>
                  <a:cubicBezTo>
                    <a:pt x="18333" y="17387"/>
                    <a:pt x="15788" y="13995"/>
                    <a:pt x="12233" y="12723"/>
                  </a:cubicBezTo>
                  <a:lnTo>
                    <a:pt x="12233" y="3067"/>
                  </a:lnTo>
                  <a:cubicBezTo>
                    <a:pt x="12233" y="1371"/>
                    <a:pt x="10863" y="1"/>
                    <a:pt x="9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88"/>
            <p:cNvSpPr/>
            <p:nvPr/>
          </p:nvSpPr>
          <p:spPr>
            <a:xfrm>
              <a:off x="1190625" y="4809775"/>
              <a:ext cx="1974325" cy="647550"/>
            </a:xfrm>
            <a:custGeom>
              <a:avLst/>
              <a:gdLst/>
              <a:ahLst/>
              <a:cxnLst/>
              <a:rect l="l" t="t" r="r" b="b"/>
              <a:pathLst>
                <a:path w="78973" h="25902" extrusionOk="0">
                  <a:moveTo>
                    <a:pt x="9166" y="6101"/>
                  </a:moveTo>
                  <a:cubicBezTo>
                    <a:pt x="10862" y="6101"/>
                    <a:pt x="12200" y="7471"/>
                    <a:pt x="12200" y="9167"/>
                  </a:cubicBezTo>
                  <a:cubicBezTo>
                    <a:pt x="12232" y="10863"/>
                    <a:pt x="10862" y="12233"/>
                    <a:pt x="9166" y="12233"/>
                  </a:cubicBezTo>
                  <a:cubicBezTo>
                    <a:pt x="7470" y="12233"/>
                    <a:pt x="6100" y="10863"/>
                    <a:pt x="6100" y="9167"/>
                  </a:cubicBezTo>
                  <a:cubicBezTo>
                    <a:pt x="6100" y="7471"/>
                    <a:pt x="7470" y="6101"/>
                    <a:pt x="9166" y="6101"/>
                  </a:cubicBezTo>
                  <a:close/>
                  <a:moveTo>
                    <a:pt x="9166" y="1"/>
                  </a:moveTo>
                  <a:cubicBezTo>
                    <a:pt x="4110" y="1"/>
                    <a:pt x="0" y="4111"/>
                    <a:pt x="0" y="9167"/>
                  </a:cubicBezTo>
                  <a:cubicBezTo>
                    <a:pt x="0" y="14223"/>
                    <a:pt x="4110" y="18333"/>
                    <a:pt x="9166" y="18333"/>
                  </a:cubicBezTo>
                  <a:cubicBezTo>
                    <a:pt x="10862" y="18333"/>
                    <a:pt x="12461" y="17877"/>
                    <a:pt x="13831" y="17061"/>
                  </a:cubicBezTo>
                  <a:lnTo>
                    <a:pt x="23486" y="25183"/>
                  </a:lnTo>
                  <a:cubicBezTo>
                    <a:pt x="24041" y="25640"/>
                    <a:pt x="24726" y="25901"/>
                    <a:pt x="25443" y="25901"/>
                  </a:cubicBezTo>
                  <a:lnTo>
                    <a:pt x="63935" y="25901"/>
                  </a:lnTo>
                  <a:cubicBezTo>
                    <a:pt x="64653" y="25901"/>
                    <a:pt x="65370" y="25640"/>
                    <a:pt x="65892" y="25183"/>
                  </a:cubicBezTo>
                  <a:lnTo>
                    <a:pt x="77505" y="15430"/>
                  </a:lnTo>
                  <a:cubicBezTo>
                    <a:pt x="78810" y="14354"/>
                    <a:pt x="78973" y="12429"/>
                    <a:pt x="77896" y="11124"/>
                  </a:cubicBezTo>
                  <a:cubicBezTo>
                    <a:pt x="77296" y="10415"/>
                    <a:pt x="76421" y="10040"/>
                    <a:pt x="75544" y="10040"/>
                  </a:cubicBezTo>
                  <a:cubicBezTo>
                    <a:pt x="74849" y="10040"/>
                    <a:pt x="74153" y="10275"/>
                    <a:pt x="73590" y="10766"/>
                  </a:cubicBezTo>
                  <a:lnTo>
                    <a:pt x="62826" y="19801"/>
                  </a:lnTo>
                  <a:lnTo>
                    <a:pt x="26553" y="19801"/>
                  </a:lnTo>
                  <a:lnTo>
                    <a:pt x="17745" y="12397"/>
                  </a:lnTo>
                  <a:cubicBezTo>
                    <a:pt x="18137" y="11385"/>
                    <a:pt x="18332" y="10309"/>
                    <a:pt x="18332" y="9167"/>
                  </a:cubicBezTo>
                  <a:cubicBezTo>
                    <a:pt x="18332" y="4111"/>
                    <a:pt x="14222" y="1"/>
                    <a:pt x="9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88"/>
            <p:cNvSpPr/>
            <p:nvPr/>
          </p:nvSpPr>
          <p:spPr>
            <a:xfrm>
              <a:off x="2346975" y="237875"/>
              <a:ext cx="3434100" cy="4914450"/>
            </a:xfrm>
            <a:custGeom>
              <a:avLst/>
              <a:gdLst/>
              <a:ahLst/>
              <a:cxnLst/>
              <a:rect l="l" t="t" r="r" b="b"/>
              <a:pathLst>
                <a:path w="137364" h="196578" extrusionOk="0">
                  <a:moveTo>
                    <a:pt x="75059" y="9894"/>
                  </a:moveTo>
                  <a:cubicBezTo>
                    <a:pt x="79104" y="11818"/>
                    <a:pt x="82823" y="14428"/>
                    <a:pt x="86085" y="17690"/>
                  </a:cubicBezTo>
                  <a:cubicBezTo>
                    <a:pt x="89999" y="21572"/>
                    <a:pt x="92968" y="26139"/>
                    <a:pt x="94925" y="31129"/>
                  </a:cubicBezTo>
                  <a:lnTo>
                    <a:pt x="86607" y="31129"/>
                  </a:lnTo>
                  <a:cubicBezTo>
                    <a:pt x="84910" y="31129"/>
                    <a:pt x="83540" y="32499"/>
                    <a:pt x="83540" y="34196"/>
                  </a:cubicBezTo>
                  <a:lnTo>
                    <a:pt x="83540" y="43916"/>
                  </a:lnTo>
                  <a:lnTo>
                    <a:pt x="75059" y="43916"/>
                  </a:lnTo>
                  <a:lnTo>
                    <a:pt x="75059" y="9894"/>
                  </a:lnTo>
                  <a:close/>
                  <a:moveTo>
                    <a:pt x="55129" y="6143"/>
                  </a:moveTo>
                  <a:lnTo>
                    <a:pt x="55129" y="29368"/>
                  </a:lnTo>
                  <a:cubicBezTo>
                    <a:pt x="46680" y="29629"/>
                    <a:pt x="29326" y="31195"/>
                    <a:pt x="20878" y="39219"/>
                  </a:cubicBezTo>
                  <a:cubicBezTo>
                    <a:pt x="13212" y="46493"/>
                    <a:pt x="12592" y="54257"/>
                    <a:pt x="12592" y="62249"/>
                  </a:cubicBezTo>
                  <a:cubicBezTo>
                    <a:pt x="12592" y="62281"/>
                    <a:pt x="12592" y="62314"/>
                    <a:pt x="12592" y="62314"/>
                  </a:cubicBezTo>
                  <a:cubicBezTo>
                    <a:pt x="12592" y="62934"/>
                    <a:pt x="12625" y="63586"/>
                    <a:pt x="12625" y="64239"/>
                  </a:cubicBezTo>
                  <a:cubicBezTo>
                    <a:pt x="10929" y="64336"/>
                    <a:pt x="9330" y="64728"/>
                    <a:pt x="7862" y="65380"/>
                  </a:cubicBezTo>
                  <a:cubicBezTo>
                    <a:pt x="5677" y="51419"/>
                    <a:pt x="5514" y="35468"/>
                    <a:pt x="10994" y="28161"/>
                  </a:cubicBezTo>
                  <a:cubicBezTo>
                    <a:pt x="12755" y="25780"/>
                    <a:pt x="15006" y="24508"/>
                    <a:pt x="17942" y="24214"/>
                  </a:cubicBezTo>
                  <a:cubicBezTo>
                    <a:pt x="20421" y="23953"/>
                    <a:pt x="22541" y="22355"/>
                    <a:pt x="23520" y="20071"/>
                  </a:cubicBezTo>
                  <a:cubicBezTo>
                    <a:pt x="28902" y="8687"/>
                    <a:pt x="44527" y="6371"/>
                    <a:pt x="55129" y="6143"/>
                  </a:cubicBezTo>
                  <a:close/>
                  <a:moveTo>
                    <a:pt x="12690" y="70371"/>
                  </a:moveTo>
                  <a:cubicBezTo>
                    <a:pt x="12723" y="75166"/>
                    <a:pt x="12723" y="80190"/>
                    <a:pt x="12657" y="84724"/>
                  </a:cubicBezTo>
                  <a:cubicBezTo>
                    <a:pt x="9004" y="84398"/>
                    <a:pt x="6101" y="81299"/>
                    <a:pt x="6101" y="77547"/>
                  </a:cubicBezTo>
                  <a:cubicBezTo>
                    <a:pt x="6101" y="73796"/>
                    <a:pt x="9004" y="70697"/>
                    <a:pt x="12690" y="70371"/>
                  </a:cubicBezTo>
                  <a:close/>
                  <a:moveTo>
                    <a:pt x="103765" y="70371"/>
                  </a:moveTo>
                  <a:cubicBezTo>
                    <a:pt x="107418" y="70730"/>
                    <a:pt x="110289" y="73796"/>
                    <a:pt x="110289" y="77547"/>
                  </a:cubicBezTo>
                  <a:cubicBezTo>
                    <a:pt x="110289" y="81266"/>
                    <a:pt x="107418" y="84365"/>
                    <a:pt x="103765" y="84724"/>
                  </a:cubicBezTo>
                  <a:lnTo>
                    <a:pt x="103765" y="70371"/>
                  </a:lnTo>
                  <a:close/>
                  <a:moveTo>
                    <a:pt x="128197" y="119790"/>
                  </a:moveTo>
                  <a:cubicBezTo>
                    <a:pt x="129893" y="119790"/>
                    <a:pt x="131263" y="121160"/>
                    <a:pt x="131263" y="122856"/>
                  </a:cubicBezTo>
                  <a:cubicBezTo>
                    <a:pt x="131263" y="124520"/>
                    <a:pt x="129893" y="125890"/>
                    <a:pt x="128197" y="125890"/>
                  </a:cubicBezTo>
                  <a:cubicBezTo>
                    <a:pt x="126501" y="125890"/>
                    <a:pt x="125131" y="124520"/>
                    <a:pt x="125131" y="122856"/>
                  </a:cubicBezTo>
                  <a:cubicBezTo>
                    <a:pt x="125131" y="121160"/>
                    <a:pt x="126501" y="119790"/>
                    <a:pt x="128197" y="119790"/>
                  </a:cubicBezTo>
                  <a:close/>
                  <a:moveTo>
                    <a:pt x="91565" y="110624"/>
                  </a:moveTo>
                  <a:lnTo>
                    <a:pt x="89216" y="119725"/>
                  </a:lnTo>
                  <a:lnTo>
                    <a:pt x="81779" y="119725"/>
                  </a:lnTo>
                  <a:cubicBezTo>
                    <a:pt x="80507" y="119725"/>
                    <a:pt x="79365" y="120508"/>
                    <a:pt x="78908" y="121715"/>
                  </a:cubicBezTo>
                  <a:lnTo>
                    <a:pt x="76951" y="126836"/>
                  </a:lnTo>
                  <a:lnTo>
                    <a:pt x="73265" y="126836"/>
                  </a:lnTo>
                  <a:lnTo>
                    <a:pt x="73265" y="110624"/>
                  </a:lnTo>
                  <a:close/>
                  <a:moveTo>
                    <a:pt x="61228" y="6240"/>
                  </a:moveTo>
                  <a:cubicBezTo>
                    <a:pt x="63871" y="6469"/>
                    <a:pt x="66448" y="6893"/>
                    <a:pt x="68927" y="7610"/>
                  </a:cubicBezTo>
                  <a:lnTo>
                    <a:pt x="68927" y="46983"/>
                  </a:lnTo>
                  <a:cubicBezTo>
                    <a:pt x="68927" y="48679"/>
                    <a:pt x="70297" y="50049"/>
                    <a:pt x="71993" y="50049"/>
                  </a:cubicBezTo>
                  <a:lnTo>
                    <a:pt x="86607" y="50049"/>
                  </a:lnTo>
                  <a:cubicBezTo>
                    <a:pt x="88270" y="50049"/>
                    <a:pt x="89640" y="48679"/>
                    <a:pt x="89640" y="46983"/>
                  </a:cubicBezTo>
                  <a:lnTo>
                    <a:pt x="89640" y="37229"/>
                  </a:lnTo>
                  <a:lnTo>
                    <a:pt x="96784" y="37229"/>
                  </a:lnTo>
                  <a:cubicBezTo>
                    <a:pt x="97371" y="39937"/>
                    <a:pt x="97665" y="42742"/>
                    <a:pt x="97665" y="45547"/>
                  </a:cubicBezTo>
                  <a:lnTo>
                    <a:pt x="97665" y="87138"/>
                  </a:lnTo>
                  <a:lnTo>
                    <a:pt x="93163" y="104524"/>
                  </a:lnTo>
                  <a:lnTo>
                    <a:pt x="70199" y="104524"/>
                  </a:lnTo>
                  <a:cubicBezTo>
                    <a:pt x="68503" y="104524"/>
                    <a:pt x="67133" y="105894"/>
                    <a:pt x="67133" y="107590"/>
                  </a:cubicBezTo>
                  <a:lnTo>
                    <a:pt x="67133" y="129902"/>
                  </a:lnTo>
                  <a:cubicBezTo>
                    <a:pt x="67133" y="131599"/>
                    <a:pt x="68503" y="132969"/>
                    <a:pt x="70199" y="132969"/>
                  </a:cubicBezTo>
                  <a:lnTo>
                    <a:pt x="74635" y="132969"/>
                  </a:lnTo>
                  <a:lnTo>
                    <a:pt x="72711" y="138057"/>
                  </a:lnTo>
                  <a:cubicBezTo>
                    <a:pt x="69351" y="140569"/>
                    <a:pt x="65371" y="142200"/>
                    <a:pt x="61228" y="142722"/>
                  </a:cubicBezTo>
                  <a:lnTo>
                    <a:pt x="61228" y="61009"/>
                  </a:lnTo>
                  <a:cubicBezTo>
                    <a:pt x="61228" y="59313"/>
                    <a:pt x="59858" y="57943"/>
                    <a:pt x="58195" y="57943"/>
                  </a:cubicBezTo>
                  <a:cubicBezTo>
                    <a:pt x="56499" y="57943"/>
                    <a:pt x="55129" y="59313"/>
                    <a:pt x="55129" y="61009"/>
                  </a:cubicBezTo>
                  <a:lnTo>
                    <a:pt x="55129" y="115647"/>
                  </a:lnTo>
                  <a:cubicBezTo>
                    <a:pt x="52519" y="114897"/>
                    <a:pt x="50268" y="113201"/>
                    <a:pt x="48833" y="110820"/>
                  </a:cubicBezTo>
                  <a:cubicBezTo>
                    <a:pt x="48255" y="109856"/>
                    <a:pt x="47241" y="109328"/>
                    <a:pt x="46207" y="109328"/>
                  </a:cubicBezTo>
                  <a:cubicBezTo>
                    <a:pt x="45665" y="109328"/>
                    <a:pt x="45118" y="109473"/>
                    <a:pt x="44625" y="109776"/>
                  </a:cubicBezTo>
                  <a:cubicBezTo>
                    <a:pt x="43157" y="110624"/>
                    <a:pt x="42700" y="112516"/>
                    <a:pt x="43581" y="113951"/>
                  </a:cubicBezTo>
                  <a:cubicBezTo>
                    <a:pt x="46093" y="118159"/>
                    <a:pt x="50366" y="121030"/>
                    <a:pt x="55129" y="121910"/>
                  </a:cubicBezTo>
                  <a:lnTo>
                    <a:pt x="55129" y="142722"/>
                  </a:lnTo>
                  <a:cubicBezTo>
                    <a:pt x="50692" y="142167"/>
                    <a:pt x="46484" y="140373"/>
                    <a:pt x="42994" y="137535"/>
                  </a:cubicBezTo>
                  <a:cubicBezTo>
                    <a:pt x="26782" y="124455"/>
                    <a:pt x="18203" y="112712"/>
                    <a:pt x="18203" y="103578"/>
                  </a:cubicBezTo>
                  <a:cubicBezTo>
                    <a:pt x="18203" y="102502"/>
                    <a:pt x="18268" y="101523"/>
                    <a:pt x="18333" y="100642"/>
                  </a:cubicBezTo>
                  <a:cubicBezTo>
                    <a:pt x="18823" y="95749"/>
                    <a:pt x="18953" y="75101"/>
                    <a:pt x="18725" y="62249"/>
                  </a:cubicBezTo>
                  <a:cubicBezTo>
                    <a:pt x="18725" y="53931"/>
                    <a:pt x="19703" y="48777"/>
                    <a:pt x="25086" y="43655"/>
                  </a:cubicBezTo>
                  <a:cubicBezTo>
                    <a:pt x="30925" y="38110"/>
                    <a:pt x="43907" y="35827"/>
                    <a:pt x="55129" y="35468"/>
                  </a:cubicBezTo>
                  <a:lnTo>
                    <a:pt x="55129" y="46950"/>
                  </a:lnTo>
                  <a:cubicBezTo>
                    <a:pt x="55129" y="48646"/>
                    <a:pt x="56499" y="50016"/>
                    <a:pt x="58195" y="50016"/>
                  </a:cubicBezTo>
                  <a:cubicBezTo>
                    <a:pt x="59858" y="50016"/>
                    <a:pt x="61228" y="48646"/>
                    <a:pt x="61228" y="46950"/>
                  </a:cubicBezTo>
                  <a:lnTo>
                    <a:pt x="61228" y="6240"/>
                  </a:lnTo>
                  <a:close/>
                  <a:moveTo>
                    <a:pt x="49909" y="147876"/>
                  </a:moveTo>
                  <a:lnTo>
                    <a:pt x="49909" y="147876"/>
                  </a:lnTo>
                  <a:cubicBezTo>
                    <a:pt x="52552" y="148626"/>
                    <a:pt x="55324" y="149018"/>
                    <a:pt x="58097" y="149018"/>
                  </a:cubicBezTo>
                  <a:lnTo>
                    <a:pt x="58195" y="149018"/>
                  </a:lnTo>
                  <a:cubicBezTo>
                    <a:pt x="60935" y="149018"/>
                    <a:pt x="63642" y="148659"/>
                    <a:pt x="66252" y="147941"/>
                  </a:cubicBezTo>
                  <a:lnTo>
                    <a:pt x="66252" y="147941"/>
                  </a:lnTo>
                  <a:cubicBezTo>
                    <a:pt x="66056" y="151007"/>
                    <a:pt x="66252" y="154432"/>
                    <a:pt x="67133" y="157075"/>
                  </a:cubicBezTo>
                  <a:cubicBezTo>
                    <a:pt x="66872" y="161870"/>
                    <a:pt x="62892" y="165654"/>
                    <a:pt x="58064" y="165654"/>
                  </a:cubicBezTo>
                  <a:cubicBezTo>
                    <a:pt x="53237" y="165654"/>
                    <a:pt x="49290" y="161870"/>
                    <a:pt x="49029" y="157075"/>
                  </a:cubicBezTo>
                  <a:cubicBezTo>
                    <a:pt x="49877" y="154432"/>
                    <a:pt x="50105" y="150975"/>
                    <a:pt x="49909" y="147876"/>
                  </a:cubicBezTo>
                  <a:close/>
                  <a:moveTo>
                    <a:pt x="56810" y="0"/>
                  </a:moveTo>
                  <a:cubicBezTo>
                    <a:pt x="37034" y="0"/>
                    <a:pt x="23266" y="6177"/>
                    <a:pt x="17942" y="17527"/>
                  </a:cubicBezTo>
                  <a:cubicBezTo>
                    <a:pt x="17942" y="17559"/>
                    <a:pt x="17909" y="17625"/>
                    <a:pt x="17877" y="17657"/>
                  </a:cubicBezTo>
                  <a:cubicBezTo>
                    <a:pt x="17779" y="17918"/>
                    <a:pt x="17550" y="18114"/>
                    <a:pt x="17289" y="18147"/>
                  </a:cubicBezTo>
                  <a:cubicBezTo>
                    <a:pt x="12690" y="18571"/>
                    <a:pt x="8906" y="20724"/>
                    <a:pt x="6101" y="24475"/>
                  </a:cubicBezTo>
                  <a:cubicBezTo>
                    <a:pt x="2480" y="29303"/>
                    <a:pt x="556" y="36805"/>
                    <a:pt x="360" y="46722"/>
                  </a:cubicBezTo>
                  <a:cubicBezTo>
                    <a:pt x="164" y="55757"/>
                    <a:pt x="1469" y="64728"/>
                    <a:pt x="2415" y="69882"/>
                  </a:cubicBezTo>
                  <a:cubicBezTo>
                    <a:pt x="882" y="72035"/>
                    <a:pt x="1" y="74709"/>
                    <a:pt x="1" y="77547"/>
                  </a:cubicBezTo>
                  <a:cubicBezTo>
                    <a:pt x="1" y="84659"/>
                    <a:pt x="5579" y="90465"/>
                    <a:pt x="12592" y="90824"/>
                  </a:cubicBezTo>
                  <a:cubicBezTo>
                    <a:pt x="12494" y="95195"/>
                    <a:pt x="12397" y="98587"/>
                    <a:pt x="12233" y="100088"/>
                  </a:cubicBezTo>
                  <a:cubicBezTo>
                    <a:pt x="12136" y="101164"/>
                    <a:pt x="12103" y="102339"/>
                    <a:pt x="12103" y="103578"/>
                  </a:cubicBezTo>
                  <a:cubicBezTo>
                    <a:pt x="12103" y="114767"/>
                    <a:pt x="21204" y="127815"/>
                    <a:pt x="39145" y="142298"/>
                  </a:cubicBezTo>
                  <a:cubicBezTo>
                    <a:pt x="40482" y="143407"/>
                    <a:pt x="41917" y="144353"/>
                    <a:pt x="43451" y="145201"/>
                  </a:cubicBezTo>
                  <a:cubicBezTo>
                    <a:pt x="43907" y="147582"/>
                    <a:pt x="44038" y="151366"/>
                    <a:pt x="43516" y="154041"/>
                  </a:cubicBezTo>
                  <a:lnTo>
                    <a:pt x="29555" y="157466"/>
                  </a:lnTo>
                  <a:cubicBezTo>
                    <a:pt x="27924" y="157858"/>
                    <a:pt x="26912" y="159521"/>
                    <a:pt x="27336" y="161152"/>
                  </a:cubicBezTo>
                  <a:cubicBezTo>
                    <a:pt x="27663" y="162555"/>
                    <a:pt x="28902" y="163468"/>
                    <a:pt x="30305" y="163468"/>
                  </a:cubicBezTo>
                  <a:cubicBezTo>
                    <a:pt x="30533" y="163468"/>
                    <a:pt x="30762" y="163468"/>
                    <a:pt x="31022" y="163403"/>
                  </a:cubicBezTo>
                  <a:lnTo>
                    <a:pt x="43353" y="160369"/>
                  </a:lnTo>
                  <a:cubicBezTo>
                    <a:pt x="45049" y="166926"/>
                    <a:pt x="51018" y="171786"/>
                    <a:pt x="58064" y="171786"/>
                  </a:cubicBezTo>
                  <a:cubicBezTo>
                    <a:pt x="65143" y="171786"/>
                    <a:pt x="71080" y="166926"/>
                    <a:pt x="72776" y="160369"/>
                  </a:cubicBezTo>
                  <a:lnTo>
                    <a:pt x="113714" y="170286"/>
                  </a:lnTo>
                  <a:cubicBezTo>
                    <a:pt x="121445" y="172536"/>
                    <a:pt x="126827" y="179680"/>
                    <a:pt x="126827" y="187705"/>
                  </a:cubicBezTo>
                  <a:lnTo>
                    <a:pt x="126827" y="193511"/>
                  </a:lnTo>
                  <a:cubicBezTo>
                    <a:pt x="126827" y="195207"/>
                    <a:pt x="128197" y="196577"/>
                    <a:pt x="129861" y="196577"/>
                  </a:cubicBezTo>
                  <a:cubicBezTo>
                    <a:pt x="131557" y="196577"/>
                    <a:pt x="132927" y="195207"/>
                    <a:pt x="132927" y="193511"/>
                  </a:cubicBezTo>
                  <a:lnTo>
                    <a:pt x="132927" y="187705"/>
                  </a:lnTo>
                  <a:cubicBezTo>
                    <a:pt x="132927" y="177756"/>
                    <a:pt x="126729" y="168785"/>
                    <a:pt x="117563" y="165164"/>
                  </a:cubicBezTo>
                  <a:lnTo>
                    <a:pt x="117563" y="140243"/>
                  </a:lnTo>
                  <a:lnTo>
                    <a:pt x="124968" y="131435"/>
                  </a:lnTo>
                  <a:cubicBezTo>
                    <a:pt x="125979" y="131794"/>
                    <a:pt x="127055" y="132023"/>
                    <a:pt x="128197" y="132023"/>
                  </a:cubicBezTo>
                  <a:cubicBezTo>
                    <a:pt x="133253" y="132023"/>
                    <a:pt x="137363" y="127912"/>
                    <a:pt x="137363" y="122856"/>
                  </a:cubicBezTo>
                  <a:cubicBezTo>
                    <a:pt x="137363" y="117800"/>
                    <a:pt x="133253" y="113690"/>
                    <a:pt x="128197" y="113690"/>
                  </a:cubicBezTo>
                  <a:cubicBezTo>
                    <a:pt x="123141" y="113690"/>
                    <a:pt x="119031" y="117800"/>
                    <a:pt x="119031" y="122856"/>
                  </a:cubicBezTo>
                  <a:cubicBezTo>
                    <a:pt x="119031" y="124553"/>
                    <a:pt x="119488" y="126151"/>
                    <a:pt x="120303" y="127488"/>
                  </a:cubicBezTo>
                  <a:lnTo>
                    <a:pt x="112181" y="137144"/>
                  </a:lnTo>
                  <a:cubicBezTo>
                    <a:pt x="111724" y="137698"/>
                    <a:pt x="111463" y="138416"/>
                    <a:pt x="111463" y="139134"/>
                  </a:cubicBezTo>
                  <a:lnTo>
                    <a:pt x="111463" y="163468"/>
                  </a:lnTo>
                  <a:lnTo>
                    <a:pt x="72645" y="154041"/>
                  </a:lnTo>
                  <a:cubicBezTo>
                    <a:pt x="72091" y="151399"/>
                    <a:pt x="72221" y="147680"/>
                    <a:pt x="72678" y="145331"/>
                  </a:cubicBezTo>
                  <a:cubicBezTo>
                    <a:pt x="74276" y="144451"/>
                    <a:pt x="75777" y="143440"/>
                    <a:pt x="77180" y="142298"/>
                  </a:cubicBezTo>
                  <a:cubicBezTo>
                    <a:pt x="77604" y="141972"/>
                    <a:pt x="77930" y="141515"/>
                    <a:pt x="78093" y="141026"/>
                  </a:cubicBezTo>
                  <a:lnTo>
                    <a:pt x="83899" y="125857"/>
                  </a:lnTo>
                  <a:lnTo>
                    <a:pt x="91565" y="125857"/>
                  </a:lnTo>
                  <a:cubicBezTo>
                    <a:pt x="92968" y="125857"/>
                    <a:pt x="94175" y="124911"/>
                    <a:pt x="94533" y="123574"/>
                  </a:cubicBezTo>
                  <a:lnTo>
                    <a:pt x="103015" y="90856"/>
                  </a:lnTo>
                  <a:lnTo>
                    <a:pt x="103080" y="90856"/>
                  </a:lnTo>
                  <a:cubicBezTo>
                    <a:pt x="110419" y="90856"/>
                    <a:pt x="116389" y="84887"/>
                    <a:pt x="116389" y="77547"/>
                  </a:cubicBezTo>
                  <a:cubicBezTo>
                    <a:pt x="116389" y="70436"/>
                    <a:pt x="110778" y="64597"/>
                    <a:pt x="103765" y="64239"/>
                  </a:cubicBezTo>
                  <a:lnTo>
                    <a:pt x="103765" y="45547"/>
                  </a:lnTo>
                  <a:cubicBezTo>
                    <a:pt x="103765" y="33380"/>
                    <a:pt x="99035" y="21963"/>
                    <a:pt x="90423" y="13352"/>
                  </a:cubicBezTo>
                  <a:cubicBezTo>
                    <a:pt x="81812" y="4773"/>
                    <a:pt x="70362" y="10"/>
                    <a:pt x="58195" y="10"/>
                  </a:cubicBezTo>
                  <a:cubicBezTo>
                    <a:pt x="57730" y="3"/>
                    <a:pt x="57268" y="0"/>
                    <a:pt x="568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7" name="Google Shape;2287;p88"/>
          <p:cNvGrpSpPr/>
          <p:nvPr/>
        </p:nvGrpSpPr>
        <p:grpSpPr>
          <a:xfrm>
            <a:off x="994711" y="2709831"/>
            <a:ext cx="384133" cy="384133"/>
            <a:chOff x="1190625" y="238125"/>
            <a:chExt cx="5219200" cy="5219200"/>
          </a:xfrm>
        </p:grpSpPr>
        <p:sp>
          <p:nvSpPr>
            <p:cNvPr id="2288" name="Google Shape;2288;p88"/>
            <p:cNvSpPr/>
            <p:nvPr/>
          </p:nvSpPr>
          <p:spPr>
            <a:xfrm>
              <a:off x="4092150" y="1946575"/>
              <a:ext cx="458325" cy="459150"/>
            </a:xfrm>
            <a:custGeom>
              <a:avLst/>
              <a:gdLst/>
              <a:ahLst/>
              <a:cxnLst/>
              <a:rect l="l" t="t" r="r" b="b"/>
              <a:pathLst>
                <a:path w="18333" h="18366" extrusionOk="0">
                  <a:moveTo>
                    <a:pt x="9167" y="6133"/>
                  </a:moveTo>
                  <a:cubicBezTo>
                    <a:pt x="10863" y="6133"/>
                    <a:pt x="12200" y="7503"/>
                    <a:pt x="12200" y="9199"/>
                  </a:cubicBezTo>
                  <a:cubicBezTo>
                    <a:pt x="12200" y="10863"/>
                    <a:pt x="10863" y="12266"/>
                    <a:pt x="9167" y="12266"/>
                  </a:cubicBezTo>
                  <a:cubicBezTo>
                    <a:pt x="7503" y="12266"/>
                    <a:pt x="6133" y="10863"/>
                    <a:pt x="6133" y="9199"/>
                  </a:cubicBezTo>
                  <a:cubicBezTo>
                    <a:pt x="6133" y="7503"/>
                    <a:pt x="7503" y="6133"/>
                    <a:pt x="9167" y="6133"/>
                  </a:cubicBezTo>
                  <a:close/>
                  <a:moveTo>
                    <a:pt x="9167" y="1"/>
                  </a:moveTo>
                  <a:cubicBezTo>
                    <a:pt x="4111" y="1"/>
                    <a:pt x="0" y="4111"/>
                    <a:pt x="0" y="9199"/>
                  </a:cubicBezTo>
                  <a:cubicBezTo>
                    <a:pt x="0" y="14255"/>
                    <a:pt x="4111" y="18366"/>
                    <a:pt x="9167" y="18366"/>
                  </a:cubicBezTo>
                  <a:cubicBezTo>
                    <a:pt x="14223" y="18366"/>
                    <a:pt x="18333" y="14255"/>
                    <a:pt x="18333" y="9199"/>
                  </a:cubicBezTo>
                  <a:cubicBezTo>
                    <a:pt x="18333" y="4111"/>
                    <a:pt x="1422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88"/>
            <p:cNvSpPr/>
            <p:nvPr/>
          </p:nvSpPr>
          <p:spPr>
            <a:xfrm>
              <a:off x="3052400" y="1946575"/>
              <a:ext cx="458325" cy="459150"/>
            </a:xfrm>
            <a:custGeom>
              <a:avLst/>
              <a:gdLst/>
              <a:ahLst/>
              <a:cxnLst/>
              <a:rect l="l" t="t" r="r" b="b"/>
              <a:pathLst>
                <a:path w="18333" h="18366" extrusionOk="0">
                  <a:moveTo>
                    <a:pt x="9166" y="6133"/>
                  </a:moveTo>
                  <a:cubicBezTo>
                    <a:pt x="10863" y="6133"/>
                    <a:pt x="12200" y="7503"/>
                    <a:pt x="12200" y="9199"/>
                  </a:cubicBezTo>
                  <a:cubicBezTo>
                    <a:pt x="12200" y="10863"/>
                    <a:pt x="10863" y="12266"/>
                    <a:pt x="9166" y="12266"/>
                  </a:cubicBezTo>
                  <a:cubicBezTo>
                    <a:pt x="7503" y="12266"/>
                    <a:pt x="6133" y="10863"/>
                    <a:pt x="6133" y="9199"/>
                  </a:cubicBezTo>
                  <a:cubicBezTo>
                    <a:pt x="6133" y="7503"/>
                    <a:pt x="7503" y="6133"/>
                    <a:pt x="9166" y="6133"/>
                  </a:cubicBezTo>
                  <a:close/>
                  <a:moveTo>
                    <a:pt x="9166" y="1"/>
                  </a:moveTo>
                  <a:cubicBezTo>
                    <a:pt x="4110" y="1"/>
                    <a:pt x="0" y="4111"/>
                    <a:pt x="0" y="9199"/>
                  </a:cubicBezTo>
                  <a:cubicBezTo>
                    <a:pt x="0" y="14255"/>
                    <a:pt x="4110" y="18366"/>
                    <a:pt x="9166" y="18366"/>
                  </a:cubicBezTo>
                  <a:cubicBezTo>
                    <a:pt x="14222" y="18366"/>
                    <a:pt x="18333" y="14255"/>
                    <a:pt x="18333" y="9199"/>
                  </a:cubicBezTo>
                  <a:cubicBezTo>
                    <a:pt x="18333" y="4111"/>
                    <a:pt x="14222" y="1"/>
                    <a:pt x="9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88"/>
            <p:cNvSpPr/>
            <p:nvPr/>
          </p:nvSpPr>
          <p:spPr>
            <a:xfrm>
              <a:off x="1823450" y="3080125"/>
              <a:ext cx="999000" cy="2072200"/>
            </a:xfrm>
            <a:custGeom>
              <a:avLst/>
              <a:gdLst/>
              <a:ahLst/>
              <a:cxnLst/>
              <a:rect l="l" t="t" r="r" b="b"/>
              <a:pathLst>
                <a:path w="39960" h="82888" extrusionOk="0">
                  <a:moveTo>
                    <a:pt x="9166" y="6100"/>
                  </a:moveTo>
                  <a:cubicBezTo>
                    <a:pt x="10862" y="6100"/>
                    <a:pt x="12232" y="7470"/>
                    <a:pt x="12232" y="9166"/>
                  </a:cubicBezTo>
                  <a:cubicBezTo>
                    <a:pt x="12232" y="10830"/>
                    <a:pt x="10862" y="12200"/>
                    <a:pt x="9166" y="12200"/>
                  </a:cubicBezTo>
                  <a:cubicBezTo>
                    <a:pt x="7503" y="12200"/>
                    <a:pt x="6100" y="10830"/>
                    <a:pt x="6100" y="9166"/>
                  </a:cubicBezTo>
                  <a:cubicBezTo>
                    <a:pt x="6100" y="7470"/>
                    <a:pt x="7503" y="6100"/>
                    <a:pt x="9166" y="6100"/>
                  </a:cubicBezTo>
                  <a:close/>
                  <a:moveTo>
                    <a:pt x="9166" y="0"/>
                  </a:moveTo>
                  <a:cubicBezTo>
                    <a:pt x="4110" y="0"/>
                    <a:pt x="0" y="4110"/>
                    <a:pt x="0" y="9166"/>
                  </a:cubicBezTo>
                  <a:cubicBezTo>
                    <a:pt x="0" y="14222"/>
                    <a:pt x="4110" y="18333"/>
                    <a:pt x="9166" y="18333"/>
                  </a:cubicBezTo>
                  <a:cubicBezTo>
                    <a:pt x="10308" y="18333"/>
                    <a:pt x="11384" y="18104"/>
                    <a:pt x="12396" y="17745"/>
                  </a:cubicBezTo>
                  <a:lnTo>
                    <a:pt x="19800" y="26553"/>
                  </a:lnTo>
                  <a:lnTo>
                    <a:pt x="19800" y="51474"/>
                  </a:lnTo>
                  <a:cubicBezTo>
                    <a:pt x="10667" y="55128"/>
                    <a:pt x="4469" y="64066"/>
                    <a:pt x="4469" y="74015"/>
                  </a:cubicBezTo>
                  <a:lnTo>
                    <a:pt x="4469" y="79821"/>
                  </a:lnTo>
                  <a:cubicBezTo>
                    <a:pt x="4469" y="81517"/>
                    <a:pt x="5839" y="82887"/>
                    <a:pt x="7535" y="82887"/>
                  </a:cubicBezTo>
                  <a:cubicBezTo>
                    <a:pt x="9231" y="82887"/>
                    <a:pt x="10601" y="81517"/>
                    <a:pt x="10601" y="79821"/>
                  </a:cubicBezTo>
                  <a:lnTo>
                    <a:pt x="10601" y="74015"/>
                  </a:lnTo>
                  <a:cubicBezTo>
                    <a:pt x="10601" y="66023"/>
                    <a:pt x="15951" y="58879"/>
                    <a:pt x="23649" y="56628"/>
                  </a:cubicBezTo>
                  <a:lnTo>
                    <a:pt x="37317" y="53301"/>
                  </a:lnTo>
                  <a:cubicBezTo>
                    <a:pt x="38948" y="52877"/>
                    <a:pt x="39959" y="51213"/>
                    <a:pt x="39535" y="49582"/>
                  </a:cubicBezTo>
                  <a:cubicBezTo>
                    <a:pt x="39201" y="48189"/>
                    <a:pt x="37937" y="47247"/>
                    <a:pt x="36559" y="47247"/>
                  </a:cubicBezTo>
                  <a:cubicBezTo>
                    <a:pt x="36324" y="47247"/>
                    <a:pt x="36086" y="47275"/>
                    <a:pt x="35849" y="47332"/>
                  </a:cubicBezTo>
                  <a:lnTo>
                    <a:pt x="25933" y="49778"/>
                  </a:lnTo>
                  <a:lnTo>
                    <a:pt x="25933" y="25444"/>
                  </a:lnTo>
                  <a:cubicBezTo>
                    <a:pt x="25933" y="24726"/>
                    <a:pt x="25672" y="24008"/>
                    <a:pt x="25215" y="23454"/>
                  </a:cubicBezTo>
                  <a:lnTo>
                    <a:pt x="17093" y="13798"/>
                  </a:lnTo>
                  <a:cubicBezTo>
                    <a:pt x="17908" y="12428"/>
                    <a:pt x="18365" y="10863"/>
                    <a:pt x="18365" y="9166"/>
                  </a:cubicBezTo>
                  <a:cubicBezTo>
                    <a:pt x="18365" y="4110"/>
                    <a:pt x="14255" y="0"/>
                    <a:pt x="9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88"/>
            <p:cNvSpPr/>
            <p:nvPr/>
          </p:nvSpPr>
          <p:spPr>
            <a:xfrm>
              <a:off x="4435475" y="4809775"/>
              <a:ext cx="1974350" cy="647550"/>
            </a:xfrm>
            <a:custGeom>
              <a:avLst/>
              <a:gdLst/>
              <a:ahLst/>
              <a:cxnLst/>
              <a:rect l="l" t="t" r="r" b="b"/>
              <a:pathLst>
                <a:path w="78974" h="25902" extrusionOk="0">
                  <a:moveTo>
                    <a:pt x="69807" y="6101"/>
                  </a:moveTo>
                  <a:cubicBezTo>
                    <a:pt x="71503" y="6101"/>
                    <a:pt x="72873" y="7471"/>
                    <a:pt x="72873" y="9167"/>
                  </a:cubicBezTo>
                  <a:cubicBezTo>
                    <a:pt x="72873" y="10863"/>
                    <a:pt x="71503" y="12233"/>
                    <a:pt x="69807" y="12233"/>
                  </a:cubicBezTo>
                  <a:cubicBezTo>
                    <a:pt x="68111" y="12233"/>
                    <a:pt x="66773" y="10863"/>
                    <a:pt x="66773" y="9167"/>
                  </a:cubicBezTo>
                  <a:cubicBezTo>
                    <a:pt x="66773" y="7471"/>
                    <a:pt x="68111" y="6101"/>
                    <a:pt x="69807" y="6101"/>
                  </a:cubicBezTo>
                  <a:close/>
                  <a:moveTo>
                    <a:pt x="69807" y="1"/>
                  </a:moveTo>
                  <a:cubicBezTo>
                    <a:pt x="64751" y="1"/>
                    <a:pt x="60641" y="4111"/>
                    <a:pt x="60641" y="9167"/>
                  </a:cubicBezTo>
                  <a:cubicBezTo>
                    <a:pt x="60641" y="10309"/>
                    <a:pt x="60836" y="11385"/>
                    <a:pt x="61228" y="12397"/>
                  </a:cubicBezTo>
                  <a:lnTo>
                    <a:pt x="52421" y="19801"/>
                  </a:lnTo>
                  <a:lnTo>
                    <a:pt x="16147" y="19801"/>
                  </a:lnTo>
                  <a:lnTo>
                    <a:pt x="5383" y="10766"/>
                  </a:lnTo>
                  <a:cubicBezTo>
                    <a:pt x="4820" y="10275"/>
                    <a:pt x="4124" y="10040"/>
                    <a:pt x="3429" y="10040"/>
                  </a:cubicBezTo>
                  <a:cubicBezTo>
                    <a:pt x="2552" y="10040"/>
                    <a:pt x="1677" y="10415"/>
                    <a:pt x="1077" y="11124"/>
                  </a:cubicBezTo>
                  <a:cubicBezTo>
                    <a:pt x="0" y="12429"/>
                    <a:pt x="164" y="14354"/>
                    <a:pt x="1468" y="15430"/>
                  </a:cubicBezTo>
                  <a:lnTo>
                    <a:pt x="13081" y="25183"/>
                  </a:lnTo>
                  <a:cubicBezTo>
                    <a:pt x="13603" y="25640"/>
                    <a:pt x="14321" y="25901"/>
                    <a:pt x="15038" y="25901"/>
                  </a:cubicBezTo>
                  <a:lnTo>
                    <a:pt x="53530" y="25901"/>
                  </a:lnTo>
                  <a:cubicBezTo>
                    <a:pt x="54247" y="25901"/>
                    <a:pt x="54932" y="25640"/>
                    <a:pt x="55487" y="25183"/>
                  </a:cubicBezTo>
                  <a:lnTo>
                    <a:pt x="65142" y="17061"/>
                  </a:lnTo>
                  <a:cubicBezTo>
                    <a:pt x="66512" y="17877"/>
                    <a:pt x="68111" y="18333"/>
                    <a:pt x="69807" y="18333"/>
                  </a:cubicBezTo>
                  <a:cubicBezTo>
                    <a:pt x="74863" y="18333"/>
                    <a:pt x="78973" y="14223"/>
                    <a:pt x="78973" y="9167"/>
                  </a:cubicBezTo>
                  <a:cubicBezTo>
                    <a:pt x="78973" y="4111"/>
                    <a:pt x="74863" y="1"/>
                    <a:pt x="69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88"/>
            <p:cNvSpPr/>
            <p:nvPr/>
          </p:nvSpPr>
          <p:spPr>
            <a:xfrm>
              <a:off x="3569425" y="4693975"/>
              <a:ext cx="458325" cy="763350"/>
            </a:xfrm>
            <a:custGeom>
              <a:avLst/>
              <a:gdLst/>
              <a:ahLst/>
              <a:cxnLst/>
              <a:rect l="l" t="t" r="r" b="b"/>
              <a:pathLst>
                <a:path w="18333" h="30534" extrusionOk="0">
                  <a:moveTo>
                    <a:pt x="9166" y="18333"/>
                  </a:moveTo>
                  <a:cubicBezTo>
                    <a:pt x="10863" y="18333"/>
                    <a:pt x="12233" y="19703"/>
                    <a:pt x="12233" y="21367"/>
                  </a:cubicBezTo>
                  <a:cubicBezTo>
                    <a:pt x="12233" y="23063"/>
                    <a:pt x="10863" y="24433"/>
                    <a:pt x="9166" y="24433"/>
                  </a:cubicBezTo>
                  <a:cubicBezTo>
                    <a:pt x="7470" y="24433"/>
                    <a:pt x="6100" y="23063"/>
                    <a:pt x="6100" y="21367"/>
                  </a:cubicBezTo>
                  <a:cubicBezTo>
                    <a:pt x="6100" y="19703"/>
                    <a:pt x="7470" y="18333"/>
                    <a:pt x="9166" y="18333"/>
                  </a:cubicBezTo>
                  <a:close/>
                  <a:moveTo>
                    <a:pt x="9166" y="1"/>
                  </a:moveTo>
                  <a:cubicBezTo>
                    <a:pt x="7470" y="1"/>
                    <a:pt x="6100" y="1371"/>
                    <a:pt x="6100" y="3035"/>
                  </a:cubicBezTo>
                  <a:lnTo>
                    <a:pt x="6100" y="12723"/>
                  </a:lnTo>
                  <a:cubicBezTo>
                    <a:pt x="2544" y="13995"/>
                    <a:pt x="0" y="17387"/>
                    <a:pt x="0" y="21367"/>
                  </a:cubicBezTo>
                  <a:cubicBezTo>
                    <a:pt x="0" y="26423"/>
                    <a:pt x="4110" y="30533"/>
                    <a:pt x="9166" y="30533"/>
                  </a:cubicBezTo>
                  <a:cubicBezTo>
                    <a:pt x="14222" y="30533"/>
                    <a:pt x="18333" y="26423"/>
                    <a:pt x="18333" y="21367"/>
                  </a:cubicBezTo>
                  <a:cubicBezTo>
                    <a:pt x="18333" y="17387"/>
                    <a:pt x="15788" y="13995"/>
                    <a:pt x="12233" y="12723"/>
                  </a:cubicBezTo>
                  <a:lnTo>
                    <a:pt x="12233" y="3035"/>
                  </a:lnTo>
                  <a:cubicBezTo>
                    <a:pt x="12233" y="1371"/>
                    <a:pt x="10863" y="1"/>
                    <a:pt x="9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88"/>
            <p:cNvSpPr/>
            <p:nvPr/>
          </p:nvSpPr>
          <p:spPr>
            <a:xfrm>
              <a:off x="1190625" y="4809775"/>
              <a:ext cx="1974325" cy="647550"/>
            </a:xfrm>
            <a:custGeom>
              <a:avLst/>
              <a:gdLst/>
              <a:ahLst/>
              <a:cxnLst/>
              <a:rect l="l" t="t" r="r" b="b"/>
              <a:pathLst>
                <a:path w="78973" h="25902" extrusionOk="0">
                  <a:moveTo>
                    <a:pt x="9166" y="6101"/>
                  </a:moveTo>
                  <a:cubicBezTo>
                    <a:pt x="10862" y="6101"/>
                    <a:pt x="12200" y="7471"/>
                    <a:pt x="12200" y="9167"/>
                  </a:cubicBezTo>
                  <a:cubicBezTo>
                    <a:pt x="12200" y="10863"/>
                    <a:pt x="10862" y="12233"/>
                    <a:pt x="9166" y="12233"/>
                  </a:cubicBezTo>
                  <a:cubicBezTo>
                    <a:pt x="7470" y="12233"/>
                    <a:pt x="6133" y="10863"/>
                    <a:pt x="6133" y="9167"/>
                  </a:cubicBezTo>
                  <a:cubicBezTo>
                    <a:pt x="6133" y="7471"/>
                    <a:pt x="7470" y="6101"/>
                    <a:pt x="9166" y="6101"/>
                  </a:cubicBezTo>
                  <a:close/>
                  <a:moveTo>
                    <a:pt x="9166" y="1"/>
                  </a:moveTo>
                  <a:cubicBezTo>
                    <a:pt x="4110" y="1"/>
                    <a:pt x="0" y="4111"/>
                    <a:pt x="0" y="9167"/>
                  </a:cubicBezTo>
                  <a:cubicBezTo>
                    <a:pt x="0" y="14223"/>
                    <a:pt x="4110" y="18333"/>
                    <a:pt x="9166" y="18333"/>
                  </a:cubicBezTo>
                  <a:cubicBezTo>
                    <a:pt x="10862" y="18333"/>
                    <a:pt x="12461" y="17877"/>
                    <a:pt x="13831" y="17061"/>
                  </a:cubicBezTo>
                  <a:lnTo>
                    <a:pt x="23486" y="25183"/>
                  </a:lnTo>
                  <a:cubicBezTo>
                    <a:pt x="24041" y="25640"/>
                    <a:pt x="24726" y="25901"/>
                    <a:pt x="25443" y="25901"/>
                  </a:cubicBezTo>
                  <a:lnTo>
                    <a:pt x="63935" y="25901"/>
                  </a:lnTo>
                  <a:cubicBezTo>
                    <a:pt x="64653" y="25901"/>
                    <a:pt x="65370" y="25640"/>
                    <a:pt x="65892" y="25183"/>
                  </a:cubicBezTo>
                  <a:lnTo>
                    <a:pt x="77505" y="15430"/>
                  </a:lnTo>
                  <a:cubicBezTo>
                    <a:pt x="78810" y="14354"/>
                    <a:pt x="78973" y="12429"/>
                    <a:pt x="77896" y="11124"/>
                  </a:cubicBezTo>
                  <a:cubicBezTo>
                    <a:pt x="77296" y="10415"/>
                    <a:pt x="76421" y="10040"/>
                    <a:pt x="75544" y="10040"/>
                  </a:cubicBezTo>
                  <a:cubicBezTo>
                    <a:pt x="74849" y="10040"/>
                    <a:pt x="74153" y="10275"/>
                    <a:pt x="73590" y="10766"/>
                  </a:cubicBezTo>
                  <a:lnTo>
                    <a:pt x="62826" y="19801"/>
                  </a:lnTo>
                  <a:lnTo>
                    <a:pt x="26553" y="19801"/>
                  </a:lnTo>
                  <a:lnTo>
                    <a:pt x="17745" y="12397"/>
                  </a:lnTo>
                  <a:cubicBezTo>
                    <a:pt x="18137" y="11385"/>
                    <a:pt x="18332" y="10309"/>
                    <a:pt x="18332" y="9167"/>
                  </a:cubicBezTo>
                  <a:cubicBezTo>
                    <a:pt x="18332" y="4111"/>
                    <a:pt x="14222" y="1"/>
                    <a:pt x="9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88"/>
            <p:cNvSpPr/>
            <p:nvPr/>
          </p:nvSpPr>
          <p:spPr>
            <a:xfrm>
              <a:off x="2346175" y="238125"/>
              <a:ext cx="3434900" cy="4914200"/>
            </a:xfrm>
            <a:custGeom>
              <a:avLst/>
              <a:gdLst/>
              <a:ahLst/>
              <a:cxnLst/>
              <a:rect l="l" t="t" r="r" b="b"/>
              <a:pathLst>
                <a:path w="137396" h="196568" extrusionOk="0">
                  <a:moveTo>
                    <a:pt x="75091" y="9884"/>
                  </a:moveTo>
                  <a:cubicBezTo>
                    <a:pt x="79136" y="11776"/>
                    <a:pt x="82855" y="14418"/>
                    <a:pt x="86117" y="17647"/>
                  </a:cubicBezTo>
                  <a:cubicBezTo>
                    <a:pt x="90031" y="21562"/>
                    <a:pt x="93000" y="26129"/>
                    <a:pt x="94957" y="31119"/>
                  </a:cubicBezTo>
                  <a:lnTo>
                    <a:pt x="86639" y="31119"/>
                  </a:lnTo>
                  <a:cubicBezTo>
                    <a:pt x="84942" y="31119"/>
                    <a:pt x="83572" y="32489"/>
                    <a:pt x="83572" y="34153"/>
                  </a:cubicBezTo>
                  <a:lnTo>
                    <a:pt x="83572" y="43906"/>
                  </a:lnTo>
                  <a:lnTo>
                    <a:pt x="75091" y="43906"/>
                  </a:lnTo>
                  <a:lnTo>
                    <a:pt x="75091" y="9884"/>
                  </a:lnTo>
                  <a:close/>
                  <a:moveTo>
                    <a:pt x="12624" y="70361"/>
                  </a:moveTo>
                  <a:lnTo>
                    <a:pt x="12624" y="84681"/>
                  </a:lnTo>
                  <a:cubicBezTo>
                    <a:pt x="8971" y="84322"/>
                    <a:pt x="6133" y="81256"/>
                    <a:pt x="6133" y="77537"/>
                  </a:cubicBezTo>
                  <a:cubicBezTo>
                    <a:pt x="6133" y="73786"/>
                    <a:pt x="8971" y="70720"/>
                    <a:pt x="12624" y="70361"/>
                  </a:cubicBezTo>
                  <a:close/>
                  <a:moveTo>
                    <a:pt x="103797" y="70361"/>
                  </a:moveTo>
                  <a:cubicBezTo>
                    <a:pt x="107450" y="70720"/>
                    <a:pt x="110321" y="73786"/>
                    <a:pt x="110321" y="77537"/>
                  </a:cubicBezTo>
                  <a:cubicBezTo>
                    <a:pt x="110321" y="81256"/>
                    <a:pt x="107450" y="84322"/>
                    <a:pt x="103797" y="84681"/>
                  </a:cubicBezTo>
                  <a:lnTo>
                    <a:pt x="103797" y="70361"/>
                  </a:lnTo>
                  <a:close/>
                  <a:moveTo>
                    <a:pt x="128229" y="119780"/>
                  </a:moveTo>
                  <a:cubicBezTo>
                    <a:pt x="129925" y="119780"/>
                    <a:pt x="131295" y="121150"/>
                    <a:pt x="131295" y="122846"/>
                  </a:cubicBezTo>
                  <a:cubicBezTo>
                    <a:pt x="131295" y="124510"/>
                    <a:pt x="129925" y="125880"/>
                    <a:pt x="128229" y="125880"/>
                  </a:cubicBezTo>
                  <a:cubicBezTo>
                    <a:pt x="126533" y="125880"/>
                    <a:pt x="125163" y="124510"/>
                    <a:pt x="125163" y="122846"/>
                  </a:cubicBezTo>
                  <a:cubicBezTo>
                    <a:pt x="125163" y="121150"/>
                    <a:pt x="126533" y="119780"/>
                    <a:pt x="128229" y="119780"/>
                  </a:cubicBezTo>
                  <a:close/>
                  <a:moveTo>
                    <a:pt x="43156" y="110614"/>
                  </a:moveTo>
                  <a:lnTo>
                    <a:pt x="43156" y="126826"/>
                  </a:lnTo>
                  <a:lnTo>
                    <a:pt x="39438" y="126826"/>
                  </a:lnTo>
                  <a:lnTo>
                    <a:pt x="37481" y="121705"/>
                  </a:lnTo>
                  <a:cubicBezTo>
                    <a:pt x="37024" y="120498"/>
                    <a:pt x="35882" y="119715"/>
                    <a:pt x="34610" y="119715"/>
                  </a:cubicBezTo>
                  <a:lnTo>
                    <a:pt x="27173" y="119715"/>
                  </a:lnTo>
                  <a:lnTo>
                    <a:pt x="24824" y="110614"/>
                  </a:lnTo>
                  <a:close/>
                  <a:moveTo>
                    <a:pt x="91597" y="110614"/>
                  </a:moveTo>
                  <a:lnTo>
                    <a:pt x="89248" y="119715"/>
                  </a:lnTo>
                  <a:lnTo>
                    <a:pt x="81811" y="119715"/>
                  </a:lnTo>
                  <a:cubicBezTo>
                    <a:pt x="80539" y="119715"/>
                    <a:pt x="79397" y="120498"/>
                    <a:pt x="78940" y="121705"/>
                  </a:cubicBezTo>
                  <a:lnTo>
                    <a:pt x="76983" y="126826"/>
                  </a:lnTo>
                  <a:lnTo>
                    <a:pt x="73297" y="126826"/>
                  </a:lnTo>
                  <a:lnTo>
                    <a:pt x="73297" y="110614"/>
                  </a:lnTo>
                  <a:close/>
                  <a:moveTo>
                    <a:pt x="58227" y="6133"/>
                  </a:moveTo>
                  <a:cubicBezTo>
                    <a:pt x="61913" y="6133"/>
                    <a:pt x="65534" y="6622"/>
                    <a:pt x="68959" y="7600"/>
                  </a:cubicBezTo>
                  <a:lnTo>
                    <a:pt x="68959" y="46940"/>
                  </a:lnTo>
                  <a:cubicBezTo>
                    <a:pt x="68959" y="48636"/>
                    <a:pt x="70329" y="50006"/>
                    <a:pt x="72025" y="50006"/>
                  </a:cubicBezTo>
                  <a:lnTo>
                    <a:pt x="86639" y="50006"/>
                  </a:lnTo>
                  <a:cubicBezTo>
                    <a:pt x="88302" y="50006"/>
                    <a:pt x="89672" y="48636"/>
                    <a:pt x="89672" y="46940"/>
                  </a:cubicBezTo>
                  <a:lnTo>
                    <a:pt x="89672" y="37219"/>
                  </a:lnTo>
                  <a:lnTo>
                    <a:pt x="96816" y="37219"/>
                  </a:lnTo>
                  <a:cubicBezTo>
                    <a:pt x="97403" y="39927"/>
                    <a:pt x="97697" y="42699"/>
                    <a:pt x="97697" y="45537"/>
                  </a:cubicBezTo>
                  <a:lnTo>
                    <a:pt x="97697" y="87128"/>
                  </a:lnTo>
                  <a:lnTo>
                    <a:pt x="93195" y="104514"/>
                  </a:lnTo>
                  <a:lnTo>
                    <a:pt x="70231" y="104514"/>
                  </a:lnTo>
                  <a:cubicBezTo>
                    <a:pt x="68535" y="104514"/>
                    <a:pt x="67165" y="105884"/>
                    <a:pt x="67165" y="107580"/>
                  </a:cubicBezTo>
                  <a:lnTo>
                    <a:pt x="67165" y="129892"/>
                  </a:lnTo>
                  <a:cubicBezTo>
                    <a:pt x="67165" y="131589"/>
                    <a:pt x="68535" y="132959"/>
                    <a:pt x="70231" y="132959"/>
                  </a:cubicBezTo>
                  <a:lnTo>
                    <a:pt x="74667" y="132959"/>
                  </a:lnTo>
                  <a:lnTo>
                    <a:pt x="72710" y="138015"/>
                  </a:lnTo>
                  <a:cubicBezTo>
                    <a:pt x="68567" y="141179"/>
                    <a:pt x="63479" y="142908"/>
                    <a:pt x="58259" y="142908"/>
                  </a:cubicBezTo>
                  <a:lnTo>
                    <a:pt x="58162" y="142908"/>
                  </a:lnTo>
                  <a:cubicBezTo>
                    <a:pt x="52942" y="142908"/>
                    <a:pt x="47854" y="141179"/>
                    <a:pt x="43711" y="138015"/>
                  </a:cubicBezTo>
                  <a:lnTo>
                    <a:pt x="41754" y="132959"/>
                  </a:lnTo>
                  <a:lnTo>
                    <a:pt x="46190" y="132959"/>
                  </a:lnTo>
                  <a:cubicBezTo>
                    <a:pt x="47886" y="132959"/>
                    <a:pt x="49256" y="131589"/>
                    <a:pt x="49256" y="129892"/>
                  </a:cubicBezTo>
                  <a:lnTo>
                    <a:pt x="49256" y="107580"/>
                  </a:lnTo>
                  <a:cubicBezTo>
                    <a:pt x="49256" y="105884"/>
                    <a:pt x="47886" y="104514"/>
                    <a:pt x="46190" y="104514"/>
                  </a:cubicBezTo>
                  <a:lnTo>
                    <a:pt x="23258" y="104514"/>
                  </a:lnTo>
                  <a:lnTo>
                    <a:pt x="18757" y="87128"/>
                  </a:lnTo>
                  <a:lnTo>
                    <a:pt x="18757" y="45537"/>
                  </a:lnTo>
                  <a:cubicBezTo>
                    <a:pt x="18757" y="42699"/>
                    <a:pt x="19050" y="39927"/>
                    <a:pt x="19605" y="37219"/>
                  </a:cubicBezTo>
                  <a:lnTo>
                    <a:pt x="26749" y="37219"/>
                  </a:lnTo>
                  <a:lnTo>
                    <a:pt x="26749" y="46940"/>
                  </a:lnTo>
                  <a:cubicBezTo>
                    <a:pt x="26749" y="48636"/>
                    <a:pt x="28119" y="50006"/>
                    <a:pt x="29815" y="50006"/>
                  </a:cubicBezTo>
                  <a:lnTo>
                    <a:pt x="44396" y="50006"/>
                  </a:lnTo>
                  <a:cubicBezTo>
                    <a:pt x="46092" y="50006"/>
                    <a:pt x="47462" y="48636"/>
                    <a:pt x="47462" y="46940"/>
                  </a:cubicBezTo>
                  <a:lnTo>
                    <a:pt x="47462" y="38100"/>
                  </a:lnTo>
                  <a:cubicBezTo>
                    <a:pt x="47462" y="36404"/>
                    <a:pt x="46092" y="35034"/>
                    <a:pt x="44396" y="35034"/>
                  </a:cubicBezTo>
                  <a:cubicBezTo>
                    <a:pt x="42700" y="35034"/>
                    <a:pt x="41330" y="36404"/>
                    <a:pt x="41330" y="38100"/>
                  </a:cubicBezTo>
                  <a:lnTo>
                    <a:pt x="41330" y="43906"/>
                  </a:lnTo>
                  <a:lnTo>
                    <a:pt x="32849" y="43906"/>
                  </a:lnTo>
                  <a:lnTo>
                    <a:pt x="32849" y="34153"/>
                  </a:lnTo>
                  <a:cubicBezTo>
                    <a:pt x="32849" y="32489"/>
                    <a:pt x="31479" y="31119"/>
                    <a:pt x="29815" y="31119"/>
                  </a:cubicBezTo>
                  <a:lnTo>
                    <a:pt x="21464" y="31119"/>
                  </a:lnTo>
                  <a:cubicBezTo>
                    <a:pt x="23421" y="26129"/>
                    <a:pt x="26390" y="21562"/>
                    <a:pt x="30304" y="17647"/>
                  </a:cubicBezTo>
                  <a:cubicBezTo>
                    <a:pt x="33566" y="14418"/>
                    <a:pt x="37285" y="11776"/>
                    <a:pt x="41330" y="9884"/>
                  </a:cubicBezTo>
                  <a:lnTo>
                    <a:pt x="41330" y="24106"/>
                  </a:lnTo>
                  <a:cubicBezTo>
                    <a:pt x="41330" y="25802"/>
                    <a:pt x="42700" y="27172"/>
                    <a:pt x="44396" y="27172"/>
                  </a:cubicBezTo>
                  <a:cubicBezTo>
                    <a:pt x="46092" y="27172"/>
                    <a:pt x="47462" y="25802"/>
                    <a:pt x="47462" y="24106"/>
                  </a:cubicBezTo>
                  <a:lnTo>
                    <a:pt x="47462" y="7600"/>
                  </a:lnTo>
                  <a:cubicBezTo>
                    <a:pt x="50920" y="6622"/>
                    <a:pt x="54508" y="6133"/>
                    <a:pt x="58194" y="6133"/>
                  </a:cubicBezTo>
                  <a:close/>
                  <a:moveTo>
                    <a:pt x="49941" y="147866"/>
                  </a:moveTo>
                  <a:lnTo>
                    <a:pt x="49941" y="147866"/>
                  </a:lnTo>
                  <a:cubicBezTo>
                    <a:pt x="52616" y="148616"/>
                    <a:pt x="55389" y="149008"/>
                    <a:pt x="58194" y="149008"/>
                  </a:cubicBezTo>
                  <a:lnTo>
                    <a:pt x="58227" y="149008"/>
                  </a:lnTo>
                  <a:cubicBezTo>
                    <a:pt x="60967" y="149008"/>
                    <a:pt x="63674" y="148649"/>
                    <a:pt x="66284" y="147931"/>
                  </a:cubicBezTo>
                  <a:lnTo>
                    <a:pt x="66284" y="147931"/>
                  </a:lnTo>
                  <a:cubicBezTo>
                    <a:pt x="66088" y="150997"/>
                    <a:pt x="66284" y="154422"/>
                    <a:pt x="67165" y="157065"/>
                  </a:cubicBezTo>
                  <a:cubicBezTo>
                    <a:pt x="66904" y="161827"/>
                    <a:pt x="62924" y="165644"/>
                    <a:pt x="58096" y="165644"/>
                  </a:cubicBezTo>
                  <a:cubicBezTo>
                    <a:pt x="53269" y="165644"/>
                    <a:pt x="49289" y="161827"/>
                    <a:pt x="49061" y="157065"/>
                  </a:cubicBezTo>
                  <a:cubicBezTo>
                    <a:pt x="49909" y="154390"/>
                    <a:pt x="50137" y="150932"/>
                    <a:pt x="49941" y="147866"/>
                  </a:cubicBezTo>
                  <a:close/>
                  <a:moveTo>
                    <a:pt x="58194" y="0"/>
                  </a:moveTo>
                  <a:cubicBezTo>
                    <a:pt x="46027" y="0"/>
                    <a:pt x="34577" y="4730"/>
                    <a:pt x="25966" y="13342"/>
                  </a:cubicBezTo>
                  <a:cubicBezTo>
                    <a:pt x="17354" y="21921"/>
                    <a:pt x="12624" y="33370"/>
                    <a:pt x="12624" y="45537"/>
                  </a:cubicBezTo>
                  <a:lnTo>
                    <a:pt x="12624" y="64229"/>
                  </a:lnTo>
                  <a:cubicBezTo>
                    <a:pt x="5611" y="64587"/>
                    <a:pt x="0" y="70426"/>
                    <a:pt x="0" y="77537"/>
                  </a:cubicBezTo>
                  <a:cubicBezTo>
                    <a:pt x="0" y="84877"/>
                    <a:pt x="5970" y="90846"/>
                    <a:pt x="13342" y="90846"/>
                  </a:cubicBezTo>
                  <a:lnTo>
                    <a:pt x="13374" y="90846"/>
                  </a:lnTo>
                  <a:lnTo>
                    <a:pt x="21856" y="123564"/>
                  </a:lnTo>
                  <a:cubicBezTo>
                    <a:pt x="22214" y="124901"/>
                    <a:pt x="23421" y="125847"/>
                    <a:pt x="24824" y="125847"/>
                  </a:cubicBezTo>
                  <a:lnTo>
                    <a:pt x="32522" y="125847"/>
                  </a:lnTo>
                  <a:lnTo>
                    <a:pt x="38296" y="141016"/>
                  </a:lnTo>
                  <a:cubicBezTo>
                    <a:pt x="38492" y="141505"/>
                    <a:pt x="38785" y="141929"/>
                    <a:pt x="39209" y="142288"/>
                  </a:cubicBezTo>
                  <a:cubicBezTo>
                    <a:pt x="40547" y="143364"/>
                    <a:pt x="41982" y="144343"/>
                    <a:pt x="43450" y="145158"/>
                  </a:cubicBezTo>
                  <a:cubicBezTo>
                    <a:pt x="43939" y="147540"/>
                    <a:pt x="44070" y="151324"/>
                    <a:pt x="43548" y="154031"/>
                  </a:cubicBezTo>
                  <a:lnTo>
                    <a:pt x="29587" y="157456"/>
                  </a:lnTo>
                  <a:cubicBezTo>
                    <a:pt x="27956" y="157848"/>
                    <a:pt x="26944" y="159511"/>
                    <a:pt x="27368" y="161142"/>
                  </a:cubicBezTo>
                  <a:cubicBezTo>
                    <a:pt x="27695" y="162545"/>
                    <a:pt x="28934" y="163458"/>
                    <a:pt x="30337" y="163458"/>
                  </a:cubicBezTo>
                  <a:cubicBezTo>
                    <a:pt x="30565" y="163458"/>
                    <a:pt x="30794" y="163426"/>
                    <a:pt x="31054" y="163393"/>
                  </a:cubicBezTo>
                  <a:lnTo>
                    <a:pt x="43385" y="160359"/>
                  </a:lnTo>
                  <a:cubicBezTo>
                    <a:pt x="45081" y="166916"/>
                    <a:pt x="51050" y="171744"/>
                    <a:pt x="58096" y="171744"/>
                  </a:cubicBezTo>
                  <a:cubicBezTo>
                    <a:pt x="65175" y="171744"/>
                    <a:pt x="71112" y="166916"/>
                    <a:pt x="72808" y="160359"/>
                  </a:cubicBezTo>
                  <a:lnTo>
                    <a:pt x="113746" y="170276"/>
                  </a:lnTo>
                  <a:cubicBezTo>
                    <a:pt x="121477" y="172526"/>
                    <a:pt x="126859" y="179670"/>
                    <a:pt x="126859" y="187695"/>
                  </a:cubicBezTo>
                  <a:lnTo>
                    <a:pt x="126859" y="193501"/>
                  </a:lnTo>
                  <a:cubicBezTo>
                    <a:pt x="126859" y="195197"/>
                    <a:pt x="128229" y="196567"/>
                    <a:pt x="129893" y="196567"/>
                  </a:cubicBezTo>
                  <a:cubicBezTo>
                    <a:pt x="131589" y="196567"/>
                    <a:pt x="132959" y="195197"/>
                    <a:pt x="132959" y="193501"/>
                  </a:cubicBezTo>
                  <a:lnTo>
                    <a:pt x="132959" y="187695"/>
                  </a:lnTo>
                  <a:cubicBezTo>
                    <a:pt x="132959" y="177746"/>
                    <a:pt x="126761" y="168775"/>
                    <a:pt x="117595" y="165154"/>
                  </a:cubicBezTo>
                  <a:lnTo>
                    <a:pt x="117595" y="140233"/>
                  </a:lnTo>
                  <a:lnTo>
                    <a:pt x="125000" y="131425"/>
                  </a:lnTo>
                  <a:cubicBezTo>
                    <a:pt x="126011" y="131784"/>
                    <a:pt x="127087" y="132013"/>
                    <a:pt x="128229" y="132013"/>
                  </a:cubicBezTo>
                  <a:cubicBezTo>
                    <a:pt x="133285" y="132013"/>
                    <a:pt x="137395" y="127902"/>
                    <a:pt x="137395" y="122846"/>
                  </a:cubicBezTo>
                  <a:cubicBezTo>
                    <a:pt x="137395" y="117790"/>
                    <a:pt x="133285" y="113680"/>
                    <a:pt x="128229" y="113680"/>
                  </a:cubicBezTo>
                  <a:cubicBezTo>
                    <a:pt x="123173" y="113680"/>
                    <a:pt x="119063" y="117790"/>
                    <a:pt x="119063" y="122846"/>
                  </a:cubicBezTo>
                  <a:cubicBezTo>
                    <a:pt x="119063" y="124543"/>
                    <a:pt x="119520" y="126108"/>
                    <a:pt x="120335" y="127478"/>
                  </a:cubicBezTo>
                  <a:lnTo>
                    <a:pt x="112213" y="137134"/>
                  </a:lnTo>
                  <a:cubicBezTo>
                    <a:pt x="111756" y="137688"/>
                    <a:pt x="111495" y="138406"/>
                    <a:pt x="111495" y="139124"/>
                  </a:cubicBezTo>
                  <a:lnTo>
                    <a:pt x="111495" y="163458"/>
                  </a:lnTo>
                  <a:lnTo>
                    <a:pt x="72677" y="154031"/>
                  </a:lnTo>
                  <a:cubicBezTo>
                    <a:pt x="72123" y="151389"/>
                    <a:pt x="72253" y="147670"/>
                    <a:pt x="72710" y="145289"/>
                  </a:cubicBezTo>
                  <a:cubicBezTo>
                    <a:pt x="74308" y="144441"/>
                    <a:pt x="75809" y="143430"/>
                    <a:pt x="77212" y="142288"/>
                  </a:cubicBezTo>
                  <a:cubicBezTo>
                    <a:pt x="77636" y="141962"/>
                    <a:pt x="77962" y="141505"/>
                    <a:pt x="78125" y="141016"/>
                  </a:cubicBezTo>
                  <a:lnTo>
                    <a:pt x="83931" y="125847"/>
                  </a:lnTo>
                  <a:lnTo>
                    <a:pt x="91597" y="125847"/>
                  </a:lnTo>
                  <a:cubicBezTo>
                    <a:pt x="93000" y="125847"/>
                    <a:pt x="94207" y="124901"/>
                    <a:pt x="94565" y="123564"/>
                  </a:cubicBezTo>
                  <a:lnTo>
                    <a:pt x="103047" y="90846"/>
                  </a:lnTo>
                  <a:lnTo>
                    <a:pt x="103112" y="90846"/>
                  </a:lnTo>
                  <a:cubicBezTo>
                    <a:pt x="110451" y="90846"/>
                    <a:pt x="116421" y="84877"/>
                    <a:pt x="116421" y="77537"/>
                  </a:cubicBezTo>
                  <a:cubicBezTo>
                    <a:pt x="116421" y="70426"/>
                    <a:pt x="110810" y="64587"/>
                    <a:pt x="103797" y="64229"/>
                  </a:cubicBezTo>
                  <a:lnTo>
                    <a:pt x="103797" y="45537"/>
                  </a:lnTo>
                  <a:cubicBezTo>
                    <a:pt x="103797" y="33370"/>
                    <a:pt x="99067" y="21921"/>
                    <a:pt x="90455" y="13342"/>
                  </a:cubicBezTo>
                  <a:cubicBezTo>
                    <a:pt x="81844" y="4730"/>
                    <a:pt x="70394" y="0"/>
                    <a:pt x="58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5" name="Google Shape;2295;p88"/>
          <p:cNvGrpSpPr/>
          <p:nvPr/>
        </p:nvGrpSpPr>
        <p:grpSpPr>
          <a:xfrm>
            <a:off x="994711" y="1637135"/>
            <a:ext cx="384133" cy="384133"/>
            <a:chOff x="1190625" y="238125"/>
            <a:chExt cx="5219200" cy="5219200"/>
          </a:xfrm>
        </p:grpSpPr>
        <p:sp>
          <p:nvSpPr>
            <p:cNvPr id="2296" name="Google Shape;2296;p88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29358" y="6133"/>
                  </a:moveTo>
                  <a:cubicBezTo>
                    <a:pt x="31054" y="6133"/>
                    <a:pt x="32424" y="7470"/>
                    <a:pt x="32424" y="9166"/>
                  </a:cubicBezTo>
                  <a:cubicBezTo>
                    <a:pt x="32424" y="10830"/>
                    <a:pt x="31054" y="12200"/>
                    <a:pt x="29358" y="12200"/>
                  </a:cubicBezTo>
                  <a:cubicBezTo>
                    <a:pt x="27694" y="12200"/>
                    <a:pt x="26324" y="10830"/>
                    <a:pt x="26324" y="9166"/>
                  </a:cubicBezTo>
                  <a:cubicBezTo>
                    <a:pt x="26324" y="7470"/>
                    <a:pt x="27694" y="6133"/>
                    <a:pt x="29358" y="6133"/>
                  </a:cubicBezTo>
                  <a:close/>
                  <a:moveTo>
                    <a:pt x="117888" y="175593"/>
                  </a:moveTo>
                  <a:lnTo>
                    <a:pt x="122618" y="190435"/>
                  </a:lnTo>
                  <a:lnTo>
                    <a:pt x="86149" y="190435"/>
                  </a:lnTo>
                  <a:lnTo>
                    <a:pt x="90879" y="175593"/>
                  </a:lnTo>
                  <a:close/>
                  <a:moveTo>
                    <a:pt x="29358" y="196567"/>
                  </a:moveTo>
                  <a:cubicBezTo>
                    <a:pt x="31054" y="196567"/>
                    <a:pt x="32424" y="197937"/>
                    <a:pt x="32424" y="199601"/>
                  </a:cubicBezTo>
                  <a:cubicBezTo>
                    <a:pt x="32424" y="201265"/>
                    <a:pt x="31054" y="202635"/>
                    <a:pt x="29358" y="202635"/>
                  </a:cubicBezTo>
                  <a:cubicBezTo>
                    <a:pt x="27694" y="202635"/>
                    <a:pt x="26324" y="201265"/>
                    <a:pt x="26324" y="199601"/>
                  </a:cubicBezTo>
                  <a:cubicBezTo>
                    <a:pt x="26324" y="197937"/>
                    <a:pt x="27694" y="196567"/>
                    <a:pt x="29358" y="196567"/>
                  </a:cubicBezTo>
                  <a:close/>
                  <a:moveTo>
                    <a:pt x="179409" y="196567"/>
                  </a:moveTo>
                  <a:cubicBezTo>
                    <a:pt x="181073" y="196567"/>
                    <a:pt x="182443" y="197937"/>
                    <a:pt x="182443" y="199601"/>
                  </a:cubicBezTo>
                  <a:cubicBezTo>
                    <a:pt x="182443" y="201265"/>
                    <a:pt x="181073" y="202635"/>
                    <a:pt x="179409" y="202635"/>
                  </a:cubicBezTo>
                  <a:cubicBezTo>
                    <a:pt x="177713" y="202635"/>
                    <a:pt x="176343" y="201265"/>
                    <a:pt x="176343" y="199601"/>
                  </a:cubicBezTo>
                  <a:cubicBezTo>
                    <a:pt x="176343" y="197937"/>
                    <a:pt x="177713" y="196567"/>
                    <a:pt x="179409" y="196567"/>
                  </a:cubicBezTo>
                  <a:close/>
                  <a:moveTo>
                    <a:pt x="29358" y="0"/>
                  </a:moveTo>
                  <a:cubicBezTo>
                    <a:pt x="24302" y="0"/>
                    <a:pt x="20192" y="4110"/>
                    <a:pt x="20192" y="9166"/>
                  </a:cubicBezTo>
                  <a:cubicBezTo>
                    <a:pt x="20192" y="13146"/>
                    <a:pt x="22769" y="16538"/>
                    <a:pt x="26324" y="17778"/>
                  </a:cubicBezTo>
                  <a:lnTo>
                    <a:pt x="26324" y="31087"/>
                  </a:lnTo>
                  <a:lnTo>
                    <a:pt x="8775" y="31087"/>
                  </a:lnTo>
                  <a:cubicBezTo>
                    <a:pt x="3947" y="31087"/>
                    <a:pt x="0" y="35001"/>
                    <a:pt x="0" y="39829"/>
                  </a:cubicBezTo>
                  <a:lnTo>
                    <a:pt x="0" y="166818"/>
                  </a:lnTo>
                  <a:cubicBezTo>
                    <a:pt x="0" y="171646"/>
                    <a:pt x="3947" y="175593"/>
                    <a:pt x="8775" y="175593"/>
                  </a:cubicBezTo>
                  <a:lnTo>
                    <a:pt x="26324" y="175593"/>
                  </a:lnTo>
                  <a:lnTo>
                    <a:pt x="26324" y="190957"/>
                  </a:lnTo>
                  <a:cubicBezTo>
                    <a:pt x="22769" y="192229"/>
                    <a:pt x="20192" y="195621"/>
                    <a:pt x="20192" y="199601"/>
                  </a:cubicBezTo>
                  <a:cubicBezTo>
                    <a:pt x="20192" y="204657"/>
                    <a:pt x="24302" y="208767"/>
                    <a:pt x="29358" y="208767"/>
                  </a:cubicBezTo>
                  <a:cubicBezTo>
                    <a:pt x="34414" y="208767"/>
                    <a:pt x="38557" y="204657"/>
                    <a:pt x="38557" y="199601"/>
                  </a:cubicBezTo>
                  <a:cubicBezTo>
                    <a:pt x="38557" y="195621"/>
                    <a:pt x="35980" y="192229"/>
                    <a:pt x="32424" y="190957"/>
                  </a:cubicBezTo>
                  <a:lnTo>
                    <a:pt x="32424" y="175593"/>
                  </a:lnTo>
                  <a:lnTo>
                    <a:pt x="84453" y="175593"/>
                  </a:lnTo>
                  <a:lnTo>
                    <a:pt x="79723" y="190435"/>
                  </a:lnTo>
                  <a:lnTo>
                    <a:pt x="71764" y="190435"/>
                  </a:lnTo>
                  <a:cubicBezTo>
                    <a:pt x="66708" y="190435"/>
                    <a:pt x="62598" y="194545"/>
                    <a:pt x="62598" y="199601"/>
                  </a:cubicBezTo>
                  <a:cubicBezTo>
                    <a:pt x="62598" y="204657"/>
                    <a:pt x="66708" y="208767"/>
                    <a:pt x="71764" y="208767"/>
                  </a:cubicBezTo>
                  <a:lnTo>
                    <a:pt x="110842" y="208767"/>
                  </a:lnTo>
                  <a:cubicBezTo>
                    <a:pt x="112539" y="208767"/>
                    <a:pt x="113909" y="207397"/>
                    <a:pt x="113909" y="205701"/>
                  </a:cubicBezTo>
                  <a:cubicBezTo>
                    <a:pt x="113909" y="204005"/>
                    <a:pt x="112539" y="202667"/>
                    <a:pt x="110842" y="202667"/>
                  </a:cubicBezTo>
                  <a:lnTo>
                    <a:pt x="71764" y="202667"/>
                  </a:lnTo>
                  <a:cubicBezTo>
                    <a:pt x="70067" y="202667"/>
                    <a:pt x="68697" y="201297"/>
                    <a:pt x="68697" y="199601"/>
                  </a:cubicBezTo>
                  <a:cubicBezTo>
                    <a:pt x="68697" y="197937"/>
                    <a:pt x="70067" y="196567"/>
                    <a:pt x="71764" y="196567"/>
                  </a:cubicBezTo>
                  <a:lnTo>
                    <a:pt x="137003" y="196567"/>
                  </a:lnTo>
                  <a:cubicBezTo>
                    <a:pt x="138700" y="196567"/>
                    <a:pt x="140070" y="197937"/>
                    <a:pt x="140070" y="199601"/>
                  </a:cubicBezTo>
                  <a:cubicBezTo>
                    <a:pt x="140070" y="201297"/>
                    <a:pt x="138700" y="202667"/>
                    <a:pt x="137003" y="202667"/>
                  </a:cubicBezTo>
                  <a:lnTo>
                    <a:pt x="125195" y="202667"/>
                  </a:lnTo>
                  <a:cubicBezTo>
                    <a:pt x="123499" y="202667"/>
                    <a:pt x="122129" y="204005"/>
                    <a:pt x="122129" y="205701"/>
                  </a:cubicBezTo>
                  <a:cubicBezTo>
                    <a:pt x="122129" y="207397"/>
                    <a:pt x="123499" y="208767"/>
                    <a:pt x="125195" y="208767"/>
                  </a:cubicBezTo>
                  <a:lnTo>
                    <a:pt x="137003" y="208767"/>
                  </a:lnTo>
                  <a:cubicBezTo>
                    <a:pt x="142060" y="208767"/>
                    <a:pt x="146170" y="204657"/>
                    <a:pt x="146170" y="199601"/>
                  </a:cubicBezTo>
                  <a:cubicBezTo>
                    <a:pt x="146170" y="194545"/>
                    <a:pt x="142060" y="190435"/>
                    <a:pt x="137003" y="190435"/>
                  </a:cubicBezTo>
                  <a:lnTo>
                    <a:pt x="129044" y="190435"/>
                  </a:lnTo>
                  <a:lnTo>
                    <a:pt x="124314" y="175593"/>
                  </a:lnTo>
                  <a:lnTo>
                    <a:pt x="176343" y="175593"/>
                  </a:lnTo>
                  <a:lnTo>
                    <a:pt x="176343" y="190957"/>
                  </a:lnTo>
                  <a:cubicBezTo>
                    <a:pt x="172787" y="192229"/>
                    <a:pt x="170210" y="195621"/>
                    <a:pt x="170210" y="199601"/>
                  </a:cubicBezTo>
                  <a:cubicBezTo>
                    <a:pt x="170210" y="204657"/>
                    <a:pt x="174353" y="208767"/>
                    <a:pt x="179409" y="208767"/>
                  </a:cubicBezTo>
                  <a:cubicBezTo>
                    <a:pt x="184465" y="208767"/>
                    <a:pt x="188575" y="204657"/>
                    <a:pt x="188575" y="199601"/>
                  </a:cubicBezTo>
                  <a:cubicBezTo>
                    <a:pt x="188575" y="195621"/>
                    <a:pt x="185998" y="192229"/>
                    <a:pt x="182443" y="190957"/>
                  </a:cubicBezTo>
                  <a:lnTo>
                    <a:pt x="182443" y="175593"/>
                  </a:lnTo>
                  <a:lnTo>
                    <a:pt x="199992" y="175593"/>
                  </a:lnTo>
                  <a:cubicBezTo>
                    <a:pt x="204820" y="175593"/>
                    <a:pt x="208767" y="171646"/>
                    <a:pt x="208767" y="166818"/>
                  </a:cubicBezTo>
                  <a:lnTo>
                    <a:pt x="208767" y="104416"/>
                  </a:lnTo>
                  <a:cubicBezTo>
                    <a:pt x="208767" y="102720"/>
                    <a:pt x="207397" y="101350"/>
                    <a:pt x="205701" y="101350"/>
                  </a:cubicBezTo>
                  <a:cubicBezTo>
                    <a:pt x="204005" y="101350"/>
                    <a:pt x="202667" y="102720"/>
                    <a:pt x="202667" y="104416"/>
                  </a:cubicBezTo>
                  <a:lnTo>
                    <a:pt x="202667" y="151552"/>
                  </a:lnTo>
                  <a:lnTo>
                    <a:pt x="47201" y="151552"/>
                  </a:lnTo>
                  <a:cubicBezTo>
                    <a:pt x="45505" y="151552"/>
                    <a:pt x="44135" y="152922"/>
                    <a:pt x="44135" y="154618"/>
                  </a:cubicBezTo>
                  <a:cubicBezTo>
                    <a:pt x="44135" y="156282"/>
                    <a:pt x="45505" y="157652"/>
                    <a:pt x="47201" y="157652"/>
                  </a:cubicBezTo>
                  <a:lnTo>
                    <a:pt x="202667" y="157652"/>
                  </a:lnTo>
                  <a:lnTo>
                    <a:pt x="202667" y="166818"/>
                  </a:lnTo>
                  <a:cubicBezTo>
                    <a:pt x="202667" y="168286"/>
                    <a:pt x="201460" y="169460"/>
                    <a:pt x="199992" y="169460"/>
                  </a:cubicBezTo>
                  <a:lnTo>
                    <a:pt x="8775" y="169460"/>
                  </a:lnTo>
                  <a:cubicBezTo>
                    <a:pt x="7307" y="169460"/>
                    <a:pt x="6133" y="168286"/>
                    <a:pt x="6133" y="166818"/>
                  </a:cubicBezTo>
                  <a:lnTo>
                    <a:pt x="6133" y="157652"/>
                  </a:lnTo>
                  <a:lnTo>
                    <a:pt x="33077" y="157652"/>
                  </a:lnTo>
                  <a:cubicBezTo>
                    <a:pt x="34740" y="157652"/>
                    <a:pt x="36110" y="156282"/>
                    <a:pt x="36110" y="154618"/>
                  </a:cubicBezTo>
                  <a:cubicBezTo>
                    <a:pt x="36110" y="152922"/>
                    <a:pt x="34740" y="151552"/>
                    <a:pt x="33077" y="151552"/>
                  </a:cubicBezTo>
                  <a:lnTo>
                    <a:pt x="6133" y="151552"/>
                  </a:lnTo>
                  <a:lnTo>
                    <a:pt x="6133" y="39829"/>
                  </a:lnTo>
                  <a:cubicBezTo>
                    <a:pt x="6133" y="38394"/>
                    <a:pt x="7307" y="37187"/>
                    <a:pt x="8775" y="37187"/>
                  </a:cubicBezTo>
                  <a:lnTo>
                    <a:pt x="41134" y="37187"/>
                  </a:lnTo>
                  <a:cubicBezTo>
                    <a:pt x="42830" y="37187"/>
                    <a:pt x="44200" y="35817"/>
                    <a:pt x="44200" y="34120"/>
                  </a:cubicBezTo>
                  <a:cubicBezTo>
                    <a:pt x="44200" y="32457"/>
                    <a:pt x="42830" y="31087"/>
                    <a:pt x="41134" y="31087"/>
                  </a:cubicBezTo>
                  <a:lnTo>
                    <a:pt x="32424" y="31087"/>
                  </a:lnTo>
                  <a:lnTo>
                    <a:pt x="32424" y="17778"/>
                  </a:lnTo>
                  <a:cubicBezTo>
                    <a:pt x="35980" y="16538"/>
                    <a:pt x="38557" y="13146"/>
                    <a:pt x="38557" y="9166"/>
                  </a:cubicBezTo>
                  <a:cubicBezTo>
                    <a:pt x="38557" y="4110"/>
                    <a:pt x="34414" y="0"/>
                    <a:pt x="29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88"/>
            <p:cNvSpPr/>
            <p:nvPr/>
          </p:nvSpPr>
          <p:spPr>
            <a:xfrm>
              <a:off x="5300725" y="238125"/>
              <a:ext cx="1109100" cy="2333975"/>
            </a:xfrm>
            <a:custGeom>
              <a:avLst/>
              <a:gdLst/>
              <a:ahLst/>
              <a:cxnLst/>
              <a:rect l="l" t="t" r="r" b="b"/>
              <a:pathLst>
                <a:path w="44364" h="93359" extrusionOk="0">
                  <a:moveTo>
                    <a:pt x="15005" y="6133"/>
                  </a:moveTo>
                  <a:cubicBezTo>
                    <a:pt x="16669" y="6133"/>
                    <a:pt x="18039" y="7470"/>
                    <a:pt x="18039" y="9166"/>
                  </a:cubicBezTo>
                  <a:cubicBezTo>
                    <a:pt x="18039" y="10830"/>
                    <a:pt x="16669" y="12200"/>
                    <a:pt x="15005" y="12200"/>
                  </a:cubicBezTo>
                  <a:cubicBezTo>
                    <a:pt x="13309" y="12200"/>
                    <a:pt x="11939" y="10830"/>
                    <a:pt x="11939" y="9166"/>
                  </a:cubicBezTo>
                  <a:cubicBezTo>
                    <a:pt x="11939" y="7470"/>
                    <a:pt x="13309" y="6133"/>
                    <a:pt x="15005" y="6133"/>
                  </a:cubicBezTo>
                  <a:close/>
                  <a:moveTo>
                    <a:pt x="15005" y="0"/>
                  </a:moveTo>
                  <a:cubicBezTo>
                    <a:pt x="9949" y="0"/>
                    <a:pt x="5806" y="4110"/>
                    <a:pt x="5806" y="9166"/>
                  </a:cubicBezTo>
                  <a:cubicBezTo>
                    <a:pt x="5806" y="13146"/>
                    <a:pt x="8383" y="16538"/>
                    <a:pt x="11939" y="17778"/>
                  </a:cubicBezTo>
                  <a:lnTo>
                    <a:pt x="11939" y="31087"/>
                  </a:lnTo>
                  <a:lnTo>
                    <a:pt x="3034" y="31087"/>
                  </a:lnTo>
                  <a:cubicBezTo>
                    <a:pt x="1370" y="31087"/>
                    <a:pt x="0" y="32457"/>
                    <a:pt x="0" y="34120"/>
                  </a:cubicBezTo>
                  <a:cubicBezTo>
                    <a:pt x="0" y="35817"/>
                    <a:pt x="1370" y="37187"/>
                    <a:pt x="3034" y="37187"/>
                  </a:cubicBezTo>
                  <a:lnTo>
                    <a:pt x="35588" y="37187"/>
                  </a:lnTo>
                  <a:cubicBezTo>
                    <a:pt x="37056" y="37187"/>
                    <a:pt x="38263" y="38394"/>
                    <a:pt x="38263" y="39829"/>
                  </a:cubicBezTo>
                  <a:lnTo>
                    <a:pt x="38263" y="90292"/>
                  </a:lnTo>
                  <a:cubicBezTo>
                    <a:pt x="38263" y="91988"/>
                    <a:pt x="39601" y="93358"/>
                    <a:pt x="41297" y="93358"/>
                  </a:cubicBezTo>
                  <a:cubicBezTo>
                    <a:pt x="42993" y="93358"/>
                    <a:pt x="44363" y="91988"/>
                    <a:pt x="44363" y="90292"/>
                  </a:cubicBezTo>
                  <a:lnTo>
                    <a:pt x="44363" y="39829"/>
                  </a:lnTo>
                  <a:cubicBezTo>
                    <a:pt x="44363" y="35001"/>
                    <a:pt x="40416" y="31087"/>
                    <a:pt x="35588" y="31087"/>
                  </a:cubicBezTo>
                  <a:lnTo>
                    <a:pt x="18039" y="31087"/>
                  </a:lnTo>
                  <a:lnTo>
                    <a:pt x="18039" y="17778"/>
                  </a:lnTo>
                  <a:cubicBezTo>
                    <a:pt x="21594" y="16538"/>
                    <a:pt x="24171" y="13146"/>
                    <a:pt x="24171" y="9166"/>
                  </a:cubicBezTo>
                  <a:cubicBezTo>
                    <a:pt x="24171" y="4110"/>
                    <a:pt x="20061" y="0"/>
                    <a:pt x="15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88"/>
            <p:cNvSpPr/>
            <p:nvPr/>
          </p:nvSpPr>
          <p:spPr>
            <a:xfrm>
              <a:off x="2359225" y="238125"/>
              <a:ext cx="2881975" cy="3593900"/>
            </a:xfrm>
            <a:custGeom>
              <a:avLst/>
              <a:gdLst/>
              <a:ahLst/>
              <a:cxnLst/>
              <a:rect l="l" t="t" r="r" b="b"/>
              <a:pathLst>
                <a:path w="115279" h="143756" extrusionOk="0">
                  <a:moveTo>
                    <a:pt x="70536" y="6111"/>
                  </a:moveTo>
                  <a:cubicBezTo>
                    <a:pt x="70789" y="6111"/>
                    <a:pt x="71025" y="6139"/>
                    <a:pt x="71242" y="6198"/>
                  </a:cubicBezTo>
                  <a:cubicBezTo>
                    <a:pt x="72645" y="6589"/>
                    <a:pt x="74113" y="8579"/>
                    <a:pt x="75515" y="10504"/>
                  </a:cubicBezTo>
                  <a:cubicBezTo>
                    <a:pt x="77114" y="12657"/>
                    <a:pt x="78777" y="14907"/>
                    <a:pt x="81126" y="16277"/>
                  </a:cubicBezTo>
                  <a:cubicBezTo>
                    <a:pt x="83409" y="17615"/>
                    <a:pt x="86117" y="17908"/>
                    <a:pt x="88759" y="18169"/>
                  </a:cubicBezTo>
                  <a:cubicBezTo>
                    <a:pt x="91173" y="18430"/>
                    <a:pt x="93717" y="18691"/>
                    <a:pt x="94826" y="19800"/>
                  </a:cubicBezTo>
                  <a:cubicBezTo>
                    <a:pt x="95935" y="20909"/>
                    <a:pt x="96196" y="23454"/>
                    <a:pt x="96457" y="25868"/>
                  </a:cubicBezTo>
                  <a:cubicBezTo>
                    <a:pt x="96751" y="28477"/>
                    <a:pt x="97012" y="31217"/>
                    <a:pt x="98349" y="33468"/>
                  </a:cubicBezTo>
                  <a:cubicBezTo>
                    <a:pt x="99719" y="35849"/>
                    <a:pt x="101970" y="37480"/>
                    <a:pt x="104123" y="39079"/>
                  </a:cubicBezTo>
                  <a:cubicBezTo>
                    <a:pt x="106080" y="40514"/>
                    <a:pt x="108070" y="41949"/>
                    <a:pt x="108429" y="43352"/>
                  </a:cubicBezTo>
                  <a:cubicBezTo>
                    <a:pt x="108820" y="44787"/>
                    <a:pt x="107809" y="47070"/>
                    <a:pt x="106830" y="49289"/>
                  </a:cubicBezTo>
                  <a:cubicBezTo>
                    <a:pt x="105754" y="51735"/>
                    <a:pt x="104612" y="54279"/>
                    <a:pt x="104612" y="56954"/>
                  </a:cubicBezTo>
                  <a:cubicBezTo>
                    <a:pt x="104612" y="59662"/>
                    <a:pt x="105754" y="62173"/>
                    <a:pt x="106830" y="64620"/>
                  </a:cubicBezTo>
                  <a:cubicBezTo>
                    <a:pt x="107809" y="66838"/>
                    <a:pt x="108820" y="69121"/>
                    <a:pt x="108429" y="70557"/>
                  </a:cubicBezTo>
                  <a:cubicBezTo>
                    <a:pt x="108070" y="71959"/>
                    <a:pt x="106080" y="73427"/>
                    <a:pt x="104123" y="74830"/>
                  </a:cubicBezTo>
                  <a:cubicBezTo>
                    <a:pt x="101970" y="76428"/>
                    <a:pt x="99719" y="78059"/>
                    <a:pt x="98349" y="80441"/>
                  </a:cubicBezTo>
                  <a:cubicBezTo>
                    <a:pt x="97012" y="82724"/>
                    <a:pt x="96751" y="85431"/>
                    <a:pt x="96457" y="88041"/>
                  </a:cubicBezTo>
                  <a:cubicBezTo>
                    <a:pt x="96196" y="90488"/>
                    <a:pt x="95935" y="92999"/>
                    <a:pt x="94826" y="94108"/>
                  </a:cubicBezTo>
                  <a:cubicBezTo>
                    <a:pt x="93717" y="95217"/>
                    <a:pt x="91173" y="95478"/>
                    <a:pt x="88759" y="95739"/>
                  </a:cubicBezTo>
                  <a:cubicBezTo>
                    <a:pt x="86117" y="96033"/>
                    <a:pt x="83409" y="96326"/>
                    <a:pt x="81126" y="97631"/>
                  </a:cubicBezTo>
                  <a:cubicBezTo>
                    <a:pt x="78777" y="99001"/>
                    <a:pt x="77114" y="101252"/>
                    <a:pt x="75515" y="103438"/>
                  </a:cubicBezTo>
                  <a:cubicBezTo>
                    <a:pt x="74113" y="105362"/>
                    <a:pt x="72645" y="107352"/>
                    <a:pt x="71242" y="107711"/>
                  </a:cubicBezTo>
                  <a:cubicBezTo>
                    <a:pt x="71025" y="107770"/>
                    <a:pt x="70789" y="107797"/>
                    <a:pt x="70536" y="107797"/>
                  </a:cubicBezTo>
                  <a:cubicBezTo>
                    <a:pt x="69118" y="107797"/>
                    <a:pt x="67188" y="106943"/>
                    <a:pt x="65305" y="106112"/>
                  </a:cubicBezTo>
                  <a:cubicBezTo>
                    <a:pt x="62859" y="105036"/>
                    <a:pt x="60347" y="103927"/>
                    <a:pt x="57640" y="103927"/>
                  </a:cubicBezTo>
                  <a:cubicBezTo>
                    <a:pt x="54932" y="103927"/>
                    <a:pt x="52420" y="105036"/>
                    <a:pt x="49974" y="106112"/>
                  </a:cubicBezTo>
                  <a:cubicBezTo>
                    <a:pt x="48091" y="106943"/>
                    <a:pt x="46162" y="107797"/>
                    <a:pt x="44743" y="107797"/>
                  </a:cubicBezTo>
                  <a:cubicBezTo>
                    <a:pt x="44491" y="107797"/>
                    <a:pt x="44254" y="107770"/>
                    <a:pt x="44037" y="107711"/>
                  </a:cubicBezTo>
                  <a:cubicBezTo>
                    <a:pt x="42634" y="107352"/>
                    <a:pt x="41167" y="105362"/>
                    <a:pt x="39764" y="103438"/>
                  </a:cubicBezTo>
                  <a:cubicBezTo>
                    <a:pt x="38166" y="101252"/>
                    <a:pt x="36502" y="99001"/>
                    <a:pt x="34153" y="97631"/>
                  </a:cubicBezTo>
                  <a:cubicBezTo>
                    <a:pt x="31870" y="96326"/>
                    <a:pt x="29162" y="96033"/>
                    <a:pt x="26520" y="95739"/>
                  </a:cubicBezTo>
                  <a:cubicBezTo>
                    <a:pt x="24106" y="95478"/>
                    <a:pt x="21562" y="95217"/>
                    <a:pt x="20453" y="94108"/>
                  </a:cubicBezTo>
                  <a:cubicBezTo>
                    <a:pt x="19344" y="92999"/>
                    <a:pt x="19083" y="90488"/>
                    <a:pt x="18822" y="88041"/>
                  </a:cubicBezTo>
                  <a:cubicBezTo>
                    <a:pt x="18528" y="85431"/>
                    <a:pt x="18267" y="82724"/>
                    <a:pt x="16930" y="80441"/>
                  </a:cubicBezTo>
                  <a:cubicBezTo>
                    <a:pt x="15560" y="78059"/>
                    <a:pt x="13309" y="76428"/>
                    <a:pt x="11156" y="74830"/>
                  </a:cubicBezTo>
                  <a:cubicBezTo>
                    <a:pt x="9199" y="73427"/>
                    <a:pt x="7209" y="71959"/>
                    <a:pt x="6850" y="70557"/>
                  </a:cubicBezTo>
                  <a:cubicBezTo>
                    <a:pt x="6459" y="69121"/>
                    <a:pt x="7470" y="66838"/>
                    <a:pt x="8449" y="64620"/>
                  </a:cubicBezTo>
                  <a:cubicBezTo>
                    <a:pt x="9525" y="62173"/>
                    <a:pt x="10667" y="59662"/>
                    <a:pt x="10667" y="56954"/>
                  </a:cubicBezTo>
                  <a:cubicBezTo>
                    <a:pt x="10667" y="54279"/>
                    <a:pt x="9525" y="51735"/>
                    <a:pt x="8449" y="49289"/>
                  </a:cubicBezTo>
                  <a:cubicBezTo>
                    <a:pt x="7470" y="47070"/>
                    <a:pt x="6459" y="44787"/>
                    <a:pt x="6850" y="43352"/>
                  </a:cubicBezTo>
                  <a:cubicBezTo>
                    <a:pt x="7209" y="41949"/>
                    <a:pt x="9199" y="40514"/>
                    <a:pt x="11156" y="39079"/>
                  </a:cubicBezTo>
                  <a:cubicBezTo>
                    <a:pt x="13309" y="37480"/>
                    <a:pt x="15560" y="35849"/>
                    <a:pt x="16930" y="33468"/>
                  </a:cubicBezTo>
                  <a:cubicBezTo>
                    <a:pt x="18267" y="31217"/>
                    <a:pt x="18528" y="28477"/>
                    <a:pt x="18822" y="25868"/>
                  </a:cubicBezTo>
                  <a:cubicBezTo>
                    <a:pt x="19083" y="23421"/>
                    <a:pt x="19344" y="20909"/>
                    <a:pt x="20453" y="19800"/>
                  </a:cubicBezTo>
                  <a:cubicBezTo>
                    <a:pt x="21562" y="18691"/>
                    <a:pt x="24106" y="18430"/>
                    <a:pt x="26520" y="18169"/>
                  </a:cubicBezTo>
                  <a:cubicBezTo>
                    <a:pt x="29162" y="17908"/>
                    <a:pt x="31870" y="17615"/>
                    <a:pt x="34153" y="16277"/>
                  </a:cubicBezTo>
                  <a:cubicBezTo>
                    <a:pt x="36502" y="14907"/>
                    <a:pt x="38166" y="12657"/>
                    <a:pt x="39764" y="10504"/>
                  </a:cubicBezTo>
                  <a:cubicBezTo>
                    <a:pt x="41167" y="8579"/>
                    <a:pt x="42634" y="6589"/>
                    <a:pt x="44037" y="6198"/>
                  </a:cubicBezTo>
                  <a:cubicBezTo>
                    <a:pt x="44254" y="6139"/>
                    <a:pt x="44491" y="6111"/>
                    <a:pt x="44743" y="6111"/>
                  </a:cubicBezTo>
                  <a:cubicBezTo>
                    <a:pt x="46162" y="6111"/>
                    <a:pt x="48091" y="6966"/>
                    <a:pt x="49974" y="7796"/>
                  </a:cubicBezTo>
                  <a:cubicBezTo>
                    <a:pt x="52420" y="8905"/>
                    <a:pt x="54932" y="10014"/>
                    <a:pt x="57640" y="10014"/>
                  </a:cubicBezTo>
                  <a:cubicBezTo>
                    <a:pt x="60347" y="10014"/>
                    <a:pt x="62859" y="8905"/>
                    <a:pt x="65305" y="7796"/>
                  </a:cubicBezTo>
                  <a:cubicBezTo>
                    <a:pt x="67188" y="6966"/>
                    <a:pt x="69118" y="6111"/>
                    <a:pt x="70536" y="6111"/>
                  </a:cubicBezTo>
                  <a:close/>
                  <a:moveTo>
                    <a:pt x="57640" y="110027"/>
                  </a:moveTo>
                  <a:cubicBezTo>
                    <a:pt x="59042" y="110027"/>
                    <a:pt x="60967" y="110875"/>
                    <a:pt x="62826" y="111690"/>
                  </a:cubicBezTo>
                  <a:cubicBezTo>
                    <a:pt x="63511" y="112017"/>
                    <a:pt x="64196" y="112310"/>
                    <a:pt x="64881" y="112604"/>
                  </a:cubicBezTo>
                  <a:lnTo>
                    <a:pt x="64881" y="131164"/>
                  </a:lnTo>
                  <a:lnTo>
                    <a:pt x="58357" y="129566"/>
                  </a:lnTo>
                  <a:cubicBezTo>
                    <a:pt x="58129" y="129501"/>
                    <a:pt x="57884" y="129468"/>
                    <a:pt x="57640" y="129468"/>
                  </a:cubicBezTo>
                  <a:cubicBezTo>
                    <a:pt x="57395" y="129468"/>
                    <a:pt x="57150" y="129501"/>
                    <a:pt x="56922" y="129566"/>
                  </a:cubicBezTo>
                  <a:lnTo>
                    <a:pt x="50333" y="131164"/>
                  </a:lnTo>
                  <a:lnTo>
                    <a:pt x="50333" y="112604"/>
                  </a:lnTo>
                  <a:cubicBezTo>
                    <a:pt x="51050" y="112310"/>
                    <a:pt x="51768" y="112017"/>
                    <a:pt x="52453" y="111690"/>
                  </a:cubicBezTo>
                  <a:cubicBezTo>
                    <a:pt x="54312" y="110875"/>
                    <a:pt x="56237" y="110027"/>
                    <a:pt x="57640" y="110027"/>
                  </a:cubicBezTo>
                  <a:close/>
                  <a:moveTo>
                    <a:pt x="27466" y="102002"/>
                  </a:moveTo>
                  <a:cubicBezTo>
                    <a:pt x="28901" y="102198"/>
                    <a:pt x="30239" y="102426"/>
                    <a:pt x="31087" y="102916"/>
                  </a:cubicBezTo>
                  <a:cubicBezTo>
                    <a:pt x="32327" y="103666"/>
                    <a:pt x="33599" y="105362"/>
                    <a:pt x="34838" y="107026"/>
                  </a:cubicBezTo>
                  <a:cubicBezTo>
                    <a:pt x="36763" y="109701"/>
                    <a:pt x="38981" y="112702"/>
                    <a:pt x="42439" y="113615"/>
                  </a:cubicBezTo>
                  <a:cubicBezTo>
                    <a:pt x="43058" y="113778"/>
                    <a:pt x="43646" y="113876"/>
                    <a:pt x="44233" y="113909"/>
                  </a:cubicBezTo>
                  <a:lnTo>
                    <a:pt x="44233" y="132665"/>
                  </a:lnTo>
                  <a:lnTo>
                    <a:pt x="27466" y="136775"/>
                  </a:lnTo>
                  <a:lnTo>
                    <a:pt x="27466" y="102002"/>
                  </a:lnTo>
                  <a:close/>
                  <a:moveTo>
                    <a:pt x="87813" y="102002"/>
                  </a:moveTo>
                  <a:lnTo>
                    <a:pt x="87813" y="136775"/>
                  </a:lnTo>
                  <a:lnTo>
                    <a:pt x="71014" y="132665"/>
                  </a:lnTo>
                  <a:lnTo>
                    <a:pt x="71014" y="113909"/>
                  </a:lnTo>
                  <a:cubicBezTo>
                    <a:pt x="71601" y="113876"/>
                    <a:pt x="72221" y="113778"/>
                    <a:pt x="72840" y="113615"/>
                  </a:cubicBezTo>
                  <a:cubicBezTo>
                    <a:pt x="76298" y="112702"/>
                    <a:pt x="78516" y="109701"/>
                    <a:pt x="80441" y="107026"/>
                  </a:cubicBezTo>
                  <a:cubicBezTo>
                    <a:pt x="81680" y="105362"/>
                    <a:pt x="82953" y="103666"/>
                    <a:pt x="84192" y="102916"/>
                  </a:cubicBezTo>
                  <a:cubicBezTo>
                    <a:pt x="85040" y="102426"/>
                    <a:pt x="86378" y="102198"/>
                    <a:pt x="87813" y="102002"/>
                  </a:cubicBezTo>
                  <a:close/>
                  <a:moveTo>
                    <a:pt x="44708" y="1"/>
                  </a:moveTo>
                  <a:cubicBezTo>
                    <a:pt x="43957" y="1"/>
                    <a:pt x="43199" y="89"/>
                    <a:pt x="42439" y="294"/>
                  </a:cubicBezTo>
                  <a:cubicBezTo>
                    <a:pt x="38981" y="1207"/>
                    <a:pt x="36763" y="4241"/>
                    <a:pt x="34838" y="6883"/>
                  </a:cubicBezTo>
                  <a:cubicBezTo>
                    <a:pt x="33599" y="8546"/>
                    <a:pt x="32327" y="10275"/>
                    <a:pt x="31087" y="10993"/>
                  </a:cubicBezTo>
                  <a:cubicBezTo>
                    <a:pt x="29913" y="11645"/>
                    <a:pt x="27858" y="11874"/>
                    <a:pt x="25900" y="12102"/>
                  </a:cubicBezTo>
                  <a:cubicBezTo>
                    <a:pt x="22541" y="12428"/>
                    <a:pt x="18789" y="12852"/>
                    <a:pt x="16147" y="15494"/>
                  </a:cubicBezTo>
                  <a:cubicBezTo>
                    <a:pt x="13505" y="18104"/>
                    <a:pt x="13113" y="21888"/>
                    <a:pt x="12755" y="25215"/>
                  </a:cubicBezTo>
                  <a:cubicBezTo>
                    <a:pt x="12526" y="27205"/>
                    <a:pt x="12298" y="29260"/>
                    <a:pt x="11646" y="30434"/>
                  </a:cubicBezTo>
                  <a:cubicBezTo>
                    <a:pt x="10928" y="31674"/>
                    <a:pt x="9199" y="32946"/>
                    <a:pt x="7535" y="34153"/>
                  </a:cubicBezTo>
                  <a:cubicBezTo>
                    <a:pt x="4861" y="36110"/>
                    <a:pt x="1860" y="38296"/>
                    <a:pt x="946" y="41786"/>
                  </a:cubicBezTo>
                  <a:cubicBezTo>
                    <a:pt x="0" y="45309"/>
                    <a:pt x="1533" y="48734"/>
                    <a:pt x="2871" y="51768"/>
                  </a:cubicBezTo>
                  <a:cubicBezTo>
                    <a:pt x="3686" y="53627"/>
                    <a:pt x="4534" y="55552"/>
                    <a:pt x="4534" y="56954"/>
                  </a:cubicBezTo>
                  <a:cubicBezTo>
                    <a:pt x="4534" y="58357"/>
                    <a:pt x="3686" y="60282"/>
                    <a:pt x="2871" y="62141"/>
                  </a:cubicBezTo>
                  <a:cubicBezTo>
                    <a:pt x="1533" y="65174"/>
                    <a:pt x="0" y="68600"/>
                    <a:pt x="946" y="72155"/>
                  </a:cubicBezTo>
                  <a:cubicBezTo>
                    <a:pt x="1860" y="75613"/>
                    <a:pt x="4861" y="77831"/>
                    <a:pt x="7535" y="79756"/>
                  </a:cubicBezTo>
                  <a:cubicBezTo>
                    <a:pt x="9199" y="80995"/>
                    <a:pt x="10928" y="82235"/>
                    <a:pt x="11646" y="83507"/>
                  </a:cubicBezTo>
                  <a:cubicBezTo>
                    <a:pt x="12298" y="84649"/>
                    <a:pt x="12526" y="86704"/>
                    <a:pt x="12755" y="88693"/>
                  </a:cubicBezTo>
                  <a:cubicBezTo>
                    <a:pt x="13113" y="92021"/>
                    <a:pt x="13505" y="95805"/>
                    <a:pt x="16147" y="98447"/>
                  </a:cubicBezTo>
                  <a:cubicBezTo>
                    <a:pt x="17615" y="99915"/>
                    <a:pt x="19442" y="100698"/>
                    <a:pt x="21366" y="101154"/>
                  </a:cubicBezTo>
                  <a:lnTo>
                    <a:pt x="21366" y="140689"/>
                  </a:lnTo>
                  <a:cubicBezTo>
                    <a:pt x="21366" y="141635"/>
                    <a:pt x="21790" y="142516"/>
                    <a:pt x="22541" y="143103"/>
                  </a:cubicBezTo>
                  <a:cubicBezTo>
                    <a:pt x="23072" y="143514"/>
                    <a:pt x="23746" y="143746"/>
                    <a:pt x="24431" y="143746"/>
                  </a:cubicBezTo>
                  <a:cubicBezTo>
                    <a:pt x="24672" y="143746"/>
                    <a:pt x="24913" y="143717"/>
                    <a:pt x="25150" y="143658"/>
                  </a:cubicBezTo>
                  <a:lnTo>
                    <a:pt x="57640" y="135699"/>
                  </a:lnTo>
                  <a:lnTo>
                    <a:pt x="90129" y="143658"/>
                  </a:lnTo>
                  <a:cubicBezTo>
                    <a:pt x="90390" y="143723"/>
                    <a:pt x="90618" y="143756"/>
                    <a:pt x="90879" y="143756"/>
                  </a:cubicBezTo>
                  <a:cubicBezTo>
                    <a:pt x="91532" y="143756"/>
                    <a:pt x="92217" y="143527"/>
                    <a:pt x="92739" y="143103"/>
                  </a:cubicBezTo>
                  <a:cubicBezTo>
                    <a:pt x="93489" y="142516"/>
                    <a:pt x="93913" y="141635"/>
                    <a:pt x="93913" y="140689"/>
                  </a:cubicBezTo>
                  <a:lnTo>
                    <a:pt x="93913" y="101154"/>
                  </a:lnTo>
                  <a:cubicBezTo>
                    <a:pt x="95837" y="100698"/>
                    <a:pt x="97664" y="99915"/>
                    <a:pt x="99132" y="98447"/>
                  </a:cubicBezTo>
                  <a:cubicBezTo>
                    <a:pt x="101774" y="95805"/>
                    <a:pt x="102166" y="92021"/>
                    <a:pt x="102525" y="88693"/>
                  </a:cubicBezTo>
                  <a:cubicBezTo>
                    <a:pt x="102753" y="86704"/>
                    <a:pt x="102981" y="84649"/>
                    <a:pt x="103634" y="83507"/>
                  </a:cubicBezTo>
                  <a:cubicBezTo>
                    <a:pt x="104351" y="82235"/>
                    <a:pt x="106080" y="80995"/>
                    <a:pt x="107744" y="79756"/>
                  </a:cubicBezTo>
                  <a:cubicBezTo>
                    <a:pt x="110419" y="77831"/>
                    <a:pt x="113420" y="75613"/>
                    <a:pt x="114333" y="72155"/>
                  </a:cubicBezTo>
                  <a:cubicBezTo>
                    <a:pt x="115279" y="68600"/>
                    <a:pt x="113746" y="65174"/>
                    <a:pt x="112408" y="62141"/>
                  </a:cubicBezTo>
                  <a:cubicBezTo>
                    <a:pt x="111593" y="60282"/>
                    <a:pt x="110745" y="58357"/>
                    <a:pt x="110745" y="56954"/>
                  </a:cubicBezTo>
                  <a:cubicBezTo>
                    <a:pt x="110745" y="55552"/>
                    <a:pt x="111593" y="53627"/>
                    <a:pt x="112408" y="51768"/>
                  </a:cubicBezTo>
                  <a:cubicBezTo>
                    <a:pt x="113746" y="48734"/>
                    <a:pt x="115279" y="45309"/>
                    <a:pt x="114333" y="41786"/>
                  </a:cubicBezTo>
                  <a:cubicBezTo>
                    <a:pt x="113420" y="38296"/>
                    <a:pt x="110419" y="36110"/>
                    <a:pt x="107744" y="34153"/>
                  </a:cubicBezTo>
                  <a:cubicBezTo>
                    <a:pt x="106080" y="32946"/>
                    <a:pt x="104351" y="31674"/>
                    <a:pt x="103634" y="30434"/>
                  </a:cubicBezTo>
                  <a:cubicBezTo>
                    <a:pt x="102981" y="29260"/>
                    <a:pt x="102753" y="27205"/>
                    <a:pt x="102525" y="25215"/>
                  </a:cubicBezTo>
                  <a:cubicBezTo>
                    <a:pt x="102166" y="21888"/>
                    <a:pt x="101774" y="18104"/>
                    <a:pt x="99132" y="15494"/>
                  </a:cubicBezTo>
                  <a:cubicBezTo>
                    <a:pt x="96490" y="12852"/>
                    <a:pt x="92739" y="12428"/>
                    <a:pt x="89379" y="12102"/>
                  </a:cubicBezTo>
                  <a:cubicBezTo>
                    <a:pt x="87422" y="11874"/>
                    <a:pt x="85366" y="11645"/>
                    <a:pt x="84192" y="10993"/>
                  </a:cubicBezTo>
                  <a:cubicBezTo>
                    <a:pt x="82953" y="10275"/>
                    <a:pt x="81680" y="8546"/>
                    <a:pt x="80473" y="6883"/>
                  </a:cubicBezTo>
                  <a:cubicBezTo>
                    <a:pt x="78516" y="4241"/>
                    <a:pt x="76298" y="1207"/>
                    <a:pt x="72840" y="294"/>
                  </a:cubicBezTo>
                  <a:cubicBezTo>
                    <a:pt x="72073" y="89"/>
                    <a:pt x="71311" y="1"/>
                    <a:pt x="70558" y="1"/>
                  </a:cubicBezTo>
                  <a:cubicBezTo>
                    <a:pt x="67824" y="1"/>
                    <a:pt x="65205" y="1170"/>
                    <a:pt x="62826" y="2218"/>
                  </a:cubicBezTo>
                  <a:cubicBezTo>
                    <a:pt x="60967" y="3034"/>
                    <a:pt x="59042" y="3882"/>
                    <a:pt x="57640" y="3882"/>
                  </a:cubicBezTo>
                  <a:cubicBezTo>
                    <a:pt x="56237" y="3882"/>
                    <a:pt x="54312" y="3034"/>
                    <a:pt x="52453" y="2218"/>
                  </a:cubicBezTo>
                  <a:cubicBezTo>
                    <a:pt x="50074" y="1170"/>
                    <a:pt x="47435" y="1"/>
                    <a:pt x="447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88"/>
            <p:cNvSpPr/>
            <p:nvPr/>
          </p:nvSpPr>
          <p:spPr>
            <a:xfrm>
              <a:off x="2893375" y="755125"/>
              <a:ext cx="1813675" cy="1813700"/>
            </a:xfrm>
            <a:custGeom>
              <a:avLst/>
              <a:gdLst/>
              <a:ahLst/>
              <a:cxnLst/>
              <a:rect l="l" t="t" r="r" b="b"/>
              <a:pathLst>
                <a:path w="72547" h="72548" extrusionOk="0">
                  <a:moveTo>
                    <a:pt x="36274" y="1"/>
                  </a:moveTo>
                  <a:cubicBezTo>
                    <a:pt x="16278" y="1"/>
                    <a:pt x="0" y="16278"/>
                    <a:pt x="0" y="36274"/>
                  </a:cubicBezTo>
                  <a:cubicBezTo>
                    <a:pt x="0" y="56270"/>
                    <a:pt x="16278" y="72548"/>
                    <a:pt x="36274" y="72548"/>
                  </a:cubicBezTo>
                  <a:cubicBezTo>
                    <a:pt x="50724" y="72548"/>
                    <a:pt x="63772" y="64001"/>
                    <a:pt x="69546" y="50758"/>
                  </a:cubicBezTo>
                  <a:cubicBezTo>
                    <a:pt x="70231" y="49192"/>
                    <a:pt x="69513" y="47398"/>
                    <a:pt x="67980" y="46713"/>
                  </a:cubicBezTo>
                  <a:cubicBezTo>
                    <a:pt x="67581" y="46546"/>
                    <a:pt x="67167" y="46467"/>
                    <a:pt x="66760" y="46467"/>
                  </a:cubicBezTo>
                  <a:cubicBezTo>
                    <a:pt x="65571" y="46467"/>
                    <a:pt x="64446" y="47145"/>
                    <a:pt x="63935" y="48311"/>
                  </a:cubicBezTo>
                  <a:cubicBezTo>
                    <a:pt x="59140" y="59304"/>
                    <a:pt x="48278" y="66415"/>
                    <a:pt x="36274" y="66415"/>
                  </a:cubicBezTo>
                  <a:cubicBezTo>
                    <a:pt x="19637" y="66415"/>
                    <a:pt x="6100" y="52910"/>
                    <a:pt x="6100" y="36274"/>
                  </a:cubicBezTo>
                  <a:cubicBezTo>
                    <a:pt x="6100" y="19671"/>
                    <a:pt x="19637" y="6134"/>
                    <a:pt x="36274" y="6134"/>
                  </a:cubicBezTo>
                  <a:cubicBezTo>
                    <a:pt x="52910" y="6134"/>
                    <a:pt x="66447" y="19671"/>
                    <a:pt x="66447" y="36274"/>
                  </a:cubicBezTo>
                  <a:cubicBezTo>
                    <a:pt x="66447" y="37971"/>
                    <a:pt x="67817" y="39341"/>
                    <a:pt x="69513" y="39341"/>
                  </a:cubicBezTo>
                  <a:cubicBezTo>
                    <a:pt x="71177" y="39341"/>
                    <a:pt x="72547" y="37971"/>
                    <a:pt x="72547" y="36274"/>
                  </a:cubicBezTo>
                  <a:cubicBezTo>
                    <a:pt x="72547" y="16278"/>
                    <a:pt x="56270" y="1"/>
                    <a:pt x="36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88"/>
            <p:cNvSpPr/>
            <p:nvPr/>
          </p:nvSpPr>
          <p:spPr>
            <a:xfrm>
              <a:off x="3319875" y="1181650"/>
              <a:ext cx="960675" cy="960675"/>
            </a:xfrm>
            <a:custGeom>
              <a:avLst/>
              <a:gdLst/>
              <a:ahLst/>
              <a:cxnLst/>
              <a:rect l="l" t="t" r="r" b="b"/>
              <a:pathLst>
                <a:path w="38427" h="38427" extrusionOk="0">
                  <a:moveTo>
                    <a:pt x="19214" y="11939"/>
                  </a:moveTo>
                  <a:cubicBezTo>
                    <a:pt x="23226" y="11939"/>
                    <a:pt x="26520" y="15201"/>
                    <a:pt x="26520" y="19213"/>
                  </a:cubicBezTo>
                  <a:cubicBezTo>
                    <a:pt x="26520" y="23226"/>
                    <a:pt x="23226" y="26520"/>
                    <a:pt x="19214" y="26520"/>
                  </a:cubicBezTo>
                  <a:cubicBezTo>
                    <a:pt x="15201" y="26520"/>
                    <a:pt x="11907" y="23226"/>
                    <a:pt x="11907" y="19213"/>
                  </a:cubicBezTo>
                  <a:cubicBezTo>
                    <a:pt x="11907" y="15201"/>
                    <a:pt x="15201" y="11939"/>
                    <a:pt x="19214" y="11939"/>
                  </a:cubicBezTo>
                  <a:close/>
                  <a:moveTo>
                    <a:pt x="19214" y="0"/>
                  </a:moveTo>
                  <a:cubicBezTo>
                    <a:pt x="17517" y="0"/>
                    <a:pt x="16147" y="1370"/>
                    <a:pt x="16147" y="3066"/>
                  </a:cubicBezTo>
                  <a:lnTo>
                    <a:pt x="16147" y="6165"/>
                  </a:lnTo>
                  <a:cubicBezTo>
                    <a:pt x="14712" y="6492"/>
                    <a:pt x="13375" y="7079"/>
                    <a:pt x="12135" y="7829"/>
                  </a:cubicBezTo>
                  <a:lnTo>
                    <a:pt x="9950" y="5643"/>
                  </a:lnTo>
                  <a:cubicBezTo>
                    <a:pt x="9346" y="5040"/>
                    <a:pt x="8563" y="4738"/>
                    <a:pt x="7780" y="4738"/>
                  </a:cubicBezTo>
                  <a:cubicBezTo>
                    <a:pt x="6997" y="4738"/>
                    <a:pt x="6215" y="5040"/>
                    <a:pt x="5611" y="5643"/>
                  </a:cubicBezTo>
                  <a:cubicBezTo>
                    <a:pt x="4437" y="6818"/>
                    <a:pt x="4437" y="8775"/>
                    <a:pt x="5611" y="9949"/>
                  </a:cubicBezTo>
                  <a:lnTo>
                    <a:pt x="7829" y="12167"/>
                  </a:lnTo>
                  <a:cubicBezTo>
                    <a:pt x="7046" y="13374"/>
                    <a:pt x="6492" y="14712"/>
                    <a:pt x="6166" y="16147"/>
                  </a:cubicBezTo>
                  <a:lnTo>
                    <a:pt x="3034" y="16147"/>
                  </a:lnTo>
                  <a:cubicBezTo>
                    <a:pt x="1371" y="16147"/>
                    <a:pt x="0" y="17517"/>
                    <a:pt x="0" y="19213"/>
                  </a:cubicBezTo>
                  <a:cubicBezTo>
                    <a:pt x="0" y="20910"/>
                    <a:pt x="1371" y="22280"/>
                    <a:pt x="3034" y="22280"/>
                  </a:cubicBezTo>
                  <a:lnTo>
                    <a:pt x="6166" y="22280"/>
                  </a:lnTo>
                  <a:cubicBezTo>
                    <a:pt x="6492" y="23715"/>
                    <a:pt x="7046" y="25052"/>
                    <a:pt x="7829" y="26292"/>
                  </a:cubicBezTo>
                  <a:lnTo>
                    <a:pt x="5611" y="28477"/>
                  </a:lnTo>
                  <a:cubicBezTo>
                    <a:pt x="4437" y="29684"/>
                    <a:pt x="4437" y="31609"/>
                    <a:pt x="5611" y="32816"/>
                  </a:cubicBezTo>
                  <a:cubicBezTo>
                    <a:pt x="6231" y="33403"/>
                    <a:pt x="7014" y="33697"/>
                    <a:pt x="7797" y="33697"/>
                  </a:cubicBezTo>
                  <a:cubicBezTo>
                    <a:pt x="8579" y="33697"/>
                    <a:pt x="9362" y="33403"/>
                    <a:pt x="9950" y="32816"/>
                  </a:cubicBezTo>
                  <a:lnTo>
                    <a:pt x="12135" y="30598"/>
                  </a:lnTo>
                  <a:cubicBezTo>
                    <a:pt x="13375" y="31380"/>
                    <a:pt x="14712" y="31935"/>
                    <a:pt x="16147" y="32261"/>
                  </a:cubicBezTo>
                  <a:lnTo>
                    <a:pt x="16147" y="35360"/>
                  </a:lnTo>
                  <a:cubicBezTo>
                    <a:pt x="16147" y="37056"/>
                    <a:pt x="17517" y="38426"/>
                    <a:pt x="19214" y="38426"/>
                  </a:cubicBezTo>
                  <a:cubicBezTo>
                    <a:pt x="20910" y="38426"/>
                    <a:pt x="22280" y="37056"/>
                    <a:pt x="22280" y="35360"/>
                  </a:cubicBezTo>
                  <a:lnTo>
                    <a:pt x="22280" y="32261"/>
                  </a:lnTo>
                  <a:cubicBezTo>
                    <a:pt x="23715" y="31935"/>
                    <a:pt x="25053" y="31380"/>
                    <a:pt x="26292" y="30598"/>
                  </a:cubicBezTo>
                  <a:lnTo>
                    <a:pt x="28478" y="32816"/>
                  </a:lnTo>
                  <a:cubicBezTo>
                    <a:pt x="29065" y="33403"/>
                    <a:pt x="29848" y="33697"/>
                    <a:pt x="30631" y="33697"/>
                  </a:cubicBezTo>
                  <a:cubicBezTo>
                    <a:pt x="31413" y="33697"/>
                    <a:pt x="32196" y="33403"/>
                    <a:pt x="32816" y="32816"/>
                  </a:cubicBezTo>
                  <a:cubicBezTo>
                    <a:pt x="33990" y="31609"/>
                    <a:pt x="33990" y="29684"/>
                    <a:pt x="32816" y="28477"/>
                  </a:cubicBezTo>
                  <a:lnTo>
                    <a:pt x="30598" y="26292"/>
                  </a:lnTo>
                  <a:cubicBezTo>
                    <a:pt x="31381" y="25052"/>
                    <a:pt x="31935" y="23715"/>
                    <a:pt x="32262" y="22280"/>
                  </a:cubicBezTo>
                  <a:lnTo>
                    <a:pt x="35393" y="22280"/>
                  </a:lnTo>
                  <a:cubicBezTo>
                    <a:pt x="37057" y="22280"/>
                    <a:pt x="38427" y="20910"/>
                    <a:pt x="38427" y="19213"/>
                  </a:cubicBezTo>
                  <a:cubicBezTo>
                    <a:pt x="38427" y="17517"/>
                    <a:pt x="37057" y="16147"/>
                    <a:pt x="35393" y="16147"/>
                  </a:cubicBezTo>
                  <a:lnTo>
                    <a:pt x="32262" y="16147"/>
                  </a:lnTo>
                  <a:cubicBezTo>
                    <a:pt x="31935" y="14712"/>
                    <a:pt x="31381" y="13374"/>
                    <a:pt x="30598" y="12167"/>
                  </a:cubicBezTo>
                  <a:lnTo>
                    <a:pt x="32816" y="9949"/>
                  </a:lnTo>
                  <a:cubicBezTo>
                    <a:pt x="33990" y="8775"/>
                    <a:pt x="33990" y="6818"/>
                    <a:pt x="32816" y="5643"/>
                  </a:cubicBezTo>
                  <a:cubicBezTo>
                    <a:pt x="32213" y="5040"/>
                    <a:pt x="31430" y="4738"/>
                    <a:pt x="30647" y="4738"/>
                  </a:cubicBezTo>
                  <a:cubicBezTo>
                    <a:pt x="29864" y="4738"/>
                    <a:pt x="29081" y="5040"/>
                    <a:pt x="28478" y="5643"/>
                  </a:cubicBezTo>
                  <a:lnTo>
                    <a:pt x="26292" y="7829"/>
                  </a:lnTo>
                  <a:cubicBezTo>
                    <a:pt x="25053" y="7079"/>
                    <a:pt x="23715" y="6492"/>
                    <a:pt x="22280" y="6165"/>
                  </a:cubicBezTo>
                  <a:lnTo>
                    <a:pt x="22280" y="3066"/>
                  </a:lnTo>
                  <a:cubicBezTo>
                    <a:pt x="22280" y="1370"/>
                    <a:pt x="20910" y="0"/>
                    <a:pt x="19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1" name="Google Shape;2301;p88"/>
          <p:cNvGrpSpPr/>
          <p:nvPr/>
        </p:nvGrpSpPr>
        <p:grpSpPr>
          <a:xfrm>
            <a:off x="994711" y="3782522"/>
            <a:ext cx="384133" cy="384133"/>
            <a:chOff x="1190625" y="238125"/>
            <a:chExt cx="5219200" cy="5219200"/>
          </a:xfrm>
        </p:grpSpPr>
        <p:sp>
          <p:nvSpPr>
            <p:cNvPr id="2302" name="Google Shape;2302;p88"/>
            <p:cNvSpPr/>
            <p:nvPr/>
          </p:nvSpPr>
          <p:spPr>
            <a:xfrm>
              <a:off x="3444650" y="238125"/>
              <a:ext cx="2965175" cy="2901550"/>
            </a:xfrm>
            <a:custGeom>
              <a:avLst/>
              <a:gdLst/>
              <a:ahLst/>
              <a:cxnLst/>
              <a:rect l="l" t="t" r="r" b="b"/>
              <a:pathLst>
                <a:path w="118607" h="116062" extrusionOk="0">
                  <a:moveTo>
                    <a:pt x="83638" y="31935"/>
                  </a:moveTo>
                  <a:cubicBezTo>
                    <a:pt x="85334" y="31935"/>
                    <a:pt x="86704" y="33305"/>
                    <a:pt x="86704" y="34968"/>
                  </a:cubicBezTo>
                  <a:cubicBezTo>
                    <a:pt x="86704" y="36665"/>
                    <a:pt x="85334" y="38035"/>
                    <a:pt x="83638" y="38035"/>
                  </a:cubicBezTo>
                  <a:cubicBezTo>
                    <a:pt x="81941" y="38035"/>
                    <a:pt x="80571" y="36665"/>
                    <a:pt x="80571" y="34968"/>
                  </a:cubicBezTo>
                  <a:cubicBezTo>
                    <a:pt x="80571" y="33305"/>
                    <a:pt x="81941" y="31935"/>
                    <a:pt x="83638" y="31935"/>
                  </a:cubicBezTo>
                  <a:close/>
                  <a:moveTo>
                    <a:pt x="65338" y="101350"/>
                  </a:moveTo>
                  <a:cubicBezTo>
                    <a:pt x="67002" y="101350"/>
                    <a:pt x="68372" y="102720"/>
                    <a:pt x="68372" y="104416"/>
                  </a:cubicBezTo>
                  <a:cubicBezTo>
                    <a:pt x="68372" y="106112"/>
                    <a:pt x="67002" y="107482"/>
                    <a:pt x="65338" y="107482"/>
                  </a:cubicBezTo>
                  <a:cubicBezTo>
                    <a:pt x="63642" y="107482"/>
                    <a:pt x="62272" y="106112"/>
                    <a:pt x="62272" y="104416"/>
                  </a:cubicBezTo>
                  <a:cubicBezTo>
                    <a:pt x="62272" y="102720"/>
                    <a:pt x="63642" y="101350"/>
                    <a:pt x="65338" y="101350"/>
                  </a:cubicBezTo>
                  <a:close/>
                  <a:moveTo>
                    <a:pt x="83638" y="0"/>
                  </a:moveTo>
                  <a:cubicBezTo>
                    <a:pt x="80604" y="0"/>
                    <a:pt x="77570" y="391"/>
                    <a:pt x="74667" y="1174"/>
                  </a:cubicBezTo>
                  <a:cubicBezTo>
                    <a:pt x="73036" y="1598"/>
                    <a:pt x="72058" y="3262"/>
                    <a:pt x="72482" y="4893"/>
                  </a:cubicBezTo>
                  <a:cubicBezTo>
                    <a:pt x="72866" y="6267"/>
                    <a:pt x="74107" y="7177"/>
                    <a:pt x="75463" y="7177"/>
                  </a:cubicBezTo>
                  <a:cubicBezTo>
                    <a:pt x="75717" y="7177"/>
                    <a:pt x="75976" y="7145"/>
                    <a:pt x="76233" y="7079"/>
                  </a:cubicBezTo>
                  <a:cubicBezTo>
                    <a:pt x="78647" y="6426"/>
                    <a:pt x="81126" y="6133"/>
                    <a:pt x="83638" y="6133"/>
                  </a:cubicBezTo>
                  <a:cubicBezTo>
                    <a:pt x="99556" y="6133"/>
                    <a:pt x="112474" y="19083"/>
                    <a:pt x="112474" y="35001"/>
                  </a:cubicBezTo>
                  <a:cubicBezTo>
                    <a:pt x="112474" y="50920"/>
                    <a:pt x="99556" y="63837"/>
                    <a:pt x="83638" y="63837"/>
                  </a:cubicBezTo>
                  <a:cubicBezTo>
                    <a:pt x="76951" y="63837"/>
                    <a:pt x="70785" y="61554"/>
                    <a:pt x="65892" y="57737"/>
                  </a:cubicBezTo>
                  <a:lnTo>
                    <a:pt x="80147" y="43450"/>
                  </a:lnTo>
                  <a:cubicBezTo>
                    <a:pt x="81224" y="43906"/>
                    <a:pt x="82398" y="44135"/>
                    <a:pt x="83638" y="44135"/>
                  </a:cubicBezTo>
                  <a:cubicBezTo>
                    <a:pt x="88694" y="44135"/>
                    <a:pt x="92804" y="40025"/>
                    <a:pt x="92804" y="35001"/>
                  </a:cubicBezTo>
                  <a:cubicBezTo>
                    <a:pt x="92804" y="29945"/>
                    <a:pt x="88694" y="25835"/>
                    <a:pt x="83638" y="25835"/>
                  </a:cubicBezTo>
                  <a:cubicBezTo>
                    <a:pt x="78582" y="25835"/>
                    <a:pt x="74471" y="29945"/>
                    <a:pt x="74471" y="35001"/>
                  </a:cubicBezTo>
                  <a:cubicBezTo>
                    <a:pt x="74471" y="36567"/>
                    <a:pt x="74863" y="38067"/>
                    <a:pt x="75581" y="39372"/>
                  </a:cubicBezTo>
                  <a:lnTo>
                    <a:pt x="61489" y="53464"/>
                  </a:lnTo>
                  <a:cubicBezTo>
                    <a:pt x="57281" y="48473"/>
                    <a:pt x="54769" y="42014"/>
                    <a:pt x="54769" y="34968"/>
                  </a:cubicBezTo>
                  <a:cubicBezTo>
                    <a:pt x="54769" y="26422"/>
                    <a:pt x="58553" y="18332"/>
                    <a:pt x="65110" y="12852"/>
                  </a:cubicBezTo>
                  <a:cubicBezTo>
                    <a:pt x="66414" y="11743"/>
                    <a:pt x="66577" y="9819"/>
                    <a:pt x="65501" y="8514"/>
                  </a:cubicBezTo>
                  <a:cubicBezTo>
                    <a:pt x="64903" y="7807"/>
                    <a:pt x="64044" y="7443"/>
                    <a:pt x="63174" y="7443"/>
                  </a:cubicBezTo>
                  <a:cubicBezTo>
                    <a:pt x="62478" y="7443"/>
                    <a:pt x="61775" y="7676"/>
                    <a:pt x="61195" y="8155"/>
                  </a:cubicBezTo>
                  <a:cubicBezTo>
                    <a:pt x="53236" y="14809"/>
                    <a:pt x="48669" y="24595"/>
                    <a:pt x="48669" y="34968"/>
                  </a:cubicBezTo>
                  <a:cubicBezTo>
                    <a:pt x="48669" y="43711"/>
                    <a:pt x="51866" y="51670"/>
                    <a:pt x="57150" y="57802"/>
                  </a:cubicBezTo>
                  <a:lnTo>
                    <a:pt x="45864" y="69089"/>
                  </a:lnTo>
                  <a:lnTo>
                    <a:pt x="16408" y="39601"/>
                  </a:lnTo>
                  <a:cubicBezTo>
                    <a:pt x="15821" y="39046"/>
                    <a:pt x="15071" y="38720"/>
                    <a:pt x="14255" y="38720"/>
                  </a:cubicBezTo>
                  <a:cubicBezTo>
                    <a:pt x="13440" y="38720"/>
                    <a:pt x="12657" y="39046"/>
                    <a:pt x="12070" y="39601"/>
                  </a:cubicBezTo>
                  <a:lnTo>
                    <a:pt x="1207" y="50496"/>
                  </a:lnTo>
                  <a:cubicBezTo>
                    <a:pt x="0" y="51702"/>
                    <a:pt x="0" y="53627"/>
                    <a:pt x="1207" y="54834"/>
                  </a:cubicBezTo>
                  <a:cubicBezTo>
                    <a:pt x="1794" y="55421"/>
                    <a:pt x="2577" y="55715"/>
                    <a:pt x="3360" y="55715"/>
                  </a:cubicBezTo>
                  <a:cubicBezTo>
                    <a:pt x="4143" y="55715"/>
                    <a:pt x="4926" y="55421"/>
                    <a:pt x="5513" y="54834"/>
                  </a:cubicBezTo>
                  <a:lnTo>
                    <a:pt x="14255" y="46092"/>
                  </a:lnTo>
                  <a:lnTo>
                    <a:pt x="42830" y="74667"/>
                  </a:lnTo>
                  <a:lnTo>
                    <a:pt x="42830" y="112995"/>
                  </a:lnTo>
                  <a:cubicBezTo>
                    <a:pt x="42830" y="114691"/>
                    <a:pt x="44200" y="116061"/>
                    <a:pt x="45864" y="116061"/>
                  </a:cubicBezTo>
                  <a:cubicBezTo>
                    <a:pt x="47560" y="116061"/>
                    <a:pt x="48930" y="114691"/>
                    <a:pt x="48930" y="112995"/>
                  </a:cubicBezTo>
                  <a:lnTo>
                    <a:pt x="48930" y="107482"/>
                  </a:lnTo>
                  <a:lnTo>
                    <a:pt x="56694" y="107482"/>
                  </a:lnTo>
                  <a:cubicBezTo>
                    <a:pt x="57933" y="111038"/>
                    <a:pt x="61358" y="113582"/>
                    <a:pt x="65338" y="113582"/>
                  </a:cubicBezTo>
                  <a:cubicBezTo>
                    <a:pt x="70361" y="113582"/>
                    <a:pt x="74471" y="109472"/>
                    <a:pt x="74471" y="104416"/>
                  </a:cubicBezTo>
                  <a:cubicBezTo>
                    <a:pt x="74471" y="99360"/>
                    <a:pt x="70361" y="95250"/>
                    <a:pt x="65338" y="95250"/>
                  </a:cubicBezTo>
                  <a:cubicBezTo>
                    <a:pt x="61358" y="95250"/>
                    <a:pt x="57933" y="97794"/>
                    <a:pt x="56694" y="101350"/>
                  </a:cubicBezTo>
                  <a:lnTo>
                    <a:pt x="48930" y="101350"/>
                  </a:lnTo>
                  <a:lnTo>
                    <a:pt x="48930" y="74667"/>
                  </a:lnTo>
                  <a:lnTo>
                    <a:pt x="61521" y="62076"/>
                  </a:lnTo>
                  <a:cubicBezTo>
                    <a:pt x="67556" y="67001"/>
                    <a:pt x="75254" y="69970"/>
                    <a:pt x="83638" y="69970"/>
                  </a:cubicBezTo>
                  <a:cubicBezTo>
                    <a:pt x="102916" y="69970"/>
                    <a:pt x="118606" y="54279"/>
                    <a:pt x="118606" y="35001"/>
                  </a:cubicBezTo>
                  <a:cubicBezTo>
                    <a:pt x="118606" y="15690"/>
                    <a:pt x="102916" y="0"/>
                    <a:pt x="83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88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34968" y="31935"/>
                  </a:moveTo>
                  <a:cubicBezTo>
                    <a:pt x="36665" y="31935"/>
                    <a:pt x="38035" y="33305"/>
                    <a:pt x="38035" y="34968"/>
                  </a:cubicBezTo>
                  <a:cubicBezTo>
                    <a:pt x="38035" y="36665"/>
                    <a:pt x="36665" y="38035"/>
                    <a:pt x="34968" y="38035"/>
                  </a:cubicBezTo>
                  <a:cubicBezTo>
                    <a:pt x="33272" y="38035"/>
                    <a:pt x="31902" y="36665"/>
                    <a:pt x="31902" y="34968"/>
                  </a:cubicBezTo>
                  <a:cubicBezTo>
                    <a:pt x="31902" y="33305"/>
                    <a:pt x="33272" y="31935"/>
                    <a:pt x="34968" y="31935"/>
                  </a:cubicBezTo>
                  <a:close/>
                  <a:moveTo>
                    <a:pt x="34968" y="6100"/>
                  </a:moveTo>
                  <a:cubicBezTo>
                    <a:pt x="50887" y="6100"/>
                    <a:pt x="63837" y="19050"/>
                    <a:pt x="63837" y="34968"/>
                  </a:cubicBezTo>
                  <a:cubicBezTo>
                    <a:pt x="63837" y="41851"/>
                    <a:pt x="61423" y="48147"/>
                    <a:pt x="57411" y="53105"/>
                  </a:cubicBezTo>
                  <a:lnTo>
                    <a:pt x="43254" y="38948"/>
                  </a:lnTo>
                  <a:cubicBezTo>
                    <a:pt x="43841" y="37741"/>
                    <a:pt x="44135" y="36404"/>
                    <a:pt x="44135" y="35001"/>
                  </a:cubicBezTo>
                  <a:cubicBezTo>
                    <a:pt x="44135" y="29945"/>
                    <a:pt x="40025" y="25835"/>
                    <a:pt x="34968" y="25835"/>
                  </a:cubicBezTo>
                  <a:cubicBezTo>
                    <a:pt x="29912" y="25835"/>
                    <a:pt x="25802" y="29945"/>
                    <a:pt x="25802" y="35001"/>
                  </a:cubicBezTo>
                  <a:cubicBezTo>
                    <a:pt x="25802" y="40025"/>
                    <a:pt x="29912" y="44135"/>
                    <a:pt x="34968" y="44135"/>
                  </a:cubicBezTo>
                  <a:cubicBezTo>
                    <a:pt x="36371" y="44135"/>
                    <a:pt x="37709" y="43841"/>
                    <a:pt x="38916" y="43254"/>
                  </a:cubicBezTo>
                  <a:lnTo>
                    <a:pt x="53105" y="57444"/>
                  </a:lnTo>
                  <a:cubicBezTo>
                    <a:pt x="48147" y="61456"/>
                    <a:pt x="41819" y="63837"/>
                    <a:pt x="34968" y="63837"/>
                  </a:cubicBezTo>
                  <a:cubicBezTo>
                    <a:pt x="19050" y="63837"/>
                    <a:pt x="6133" y="50887"/>
                    <a:pt x="6133" y="34968"/>
                  </a:cubicBezTo>
                  <a:cubicBezTo>
                    <a:pt x="6133" y="19083"/>
                    <a:pt x="19050" y="6100"/>
                    <a:pt x="34968" y="6100"/>
                  </a:cubicBezTo>
                  <a:close/>
                  <a:moveTo>
                    <a:pt x="53333" y="101350"/>
                  </a:moveTo>
                  <a:cubicBezTo>
                    <a:pt x="54997" y="101350"/>
                    <a:pt x="56367" y="102720"/>
                    <a:pt x="56367" y="104416"/>
                  </a:cubicBezTo>
                  <a:cubicBezTo>
                    <a:pt x="56367" y="106112"/>
                    <a:pt x="54997" y="107482"/>
                    <a:pt x="53333" y="107482"/>
                  </a:cubicBezTo>
                  <a:cubicBezTo>
                    <a:pt x="51637" y="107482"/>
                    <a:pt x="50267" y="106112"/>
                    <a:pt x="50267" y="104416"/>
                  </a:cubicBezTo>
                  <a:cubicBezTo>
                    <a:pt x="50267" y="102720"/>
                    <a:pt x="51637" y="101350"/>
                    <a:pt x="53333" y="101350"/>
                  </a:cubicBezTo>
                  <a:close/>
                  <a:moveTo>
                    <a:pt x="34968" y="170732"/>
                  </a:moveTo>
                  <a:cubicBezTo>
                    <a:pt x="36665" y="170732"/>
                    <a:pt x="38035" y="172102"/>
                    <a:pt x="38035" y="173799"/>
                  </a:cubicBezTo>
                  <a:cubicBezTo>
                    <a:pt x="38035" y="175462"/>
                    <a:pt x="36665" y="176832"/>
                    <a:pt x="34968" y="176832"/>
                  </a:cubicBezTo>
                  <a:cubicBezTo>
                    <a:pt x="33272" y="176832"/>
                    <a:pt x="31902" y="175462"/>
                    <a:pt x="31902" y="173799"/>
                  </a:cubicBezTo>
                  <a:cubicBezTo>
                    <a:pt x="31902" y="172102"/>
                    <a:pt x="33272" y="170732"/>
                    <a:pt x="34968" y="170732"/>
                  </a:cubicBezTo>
                  <a:close/>
                  <a:moveTo>
                    <a:pt x="173799" y="170732"/>
                  </a:moveTo>
                  <a:cubicBezTo>
                    <a:pt x="175495" y="170732"/>
                    <a:pt x="176865" y="172102"/>
                    <a:pt x="176865" y="173799"/>
                  </a:cubicBezTo>
                  <a:cubicBezTo>
                    <a:pt x="176865" y="175462"/>
                    <a:pt x="175495" y="176832"/>
                    <a:pt x="173799" y="176832"/>
                  </a:cubicBezTo>
                  <a:cubicBezTo>
                    <a:pt x="172102" y="176832"/>
                    <a:pt x="170732" y="175462"/>
                    <a:pt x="170732" y="173799"/>
                  </a:cubicBezTo>
                  <a:cubicBezTo>
                    <a:pt x="170732" y="172102"/>
                    <a:pt x="172102" y="170732"/>
                    <a:pt x="173799" y="170732"/>
                  </a:cubicBezTo>
                  <a:close/>
                  <a:moveTo>
                    <a:pt x="173799" y="144930"/>
                  </a:moveTo>
                  <a:cubicBezTo>
                    <a:pt x="189717" y="144930"/>
                    <a:pt x="202667" y="157880"/>
                    <a:pt x="202667" y="173766"/>
                  </a:cubicBezTo>
                  <a:cubicBezTo>
                    <a:pt x="202667" y="189685"/>
                    <a:pt x="189717" y="202635"/>
                    <a:pt x="173799" y="202635"/>
                  </a:cubicBezTo>
                  <a:cubicBezTo>
                    <a:pt x="157880" y="202635"/>
                    <a:pt x="144930" y="189685"/>
                    <a:pt x="144930" y="173799"/>
                  </a:cubicBezTo>
                  <a:cubicBezTo>
                    <a:pt x="144930" y="166785"/>
                    <a:pt x="147442" y="160327"/>
                    <a:pt x="151617" y="155336"/>
                  </a:cubicBezTo>
                  <a:lnTo>
                    <a:pt x="165709" y="169428"/>
                  </a:lnTo>
                  <a:cubicBezTo>
                    <a:pt x="165024" y="170732"/>
                    <a:pt x="164632" y="172200"/>
                    <a:pt x="164632" y="173766"/>
                  </a:cubicBezTo>
                  <a:cubicBezTo>
                    <a:pt x="164632" y="178822"/>
                    <a:pt x="168743" y="182932"/>
                    <a:pt x="173799" y="182932"/>
                  </a:cubicBezTo>
                  <a:cubicBezTo>
                    <a:pt x="178855" y="182932"/>
                    <a:pt x="182965" y="178822"/>
                    <a:pt x="182965" y="173766"/>
                  </a:cubicBezTo>
                  <a:cubicBezTo>
                    <a:pt x="182965" y="168743"/>
                    <a:pt x="178855" y="164632"/>
                    <a:pt x="173799" y="164632"/>
                  </a:cubicBezTo>
                  <a:cubicBezTo>
                    <a:pt x="172526" y="164632"/>
                    <a:pt x="171352" y="164861"/>
                    <a:pt x="170276" y="165317"/>
                  </a:cubicBezTo>
                  <a:lnTo>
                    <a:pt x="155988" y="151063"/>
                  </a:lnTo>
                  <a:cubicBezTo>
                    <a:pt x="160914" y="147213"/>
                    <a:pt x="167079" y="144930"/>
                    <a:pt x="173799" y="144930"/>
                  </a:cubicBezTo>
                  <a:close/>
                  <a:moveTo>
                    <a:pt x="34968" y="0"/>
                  </a:moveTo>
                  <a:cubicBezTo>
                    <a:pt x="15690" y="0"/>
                    <a:pt x="0" y="15690"/>
                    <a:pt x="0" y="35001"/>
                  </a:cubicBezTo>
                  <a:cubicBezTo>
                    <a:pt x="0" y="54279"/>
                    <a:pt x="15690" y="69970"/>
                    <a:pt x="34968" y="69970"/>
                  </a:cubicBezTo>
                  <a:cubicBezTo>
                    <a:pt x="43515" y="69970"/>
                    <a:pt x="51344" y="66903"/>
                    <a:pt x="57444" y="61782"/>
                  </a:cubicBezTo>
                  <a:lnTo>
                    <a:pt x="69709" y="74047"/>
                  </a:lnTo>
                  <a:lnTo>
                    <a:pt x="69709" y="101350"/>
                  </a:lnTo>
                  <a:lnTo>
                    <a:pt x="61945" y="101350"/>
                  </a:lnTo>
                  <a:cubicBezTo>
                    <a:pt x="60706" y="97794"/>
                    <a:pt x="57313" y="95250"/>
                    <a:pt x="53333" y="95250"/>
                  </a:cubicBezTo>
                  <a:cubicBezTo>
                    <a:pt x="48277" y="95250"/>
                    <a:pt x="44167" y="99360"/>
                    <a:pt x="44167" y="104416"/>
                  </a:cubicBezTo>
                  <a:cubicBezTo>
                    <a:pt x="44167" y="109472"/>
                    <a:pt x="48277" y="113582"/>
                    <a:pt x="53333" y="113582"/>
                  </a:cubicBezTo>
                  <a:cubicBezTo>
                    <a:pt x="57313" y="113582"/>
                    <a:pt x="60706" y="111038"/>
                    <a:pt x="61945" y="107482"/>
                  </a:cubicBezTo>
                  <a:lnTo>
                    <a:pt x="69709" y="107482"/>
                  </a:lnTo>
                  <a:lnTo>
                    <a:pt x="69709" y="134785"/>
                  </a:lnTo>
                  <a:lnTo>
                    <a:pt x="57476" y="147018"/>
                  </a:lnTo>
                  <a:cubicBezTo>
                    <a:pt x="51376" y="141896"/>
                    <a:pt x="43548" y="138798"/>
                    <a:pt x="34968" y="138798"/>
                  </a:cubicBezTo>
                  <a:cubicBezTo>
                    <a:pt x="15690" y="138798"/>
                    <a:pt x="0" y="154488"/>
                    <a:pt x="0" y="173799"/>
                  </a:cubicBezTo>
                  <a:cubicBezTo>
                    <a:pt x="0" y="193077"/>
                    <a:pt x="15690" y="208767"/>
                    <a:pt x="34968" y="208767"/>
                  </a:cubicBezTo>
                  <a:cubicBezTo>
                    <a:pt x="45342" y="208767"/>
                    <a:pt x="55128" y="204200"/>
                    <a:pt x="61815" y="196241"/>
                  </a:cubicBezTo>
                  <a:cubicBezTo>
                    <a:pt x="62891" y="194936"/>
                    <a:pt x="62728" y="193012"/>
                    <a:pt x="61423" y="191935"/>
                  </a:cubicBezTo>
                  <a:cubicBezTo>
                    <a:pt x="60846" y="191445"/>
                    <a:pt x="60148" y="191210"/>
                    <a:pt x="59456" y="191210"/>
                  </a:cubicBezTo>
                  <a:cubicBezTo>
                    <a:pt x="58582" y="191210"/>
                    <a:pt x="57718" y="191584"/>
                    <a:pt x="57117" y="192294"/>
                  </a:cubicBezTo>
                  <a:cubicBezTo>
                    <a:pt x="51605" y="198883"/>
                    <a:pt x="43548" y="202667"/>
                    <a:pt x="34968" y="202667"/>
                  </a:cubicBezTo>
                  <a:cubicBezTo>
                    <a:pt x="19050" y="202667"/>
                    <a:pt x="6100" y="189717"/>
                    <a:pt x="6100" y="173799"/>
                  </a:cubicBezTo>
                  <a:cubicBezTo>
                    <a:pt x="6100" y="157880"/>
                    <a:pt x="19050" y="144930"/>
                    <a:pt x="34968" y="144930"/>
                  </a:cubicBezTo>
                  <a:cubicBezTo>
                    <a:pt x="41851" y="144930"/>
                    <a:pt x="48180" y="147344"/>
                    <a:pt x="53138" y="151356"/>
                  </a:cubicBezTo>
                  <a:lnTo>
                    <a:pt x="38948" y="165546"/>
                  </a:lnTo>
                  <a:cubicBezTo>
                    <a:pt x="37741" y="164959"/>
                    <a:pt x="36404" y="164632"/>
                    <a:pt x="34968" y="164632"/>
                  </a:cubicBezTo>
                  <a:cubicBezTo>
                    <a:pt x="29912" y="164632"/>
                    <a:pt x="25802" y="168743"/>
                    <a:pt x="25802" y="173799"/>
                  </a:cubicBezTo>
                  <a:cubicBezTo>
                    <a:pt x="25802" y="178822"/>
                    <a:pt x="29912" y="182932"/>
                    <a:pt x="34968" y="182932"/>
                  </a:cubicBezTo>
                  <a:cubicBezTo>
                    <a:pt x="40025" y="182932"/>
                    <a:pt x="44135" y="178822"/>
                    <a:pt x="44135" y="173799"/>
                  </a:cubicBezTo>
                  <a:cubicBezTo>
                    <a:pt x="44135" y="172396"/>
                    <a:pt x="43841" y="171059"/>
                    <a:pt x="43287" y="169884"/>
                  </a:cubicBezTo>
                  <a:lnTo>
                    <a:pt x="57444" y="155695"/>
                  </a:lnTo>
                  <a:cubicBezTo>
                    <a:pt x="61423" y="160653"/>
                    <a:pt x="63837" y="166948"/>
                    <a:pt x="63837" y="173799"/>
                  </a:cubicBezTo>
                  <a:cubicBezTo>
                    <a:pt x="63837" y="176310"/>
                    <a:pt x="63511" y="178789"/>
                    <a:pt x="62858" y="181203"/>
                  </a:cubicBezTo>
                  <a:cubicBezTo>
                    <a:pt x="62434" y="182834"/>
                    <a:pt x="63413" y="184498"/>
                    <a:pt x="65044" y="184922"/>
                  </a:cubicBezTo>
                  <a:cubicBezTo>
                    <a:pt x="65306" y="184990"/>
                    <a:pt x="65571" y="185023"/>
                    <a:pt x="65831" y="185023"/>
                  </a:cubicBezTo>
                  <a:cubicBezTo>
                    <a:pt x="67188" y="185023"/>
                    <a:pt x="68439" y="184132"/>
                    <a:pt x="68795" y="182736"/>
                  </a:cubicBezTo>
                  <a:cubicBezTo>
                    <a:pt x="69546" y="179833"/>
                    <a:pt x="69937" y="176832"/>
                    <a:pt x="69937" y="173799"/>
                  </a:cubicBezTo>
                  <a:cubicBezTo>
                    <a:pt x="69937" y="165252"/>
                    <a:pt x="66871" y="157423"/>
                    <a:pt x="61782" y="151356"/>
                  </a:cubicBezTo>
                  <a:lnTo>
                    <a:pt x="73068" y="140070"/>
                  </a:lnTo>
                  <a:lnTo>
                    <a:pt x="102231" y="169232"/>
                  </a:lnTo>
                  <a:cubicBezTo>
                    <a:pt x="102818" y="169786"/>
                    <a:pt x="103601" y="170113"/>
                    <a:pt x="104416" y="170113"/>
                  </a:cubicBezTo>
                  <a:cubicBezTo>
                    <a:pt x="105199" y="170113"/>
                    <a:pt x="105982" y="169786"/>
                    <a:pt x="106569" y="169232"/>
                  </a:cubicBezTo>
                  <a:lnTo>
                    <a:pt x="136025" y="139744"/>
                  </a:lnTo>
                  <a:lnTo>
                    <a:pt x="147279" y="150997"/>
                  </a:lnTo>
                  <a:cubicBezTo>
                    <a:pt x="141994" y="157130"/>
                    <a:pt x="138830" y="165089"/>
                    <a:pt x="138830" y="173799"/>
                  </a:cubicBezTo>
                  <a:cubicBezTo>
                    <a:pt x="138830" y="193077"/>
                    <a:pt x="154520" y="208767"/>
                    <a:pt x="173799" y="208767"/>
                  </a:cubicBezTo>
                  <a:cubicBezTo>
                    <a:pt x="193077" y="208767"/>
                    <a:pt x="208767" y="193077"/>
                    <a:pt x="208767" y="173799"/>
                  </a:cubicBezTo>
                  <a:cubicBezTo>
                    <a:pt x="208767" y="154488"/>
                    <a:pt x="193077" y="138798"/>
                    <a:pt x="173799" y="138798"/>
                  </a:cubicBezTo>
                  <a:cubicBezTo>
                    <a:pt x="165415" y="138798"/>
                    <a:pt x="157684" y="141766"/>
                    <a:pt x="151650" y="146724"/>
                  </a:cubicBezTo>
                  <a:lnTo>
                    <a:pt x="139091" y="134166"/>
                  </a:lnTo>
                  <a:lnTo>
                    <a:pt x="139091" y="127283"/>
                  </a:lnTo>
                  <a:cubicBezTo>
                    <a:pt x="139091" y="125619"/>
                    <a:pt x="137721" y="124249"/>
                    <a:pt x="136025" y="124249"/>
                  </a:cubicBezTo>
                  <a:cubicBezTo>
                    <a:pt x="134361" y="124249"/>
                    <a:pt x="132991" y="125619"/>
                    <a:pt x="132991" y="127283"/>
                  </a:cubicBezTo>
                  <a:lnTo>
                    <a:pt x="132991" y="134166"/>
                  </a:lnTo>
                  <a:lnTo>
                    <a:pt x="104416" y="162741"/>
                  </a:lnTo>
                  <a:lnTo>
                    <a:pt x="75841" y="134166"/>
                  </a:lnTo>
                  <a:lnTo>
                    <a:pt x="75841" y="74667"/>
                  </a:lnTo>
                  <a:lnTo>
                    <a:pt x="85660" y="64848"/>
                  </a:lnTo>
                  <a:cubicBezTo>
                    <a:pt x="86867" y="63641"/>
                    <a:pt x="86867" y="61717"/>
                    <a:pt x="85660" y="60510"/>
                  </a:cubicBezTo>
                  <a:cubicBezTo>
                    <a:pt x="85073" y="59923"/>
                    <a:pt x="84290" y="59629"/>
                    <a:pt x="83507" y="59629"/>
                  </a:cubicBezTo>
                  <a:cubicBezTo>
                    <a:pt x="82724" y="59629"/>
                    <a:pt x="81941" y="59923"/>
                    <a:pt x="81354" y="60510"/>
                  </a:cubicBezTo>
                  <a:lnTo>
                    <a:pt x="73068" y="68763"/>
                  </a:lnTo>
                  <a:lnTo>
                    <a:pt x="61749" y="57444"/>
                  </a:lnTo>
                  <a:cubicBezTo>
                    <a:pt x="66871" y="51376"/>
                    <a:pt x="69937" y="43548"/>
                    <a:pt x="69937" y="35001"/>
                  </a:cubicBezTo>
                  <a:cubicBezTo>
                    <a:pt x="69937" y="15690"/>
                    <a:pt x="54247" y="0"/>
                    <a:pt x="34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88"/>
            <p:cNvSpPr/>
            <p:nvPr/>
          </p:nvSpPr>
          <p:spPr>
            <a:xfrm>
              <a:off x="1926200" y="2441575"/>
              <a:ext cx="350675" cy="814725"/>
            </a:xfrm>
            <a:custGeom>
              <a:avLst/>
              <a:gdLst/>
              <a:ahLst/>
              <a:cxnLst/>
              <a:rect l="l" t="t" r="r" b="b"/>
              <a:pathLst>
                <a:path w="14027" h="32589" extrusionOk="0">
                  <a:moveTo>
                    <a:pt x="10683" y="1"/>
                  </a:moveTo>
                  <a:cubicBezTo>
                    <a:pt x="9900" y="1"/>
                    <a:pt x="9117" y="294"/>
                    <a:pt x="8514" y="882"/>
                  </a:cubicBezTo>
                  <a:cubicBezTo>
                    <a:pt x="33" y="9395"/>
                    <a:pt x="0" y="23194"/>
                    <a:pt x="8481" y="31675"/>
                  </a:cubicBezTo>
                  <a:cubicBezTo>
                    <a:pt x="9101" y="32295"/>
                    <a:pt x="9884" y="32588"/>
                    <a:pt x="10667" y="32588"/>
                  </a:cubicBezTo>
                  <a:cubicBezTo>
                    <a:pt x="11450" y="32588"/>
                    <a:pt x="12233" y="32295"/>
                    <a:pt x="12820" y="31675"/>
                  </a:cubicBezTo>
                  <a:cubicBezTo>
                    <a:pt x="14027" y="30500"/>
                    <a:pt x="14027" y="28576"/>
                    <a:pt x="12820" y="27369"/>
                  </a:cubicBezTo>
                  <a:cubicBezTo>
                    <a:pt x="6720" y="21269"/>
                    <a:pt x="6752" y="11320"/>
                    <a:pt x="12852" y="5220"/>
                  </a:cubicBezTo>
                  <a:cubicBezTo>
                    <a:pt x="14027" y="4013"/>
                    <a:pt x="14027" y="2089"/>
                    <a:pt x="12852" y="882"/>
                  </a:cubicBezTo>
                  <a:cubicBezTo>
                    <a:pt x="12249" y="294"/>
                    <a:pt x="11466" y="1"/>
                    <a:pt x="10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88"/>
            <p:cNvSpPr/>
            <p:nvPr/>
          </p:nvSpPr>
          <p:spPr>
            <a:xfrm>
              <a:off x="1600800" y="2232000"/>
              <a:ext cx="466500" cy="1234700"/>
            </a:xfrm>
            <a:custGeom>
              <a:avLst/>
              <a:gdLst/>
              <a:ahLst/>
              <a:cxnLst/>
              <a:rect l="l" t="t" r="r" b="b"/>
              <a:pathLst>
                <a:path w="18660" h="49388" extrusionOk="0">
                  <a:moveTo>
                    <a:pt x="15316" y="1"/>
                  </a:moveTo>
                  <a:cubicBezTo>
                    <a:pt x="14533" y="1"/>
                    <a:pt x="13750" y="294"/>
                    <a:pt x="13147" y="881"/>
                  </a:cubicBezTo>
                  <a:cubicBezTo>
                    <a:pt x="33" y="14027"/>
                    <a:pt x="1" y="35361"/>
                    <a:pt x="13114" y="48474"/>
                  </a:cubicBezTo>
                  <a:cubicBezTo>
                    <a:pt x="13701" y="49093"/>
                    <a:pt x="14484" y="49387"/>
                    <a:pt x="15267" y="49387"/>
                  </a:cubicBezTo>
                  <a:cubicBezTo>
                    <a:pt x="16050" y="49387"/>
                    <a:pt x="16833" y="49093"/>
                    <a:pt x="17420" y="48474"/>
                  </a:cubicBezTo>
                  <a:cubicBezTo>
                    <a:pt x="18627" y="47299"/>
                    <a:pt x="18627" y="45342"/>
                    <a:pt x="17420" y="44168"/>
                  </a:cubicBezTo>
                  <a:cubicBezTo>
                    <a:pt x="6720" y="33436"/>
                    <a:pt x="6720" y="15952"/>
                    <a:pt x="17485" y="5220"/>
                  </a:cubicBezTo>
                  <a:cubicBezTo>
                    <a:pt x="18659" y="4013"/>
                    <a:pt x="18659" y="2088"/>
                    <a:pt x="17485" y="881"/>
                  </a:cubicBezTo>
                  <a:cubicBezTo>
                    <a:pt x="16882" y="294"/>
                    <a:pt x="16099" y="1"/>
                    <a:pt x="15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88"/>
            <p:cNvSpPr/>
            <p:nvPr/>
          </p:nvSpPr>
          <p:spPr>
            <a:xfrm>
              <a:off x="5324375" y="2441575"/>
              <a:ext cx="350675" cy="814725"/>
            </a:xfrm>
            <a:custGeom>
              <a:avLst/>
              <a:gdLst/>
              <a:ahLst/>
              <a:cxnLst/>
              <a:rect l="l" t="t" r="r" b="b"/>
              <a:pathLst>
                <a:path w="14027" h="32589" extrusionOk="0">
                  <a:moveTo>
                    <a:pt x="3344" y="1"/>
                  </a:moveTo>
                  <a:cubicBezTo>
                    <a:pt x="2561" y="1"/>
                    <a:pt x="1778" y="294"/>
                    <a:pt x="1174" y="882"/>
                  </a:cubicBezTo>
                  <a:cubicBezTo>
                    <a:pt x="0" y="2089"/>
                    <a:pt x="0" y="4013"/>
                    <a:pt x="1174" y="5220"/>
                  </a:cubicBezTo>
                  <a:cubicBezTo>
                    <a:pt x="7307" y="11320"/>
                    <a:pt x="7307" y="21269"/>
                    <a:pt x="1207" y="27369"/>
                  </a:cubicBezTo>
                  <a:cubicBezTo>
                    <a:pt x="33" y="28576"/>
                    <a:pt x="33" y="30500"/>
                    <a:pt x="1207" y="31675"/>
                  </a:cubicBezTo>
                  <a:cubicBezTo>
                    <a:pt x="1827" y="32295"/>
                    <a:pt x="2610" y="32588"/>
                    <a:pt x="3393" y="32588"/>
                  </a:cubicBezTo>
                  <a:cubicBezTo>
                    <a:pt x="4175" y="32588"/>
                    <a:pt x="4958" y="32295"/>
                    <a:pt x="5545" y="31675"/>
                  </a:cubicBezTo>
                  <a:cubicBezTo>
                    <a:pt x="14027" y="23194"/>
                    <a:pt x="13994" y="9395"/>
                    <a:pt x="5513" y="882"/>
                  </a:cubicBezTo>
                  <a:cubicBezTo>
                    <a:pt x="4909" y="294"/>
                    <a:pt x="4127" y="1"/>
                    <a:pt x="3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88"/>
            <p:cNvSpPr/>
            <p:nvPr/>
          </p:nvSpPr>
          <p:spPr>
            <a:xfrm>
              <a:off x="5533950" y="2232000"/>
              <a:ext cx="466475" cy="1234700"/>
            </a:xfrm>
            <a:custGeom>
              <a:avLst/>
              <a:gdLst/>
              <a:ahLst/>
              <a:cxnLst/>
              <a:rect l="l" t="t" r="r" b="b"/>
              <a:pathLst>
                <a:path w="18659" h="49388" extrusionOk="0">
                  <a:moveTo>
                    <a:pt x="3348" y="1"/>
                  </a:moveTo>
                  <a:cubicBezTo>
                    <a:pt x="2569" y="1"/>
                    <a:pt x="1794" y="294"/>
                    <a:pt x="1207" y="881"/>
                  </a:cubicBezTo>
                  <a:cubicBezTo>
                    <a:pt x="0" y="2088"/>
                    <a:pt x="0" y="4013"/>
                    <a:pt x="1175" y="5220"/>
                  </a:cubicBezTo>
                  <a:cubicBezTo>
                    <a:pt x="11939" y="15952"/>
                    <a:pt x="11972" y="33436"/>
                    <a:pt x="1240" y="44168"/>
                  </a:cubicBezTo>
                  <a:cubicBezTo>
                    <a:pt x="33" y="45342"/>
                    <a:pt x="33" y="47299"/>
                    <a:pt x="1240" y="48474"/>
                  </a:cubicBezTo>
                  <a:cubicBezTo>
                    <a:pt x="1827" y="49093"/>
                    <a:pt x="2610" y="49387"/>
                    <a:pt x="3393" y="49387"/>
                  </a:cubicBezTo>
                  <a:cubicBezTo>
                    <a:pt x="4176" y="49387"/>
                    <a:pt x="4959" y="49093"/>
                    <a:pt x="5578" y="48474"/>
                  </a:cubicBezTo>
                  <a:cubicBezTo>
                    <a:pt x="18659" y="35361"/>
                    <a:pt x="18659" y="14027"/>
                    <a:pt x="5513" y="881"/>
                  </a:cubicBezTo>
                  <a:cubicBezTo>
                    <a:pt x="4910" y="294"/>
                    <a:pt x="4127" y="1"/>
                    <a:pt x="3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88"/>
            <p:cNvSpPr/>
            <p:nvPr/>
          </p:nvSpPr>
          <p:spPr>
            <a:xfrm>
              <a:off x="3621600" y="2415500"/>
              <a:ext cx="357225" cy="153325"/>
            </a:xfrm>
            <a:custGeom>
              <a:avLst/>
              <a:gdLst/>
              <a:ahLst/>
              <a:cxnLst/>
              <a:rect l="l" t="t" r="r" b="b"/>
              <a:pathLst>
                <a:path w="14289" h="6133" extrusionOk="0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11222" y="6133"/>
                  </a:lnTo>
                  <a:cubicBezTo>
                    <a:pt x="12918" y="6133"/>
                    <a:pt x="14288" y="4763"/>
                    <a:pt x="14288" y="3066"/>
                  </a:cubicBezTo>
                  <a:cubicBezTo>
                    <a:pt x="14288" y="1370"/>
                    <a:pt x="12918" y="0"/>
                    <a:pt x="11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88"/>
            <p:cNvSpPr/>
            <p:nvPr/>
          </p:nvSpPr>
          <p:spPr>
            <a:xfrm>
              <a:off x="3621600" y="2772675"/>
              <a:ext cx="357225" cy="153350"/>
            </a:xfrm>
            <a:custGeom>
              <a:avLst/>
              <a:gdLst/>
              <a:ahLst/>
              <a:cxnLst/>
              <a:rect l="l" t="t" r="r" b="b"/>
              <a:pathLst>
                <a:path w="14289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11222" y="6133"/>
                  </a:lnTo>
                  <a:cubicBezTo>
                    <a:pt x="12918" y="6133"/>
                    <a:pt x="14288" y="4763"/>
                    <a:pt x="14288" y="3067"/>
                  </a:cubicBezTo>
                  <a:cubicBezTo>
                    <a:pt x="14288" y="1371"/>
                    <a:pt x="12918" y="1"/>
                    <a:pt x="112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88"/>
            <p:cNvSpPr/>
            <p:nvPr/>
          </p:nvSpPr>
          <p:spPr>
            <a:xfrm>
              <a:off x="3621600" y="3129875"/>
              <a:ext cx="357225" cy="152500"/>
            </a:xfrm>
            <a:custGeom>
              <a:avLst/>
              <a:gdLst/>
              <a:ahLst/>
              <a:cxnLst/>
              <a:rect l="l" t="t" r="r" b="b"/>
              <a:pathLst>
                <a:path w="14289" h="6100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11222" y="6100"/>
                  </a:lnTo>
                  <a:cubicBezTo>
                    <a:pt x="12918" y="6100"/>
                    <a:pt x="14288" y="4730"/>
                    <a:pt x="14288" y="3034"/>
                  </a:cubicBezTo>
                  <a:cubicBezTo>
                    <a:pt x="14288" y="1370"/>
                    <a:pt x="12918" y="0"/>
                    <a:pt x="11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1" name="Google Shape;2311;p88"/>
          <p:cNvGrpSpPr/>
          <p:nvPr/>
        </p:nvGrpSpPr>
        <p:grpSpPr>
          <a:xfrm>
            <a:off x="5072556" y="1635290"/>
            <a:ext cx="384133" cy="384124"/>
            <a:chOff x="1190625" y="238250"/>
            <a:chExt cx="5219200" cy="5219075"/>
          </a:xfrm>
        </p:grpSpPr>
        <p:sp>
          <p:nvSpPr>
            <p:cNvPr id="2312" name="Google Shape;2312;p88"/>
            <p:cNvSpPr/>
            <p:nvPr/>
          </p:nvSpPr>
          <p:spPr>
            <a:xfrm>
              <a:off x="1797350" y="1930275"/>
              <a:ext cx="681775" cy="152525"/>
            </a:xfrm>
            <a:custGeom>
              <a:avLst/>
              <a:gdLst/>
              <a:ahLst/>
              <a:cxnLst/>
              <a:rect l="l" t="t" r="r" b="b"/>
              <a:pathLst>
                <a:path w="27271" h="6101" extrusionOk="0">
                  <a:moveTo>
                    <a:pt x="3066" y="0"/>
                  </a:moveTo>
                  <a:cubicBezTo>
                    <a:pt x="1370" y="0"/>
                    <a:pt x="0" y="1370"/>
                    <a:pt x="0" y="3034"/>
                  </a:cubicBezTo>
                  <a:cubicBezTo>
                    <a:pt x="0" y="4730"/>
                    <a:pt x="1370" y="6100"/>
                    <a:pt x="3066" y="6100"/>
                  </a:cubicBezTo>
                  <a:lnTo>
                    <a:pt x="24204" y="6100"/>
                  </a:lnTo>
                  <a:cubicBezTo>
                    <a:pt x="25900" y="6100"/>
                    <a:pt x="27270" y="4730"/>
                    <a:pt x="27270" y="3034"/>
                  </a:cubicBezTo>
                  <a:cubicBezTo>
                    <a:pt x="27270" y="1370"/>
                    <a:pt x="25900" y="0"/>
                    <a:pt x="242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88"/>
            <p:cNvSpPr/>
            <p:nvPr/>
          </p:nvSpPr>
          <p:spPr>
            <a:xfrm>
              <a:off x="1797350" y="2236075"/>
              <a:ext cx="417550" cy="152525"/>
            </a:xfrm>
            <a:custGeom>
              <a:avLst/>
              <a:gdLst/>
              <a:ahLst/>
              <a:cxnLst/>
              <a:rect l="l" t="t" r="r" b="b"/>
              <a:pathLst>
                <a:path w="16702" h="6101" extrusionOk="0">
                  <a:moveTo>
                    <a:pt x="3066" y="1"/>
                  </a:moveTo>
                  <a:cubicBezTo>
                    <a:pt x="1370" y="1"/>
                    <a:pt x="0" y="1371"/>
                    <a:pt x="0" y="3034"/>
                  </a:cubicBezTo>
                  <a:cubicBezTo>
                    <a:pt x="0" y="4731"/>
                    <a:pt x="1370" y="6101"/>
                    <a:pt x="3066" y="6101"/>
                  </a:cubicBezTo>
                  <a:lnTo>
                    <a:pt x="13635" y="6101"/>
                  </a:lnTo>
                  <a:cubicBezTo>
                    <a:pt x="15332" y="6101"/>
                    <a:pt x="16702" y="4731"/>
                    <a:pt x="16702" y="3034"/>
                  </a:cubicBezTo>
                  <a:cubicBezTo>
                    <a:pt x="16702" y="1371"/>
                    <a:pt x="15332" y="1"/>
                    <a:pt x="13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88"/>
            <p:cNvSpPr/>
            <p:nvPr/>
          </p:nvSpPr>
          <p:spPr>
            <a:xfrm>
              <a:off x="1695400" y="1807950"/>
              <a:ext cx="4209625" cy="2013475"/>
            </a:xfrm>
            <a:custGeom>
              <a:avLst/>
              <a:gdLst/>
              <a:ahLst/>
              <a:cxnLst/>
              <a:rect l="l" t="t" r="r" b="b"/>
              <a:pathLst>
                <a:path w="168385" h="80539" extrusionOk="0">
                  <a:moveTo>
                    <a:pt x="24498" y="50952"/>
                  </a:moveTo>
                  <a:lnTo>
                    <a:pt x="24498" y="74439"/>
                  </a:lnTo>
                  <a:lnTo>
                    <a:pt x="12233" y="74439"/>
                  </a:lnTo>
                  <a:lnTo>
                    <a:pt x="12233" y="50952"/>
                  </a:lnTo>
                  <a:close/>
                  <a:moveTo>
                    <a:pt x="57477" y="10993"/>
                  </a:moveTo>
                  <a:lnTo>
                    <a:pt x="57477" y="74439"/>
                  </a:lnTo>
                  <a:lnTo>
                    <a:pt x="45212" y="74439"/>
                  </a:lnTo>
                  <a:lnTo>
                    <a:pt x="45212" y="10993"/>
                  </a:lnTo>
                  <a:close/>
                  <a:moveTo>
                    <a:pt x="123369" y="6100"/>
                  </a:moveTo>
                  <a:lnTo>
                    <a:pt x="123369" y="74439"/>
                  </a:lnTo>
                  <a:lnTo>
                    <a:pt x="111104" y="74439"/>
                  </a:lnTo>
                  <a:lnTo>
                    <a:pt x="111104" y="6100"/>
                  </a:lnTo>
                  <a:close/>
                  <a:moveTo>
                    <a:pt x="156152" y="34643"/>
                  </a:moveTo>
                  <a:lnTo>
                    <a:pt x="156152" y="74439"/>
                  </a:lnTo>
                  <a:lnTo>
                    <a:pt x="143887" y="74439"/>
                  </a:lnTo>
                  <a:lnTo>
                    <a:pt x="143887" y="34643"/>
                  </a:lnTo>
                  <a:close/>
                  <a:moveTo>
                    <a:pt x="108038" y="0"/>
                  </a:moveTo>
                  <a:cubicBezTo>
                    <a:pt x="106341" y="0"/>
                    <a:pt x="104971" y="1370"/>
                    <a:pt x="104971" y="3034"/>
                  </a:cubicBezTo>
                  <a:lnTo>
                    <a:pt x="104971" y="74439"/>
                  </a:lnTo>
                  <a:lnTo>
                    <a:pt x="96555" y="74439"/>
                  </a:lnTo>
                  <a:lnTo>
                    <a:pt x="96555" y="62696"/>
                  </a:lnTo>
                  <a:cubicBezTo>
                    <a:pt x="96555" y="60999"/>
                    <a:pt x="95185" y="59629"/>
                    <a:pt x="93489" y="59629"/>
                  </a:cubicBezTo>
                  <a:cubicBezTo>
                    <a:pt x="91826" y="59629"/>
                    <a:pt x="90456" y="60999"/>
                    <a:pt x="90456" y="62696"/>
                  </a:cubicBezTo>
                  <a:lnTo>
                    <a:pt x="90456" y="74439"/>
                  </a:lnTo>
                  <a:lnTo>
                    <a:pt x="78158" y="74439"/>
                  </a:lnTo>
                  <a:lnTo>
                    <a:pt x="78158" y="30565"/>
                  </a:lnTo>
                  <a:lnTo>
                    <a:pt x="90456" y="30565"/>
                  </a:lnTo>
                  <a:lnTo>
                    <a:pt x="90456" y="48571"/>
                  </a:lnTo>
                  <a:cubicBezTo>
                    <a:pt x="90456" y="50267"/>
                    <a:pt x="91826" y="51637"/>
                    <a:pt x="93489" y="51637"/>
                  </a:cubicBezTo>
                  <a:cubicBezTo>
                    <a:pt x="95185" y="51637"/>
                    <a:pt x="96555" y="50267"/>
                    <a:pt x="96555" y="48571"/>
                  </a:cubicBezTo>
                  <a:lnTo>
                    <a:pt x="96555" y="27499"/>
                  </a:lnTo>
                  <a:cubicBezTo>
                    <a:pt x="96555" y="25835"/>
                    <a:pt x="95185" y="24465"/>
                    <a:pt x="93489" y="24465"/>
                  </a:cubicBezTo>
                  <a:lnTo>
                    <a:pt x="75124" y="24465"/>
                  </a:lnTo>
                  <a:cubicBezTo>
                    <a:pt x="73428" y="24465"/>
                    <a:pt x="72058" y="25835"/>
                    <a:pt x="72058" y="27499"/>
                  </a:cubicBezTo>
                  <a:lnTo>
                    <a:pt x="72058" y="74439"/>
                  </a:lnTo>
                  <a:lnTo>
                    <a:pt x="63577" y="74439"/>
                  </a:lnTo>
                  <a:lnTo>
                    <a:pt x="63577" y="7927"/>
                  </a:lnTo>
                  <a:cubicBezTo>
                    <a:pt x="63577" y="6263"/>
                    <a:pt x="62207" y="4893"/>
                    <a:pt x="60543" y="4893"/>
                  </a:cubicBezTo>
                  <a:lnTo>
                    <a:pt x="42146" y="4893"/>
                  </a:lnTo>
                  <a:cubicBezTo>
                    <a:pt x="40449" y="4893"/>
                    <a:pt x="39079" y="6263"/>
                    <a:pt x="39079" y="7927"/>
                  </a:cubicBezTo>
                  <a:lnTo>
                    <a:pt x="39079" y="74439"/>
                  </a:lnTo>
                  <a:lnTo>
                    <a:pt x="30631" y="74439"/>
                  </a:lnTo>
                  <a:lnTo>
                    <a:pt x="30631" y="47886"/>
                  </a:lnTo>
                  <a:cubicBezTo>
                    <a:pt x="30631" y="46223"/>
                    <a:pt x="29261" y="44853"/>
                    <a:pt x="27564" y="44853"/>
                  </a:cubicBezTo>
                  <a:lnTo>
                    <a:pt x="9167" y="44853"/>
                  </a:lnTo>
                  <a:cubicBezTo>
                    <a:pt x="7503" y="44853"/>
                    <a:pt x="6133" y="46223"/>
                    <a:pt x="6133" y="47886"/>
                  </a:cubicBezTo>
                  <a:lnTo>
                    <a:pt x="6133" y="74439"/>
                  </a:lnTo>
                  <a:lnTo>
                    <a:pt x="3067" y="74439"/>
                  </a:lnTo>
                  <a:cubicBezTo>
                    <a:pt x="1371" y="74439"/>
                    <a:pt x="1" y="75809"/>
                    <a:pt x="1" y="77472"/>
                  </a:cubicBezTo>
                  <a:cubicBezTo>
                    <a:pt x="1" y="79169"/>
                    <a:pt x="1371" y="80539"/>
                    <a:pt x="3067" y="80539"/>
                  </a:cubicBezTo>
                  <a:lnTo>
                    <a:pt x="165318" y="80539"/>
                  </a:lnTo>
                  <a:cubicBezTo>
                    <a:pt x="167014" y="80539"/>
                    <a:pt x="168384" y="79169"/>
                    <a:pt x="168384" y="77472"/>
                  </a:cubicBezTo>
                  <a:cubicBezTo>
                    <a:pt x="168384" y="75809"/>
                    <a:pt x="167014" y="74439"/>
                    <a:pt x="165318" y="74439"/>
                  </a:cubicBezTo>
                  <a:lnTo>
                    <a:pt x="162252" y="74439"/>
                  </a:lnTo>
                  <a:lnTo>
                    <a:pt x="162252" y="31576"/>
                  </a:lnTo>
                  <a:cubicBezTo>
                    <a:pt x="162252" y="29913"/>
                    <a:pt x="160882" y="28543"/>
                    <a:pt x="159218" y="28543"/>
                  </a:cubicBezTo>
                  <a:lnTo>
                    <a:pt x="140821" y="28543"/>
                  </a:lnTo>
                  <a:cubicBezTo>
                    <a:pt x="139124" y="28543"/>
                    <a:pt x="137754" y="29913"/>
                    <a:pt x="137754" y="31576"/>
                  </a:cubicBezTo>
                  <a:lnTo>
                    <a:pt x="137754" y="74439"/>
                  </a:lnTo>
                  <a:lnTo>
                    <a:pt x="129502" y="74439"/>
                  </a:lnTo>
                  <a:lnTo>
                    <a:pt x="129502" y="3034"/>
                  </a:lnTo>
                  <a:cubicBezTo>
                    <a:pt x="129502" y="1370"/>
                    <a:pt x="128132" y="0"/>
                    <a:pt x="126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88"/>
            <p:cNvSpPr/>
            <p:nvPr/>
          </p:nvSpPr>
          <p:spPr>
            <a:xfrm>
              <a:off x="1190625" y="1012025"/>
              <a:ext cx="5219200" cy="4445300"/>
            </a:xfrm>
            <a:custGeom>
              <a:avLst/>
              <a:gdLst/>
              <a:ahLst/>
              <a:cxnLst/>
              <a:rect l="l" t="t" r="r" b="b"/>
              <a:pathLst>
                <a:path w="208768" h="177812" extrusionOk="0">
                  <a:moveTo>
                    <a:pt x="117888" y="144604"/>
                  </a:moveTo>
                  <a:lnTo>
                    <a:pt x="122618" y="159479"/>
                  </a:lnTo>
                  <a:lnTo>
                    <a:pt x="86149" y="159479"/>
                  </a:lnTo>
                  <a:lnTo>
                    <a:pt x="90879" y="144604"/>
                  </a:lnTo>
                  <a:close/>
                  <a:moveTo>
                    <a:pt x="29358" y="165611"/>
                  </a:moveTo>
                  <a:cubicBezTo>
                    <a:pt x="31054" y="165611"/>
                    <a:pt x="32424" y="166981"/>
                    <a:pt x="32424" y="168645"/>
                  </a:cubicBezTo>
                  <a:cubicBezTo>
                    <a:pt x="32424" y="170309"/>
                    <a:pt x="31054" y="171679"/>
                    <a:pt x="29358" y="171679"/>
                  </a:cubicBezTo>
                  <a:cubicBezTo>
                    <a:pt x="27694" y="171679"/>
                    <a:pt x="26324" y="170309"/>
                    <a:pt x="26324" y="168645"/>
                  </a:cubicBezTo>
                  <a:cubicBezTo>
                    <a:pt x="26324" y="166981"/>
                    <a:pt x="27694" y="165611"/>
                    <a:pt x="29358" y="165611"/>
                  </a:cubicBezTo>
                  <a:close/>
                  <a:moveTo>
                    <a:pt x="179409" y="165611"/>
                  </a:moveTo>
                  <a:cubicBezTo>
                    <a:pt x="181073" y="165611"/>
                    <a:pt x="182443" y="166981"/>
                    <a:pt x="182443" y="168645"/>
                  </a:cubicBezTo>
                  <a:cubicBezTo>
                    <a:pt x="182443" y="170309"/>
                    <a:pt x="181073" y="171679"/>
                    <a:pt x="179409" y="171679"/>
                  </a:cubicBezTo>
                  <a:cubicBezTo>
                    <a:pt x="177713" y="171679"/>
                    <a:pt x="176343" y="170309"/>
                    <a:pt x="176343" y="168645"/>
                  </a:cubicBezTo>
                  <a:cubicBezTo>
                    <a:pt x="176343" y="166981"/>
                    <a:pt x="177713" y="165611"/>
                    <a:pt x="179409" y="165611"/>
                  </a:cubicBezTo>
                  <a:close/>
                  <a:moveTo>
                    <a:pt x="8775" y="0"/>
                  </a:moveTo>
                  <a:cubicBezTo>
                    <a:pt x="3947" y="0"/>
                    <a:pt x="0" y="3947"/>
                    <a:pt x="0" y="8775"/>
                  </a:cubicBezTo>
                  <a:lnTo>
                    <a:pt x="0" y="135829"/>
                  </a:lnTo>
                  <a:cubicBezTo>
                    <a:pt x="0" y="140657"/>
                    <a:pt x="3947" y="144604"/>
                    <a:pt x="8775" y="144604"/>
                  </a:cubicBezTo>
                  <a:lnTo>
                    <a:pt x="26324" y="144604"/>
                  </a:lnTo>
                  <a:lnTo>
                    <a:pt x="26324" y="160001"/>
                  </a:lnTo>
                  <a:cubicBezTo>
                    <a:pt x="22769" y="161273"/>
                    <a:pt x="20192" y="164665"/>
                    <a:pt x="20192" y="168645"/>
                  </a:cubicBezTo>
                  <a:cubicBezTo>
                    <a:pt x="20192" y="173701"/>
                    <a:pt x="24302" y="177811"/>
                    <a:pt x="29358" y="177811"/>
                  </a:cubicBezTo>
                  <a:cubicBezTo>
                    <a:pt x="34414" y="177811"/>
                    <a:pt x="38557" y="173701"/>
                    <a:pt x="38557" y="168645"/>
                  </a:cubicBezTo>
                  <a:cubicBezTo>
                    <a:pt x="38557" y="164665"/>
                    <a:pt x="35980" y="161273"/>
                    <a:pt x="32424" y="160001"/>
                  </a:cubicBezTo>
                  <a:lnTo>
                    <a:pt x="32424" y="144604"/>
                  </a:lnTo>
                  <a:lnTo>
                    <a:pt x="84453" y="144604"/>
                  </a:lnTo>
                  <a:lnTo>
                    <a:pt x="79723" y="159479"/>
                  </a:lnTo>
                  <a:lnTo>
                    <a:pt x="71764" y="159479"/>
                  </a:lnTo>
                  <a:cubicBezTo>
                    <a:pt x="66708" y="159479"/>
                    <a:pt x="62598" y="163589"/>
                    <a:pt x="62598" y="168645"/>
                  </a:cubicBezTo>
                  <a:cubicBezTo>
                    <a:pt x="62598" y="173701"/>
                    <a:pt x="66708" y="177811"/>
                    <a:pt x="71764" y="177811"/>
                  </a:cubicBezTo>
                  <a:lnTo>
                    <a:pt x="110842" y="177811"/>
                  </a:lnTo>
                  <a:cubicBezTo>
                    <a:pt x="112539" y="177811"/>
                    <a:pt x="113909" y="176441"/>
                    <a:pt x="113909" y="174745"/>
                  </a:cubicBezTo>
                  <a:cubicBezTo>
                    <a:pt x="113909" y="173049"/>
                    <a:pt x="112539" y="171679"/>
                    <a:pt x="110842" y="171679"/>
                  </a:cubicBezTo>
                  <a:lnTo>
                    <a:pt x="71764" y="171679"/>
                  </a:lnTo>
                  <a:cubicBezTo>
                    <a:pt x="70067" y="171679"/>
                    <a:pt x="68697" y="170341"/>
                    <a:pt x="68697" y="168645"/>
                  </a:cubicBezTo>
                  <a:cubicBezTo>
                    <a:pt x="68697" y="166949"/>
                    <a:pt x="70067" y="165579"/>
                    <a:pt x="71764" y="165579"/>
                  </a:cubicBezTo>
                  <a:lnTo>
                    <a:pt x="137003" y="165579"/>
                  </a:lnTo>
                  <a:cubicBezTo>
                    <a:pt x="138700" y="165579"/>
                    <a:pt x="140070" y="166949"/>
                    <a:pt x="140070" y="168645"/>
                  </a:cubicBezTo>
                  <a:cubicBezTo>
                    <a:pt x="140070" y="170341"/>
                    <a:pt x="138700" y="171679"/>
                    <a:pt x="137003" y="171679"/>
                  </a:cubicBezTo>
                  <a:lnTo>
                    <a:pt x="125195" y="171679"/>
                  </a:lnTo>
                  <a:cubicBezTo>
                    <a:pt x="123499" y="171679"/>
                    <a:pt x="122129" y="173049"/>
                    <a:pt x="122129" y="174745"/>
                  </a:cubicBezTo>
                  <a:cubicBezTo>
                    <a:pt x="122129" y="176441"/>
                    <a:pt x="123499" y="177811"/>
                    <a:pt x="125195" y="177811"/>
                  </a:cubicBezTo>
                  <a:lnTo>
                    <a:pt x="137003" y="177811"/>
                  </a:lnTo>
                  <a:cubicBezTo>
                    <a:pt x="142060" y="177811"/>
                    <a:pt x="146170" y="173701"/>
                    <a:pt x="146170" y="168645"/>
                  </a:cubicBezTo>
                  <a:cubicBezTo>
                    <a:pt x="146170" y="163589"/>
                    <a:pt x="142060" y="159479"/>
                    <a:pt x="137003" y="159479"/>
                  </a:cubicBezTo>
                  <a:lnTo>
                    <a:pt x="129044" y="159479"/>
                  </a:lnTo>
                  <a:lnTo>
                    <a:pt x="124314" y="144604"/>
                  </a:lnTo>
                  <a:lnTo>
                    <a:pt x="176343" y="144604"/>
                  </a:lnTo>
                  <a:lnTo>
                    <a:pt x="176343" y="160001"/>
                  </a:lnTo>
                  <a:cubicBezTo>
                    <a:pt x="172787" y="161273"/>
                    <a:pt x="170210" y="164665"/>
                    <a:pt x="170210" y="168645"/>
                  </a:cubicBezTo>
                  <a:cubicBezTo>
                    <a:pt x="170210" y="173701"/>
                    <a:pt x="174353" y="177811"/>
                    <a:pt x="179409" y="177811"/>
                  </a:cubicBezTo>
                  <a:cubicBezTo>
                    <a:pt x="184465" y="177811"/>
                    <a:pt x="188575" y="173701"/>
                    <a:pt x="188575" y="168645"/>
                  </a:cubicBezTo>
                  <a:cubicBezTo>
                    <a:pt x="188575" y="164665"/>
                    <a:pt x="185998" y="161273"/>
                    <a:pt x="182443" y="160001"/>
                  </a:cubicBezTo>
                  <a:lnTo>
                    <a:pt x="182443" y="144604"/>
                  </a:lnTo>
                  <a:lnTo>
                    <a:pt x="199992" y="144604"/>
                  </a:lnTo>
                  <a:cubicBezTo>
                    <a:pt x="204820" y="144604"/>
                    <a:pt x="208767" y="140657"/>
                    <a:pt x="208767" y="135829"/>
                  </a:cubicBezTo>
                  <a:lnTo>
                    <a:pt x="208767" y="73395"/>
                  </a:lnTo>
                  <a:cubicBezTo>
                    <a:pt x="208767" y="71699"/>
                    <a:pt x="207397" y="70329"/>
                    <a:pt x="205701" y="70329"/>
                  </a:cubicBezTo>
                  <a:cubicBezTo>
                    <a:pt x="204005" y="70329"/>
                    <a:pt x="202667" y="71699"/>
                    <a:pt x="202667" y="73395"/>
                  </a:cubicBezTo>
                  <a:lnTo>
                    <a:pt x="202667" y="120563"/>
                  </a:lnTo>
                  <a:lnTo>
                    <a:pt x="47201" y="120563"/>
                  </a:lnTo>
                  <a:cubicBezTo>
                    <a:pt x="45505" y="120563"/>
                    <a:pt x="44135" y="121933"/>
                    <a:pt x="44135" y="123597"/>
                  </a:cubicBezTo>
                  <a:cubicBezTo>
                    <a:pt x="44135" y="125293"/>
                    <a:pt x="45505" y="126663"/>
                    <a:pt x="47201" y="126663"/>
                  </a:cubicBezTo>
                  <a:lnTo>
                    <a:pt x="202667" y="126663"/>
                  </a:lnTo>
                  <a:lnTo>
                    <a:pt x="202667" y="135829"/>
                  </a:lnTo>
                  <a:cubicBezTo>
                    <a:pt x="202667" y="137297"/>
                    <a:pt x="201460" y="138472"/>
                    <a:pt x="199992" y="138472"/>
                  </a:cubicBezTo>
                  <a:lnTo>
                    <a:pt x="8775" y="138472"/>
                  </a:lnTo>
                  <a:cubicBezTo>
                    <a:pt x="7307" y="138472"/>
                    <a:pt x="6133" y="137297"/>
                    <a:pt x="6133" y="135829"/>
                  </a:cubicBezTo>
                  <a:lnTo>
                    <a:pt x="6133" y="126663"/>
                  </a:lnTo>
                  <a:lnTo>
                    <a:pt x="33077" y="126663"/>
                  </a:lnTo>
                  <a:cubicBezTo>
                    <a:pt x="34740" y="126663"/>
                    <a:pt x="36110" y="125293"/>
                    <a:pt x="36110" y="123597"/>
                  </a:cubicBezTo>
                  <a:cubicBezTo>
                    <a:pt x="36110" y="121933"/>
                    <a:pt x="34740" y="120563"/>
                    <a:pt x="33077" y="120563"/>
                  </a:cubicBezTo>
                  <a:lnTo>
                    <a:pt x="6133" y="120563"/>
                  </a:lnTo>
                  <a:lnTo>
                    <a:pt x="6133" y="8775"/>
                  </a:lnTo>
                  <a:cubicBezTo>
                    <a:pt x="6133" y="7307"/>
                    <a:pt x="7307" y="6100"/>
                    <a:pt x="8775" y="6100"/>
                  </a:cubicBezTo>
                  <a:lnTo>
                    <a:pt x="17093" y="6100"/>
                  </a:lnTo>
                  <a:cubicBezTo>
                    <a:pt x="18756" y="6100"/>
                    <a:pt x="20126" y="4730"/>
                    <a:pt x="20126" y="3067"/>
                  </a:cubicBezTo>
                  <a:cubicBezTo>
                    <a:pt x="20126" y="1370"/>
                    <a:pt x="18756" y="0"/>
                    <a:pt x="17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88"/>
            <p:cNvSpPr/>
            <p:nvPr/>
          </p:nvSpPr>
          <p:spPr>
            <a:xfrm>
              <a:off x="5901725" y="1012025"/>
              <a:ext cx="508100" cy="1557625"/>
            </a:xfrm>
            <a:custGeom>
              <a:avLst/>
              <a:gdLst/>
              <a:ahLst/>
              <a:cxnLst/>
              <a:rect l="l" t="t" r="r" b="b"/>
              <a:pathLst>
                <a:path w="20324" h="62305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11548" y="6100"/>
                  </a:lnTo>
                  <a:cubicBezTo>
                    <a:pt x="13016" y="6100"/>
                    <a:pt x="14223" y="7307"/>
                    <a:pt x="14223" y="8775"/>
                  </a:cubicBezTo>
                  <a:lnTo>
                    <a:pt x="14223" y="59271"/>
                  </a:lnTo>
                  <a:cubicBezTo>
                    <a:pt x="14223" y="60934"/>
                    <a:pt x="15561" y="62304"/>
                    <a:pt x="17257" y="62304"/>
                  </a:cubicBezTo>
                  <a:cubicBezTo>
                    <a:pt x="18953" y="62304"/>
                    <a:pt x="20323" y="60934"/>
                    <a:pt x="20323" y="59271"/>
                  </a:cubicBezTo>
                  <a:lnTo>
                    <a:pt x="20323" y="8775"/>
                  </a:lnTo>
                  <a:cubicBezTo>
                    <a:pt x="20323" y="3947"/>
                    <a:pt x="16376" y="0"/>
                    <a:pt x="11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88"/>
            <p:cNvSpPr/>
            <p:nvPr/>
          </p:nvSpPr>
          <p:spPr>
            <a:xfrm>
              <a:off x="4027725" y="243000"/>
              <a:ext cx="1410825" cy="921550"/>
            </a:xfrm>
            <a:custGeom>
              <a:avLst/>
              <a:gdLst/>
              <a:ahLst/>
              <a:cxnLst/>
              <a:rect l="l" t="t" r="r" b="b"/>
              <a:pathLst>
                <a:path w="56433" h="36862" extrusionOk="0">
                  <a:moveTo>
                    <a:pt x="28217" y="6133"/>
                  </a:moveTo>
                  <a:cubicBezTo>
                    <a:pt x="29913" y="6133"/>
                    <a:pt x="31283" y="7503"/>
                    <a:pt x="31283" y="9167"/>
                  </a:cubicBezTo>
                  <a:cubicBezTo>
                    <a:pt x="31283" y="10863"/>
                    <a:pt x="29913" y="12201"/>
                    <a:pt x="28217" y="12201"/>
                  </a:cubicBezTo>
                  <a:cubicBezTo>
                    <a:pt x="26520" y="12201"/>
                    <a:pt x="25150" y="10863"/>
                    <a:pt x="25150" y="9167"/>
                  </a:cubicBezTo>
                  <a:cubicBezTo>
                    <a:pt x="25150" y="7503"/>
                    <a:pt x="26520" y="6133"/>
                    <a:pt x="28217" y="6133"/>
                  </a:cubicBezTo>
                  <a:close/>
                  <a:moveTo>
                    <a:pt x="28217" y="1"/>
                  </a:moveTo>
                  <a:cubicBezTo>
                    <a:pt x="23161" y="1"/>
                    <a:pt x="19051" y="4111"/>
                    <a:pt x="19051" y="9167"/>
                  </a:cubicBezTo>
                  <a:cubicBezTo>
                    <a:pt x="19051" y="13147"/>
                    <a:pt x="21595" y="16539"/>
                    <a:pt x="25150" y="17811"/>
                  </a:cubicBezTo>
                  <a:lnTo>
                    <a:pt x="25150" y="30761"/>
                  </a:lnTo>
                  <a:lnTo>
                    <a:pt x="3067" y="30761"/>
                  </a:lnTo>
                  <a:cubicBezTo>
                    <a:pt x="1371" y="30761"/>
                    <a:pt x="1" y="32131"/>
                    <a:pt x="1" y="33828"/>
                  </a:cubicBezTo>
                  <a:cubicBezTo>
                    <a:pt x="1" y="35491"/>
                    <a:pt x="1371" y="36861"/>
                    <a:pt x="3067" y="36861"/>
                  </a:cubicBezTo>
                  <a:lnTo>
                    <a:pt x="53367" y="36861"/>
                  </a:lnTo>
                  <a:cubicBezTo>
                    <a:pt x="55063" y="36861"/>
                    <a:pt x="56433" y="35491"/>
                    <a:pt x="56433" y="33828"/>
                  </a:cubicBezTo>
                  <a:cubicBezTo>
                    <a:pt x="56433" y="32131"/>
                    <a:pt x="55063" y="30761"/>
                    <a:pt x="53367" y="30761"/>
                  </a:cubicBezTo>
                  <a:lnTo>
                    <a:pt x="31283" y="30761"/>
                  </a:lnTo>
                  <a:lnTo>
                    <a:pt x="31283" y="17811"/>
                  </a:lnTo>
                  <a:cubicBezTo>
                    <a:pt x="34839" y="16539"/>
                    <a:pt x="37383" y="13147"/>
                    <a:pt x="37383" y="9167"/>
                  </a:cubicBezTo>
                  <a:cubicBezTo>
                    <a:pt x="37383" y="4111"/>
                    <a:pt x="33273" y="1"/>
                    <a:pt x="28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88"/>
            <p:cNvSpPr/>
            <p:nvPr/>
          </p:nvSpPr>
          <p:spPr>
            <a:xfrm>
              <a:off x="2152075" y="243000"/>
              <a:ext cx="1421450" cy="921550"/>
            </a:xfrm>
            <a:custGeom>
              <a:avLst/>
              <a:gdLst/>
              <a:ahLst/>
              <a:cxnLst/>
              <a:rect l="l" t="t" r="r" b="b"/>
              <a:pathLst>
                <a:path w="56858" h="36862" extrusionOk="0">
                  <a:moveTo>
                    <a:pt x="28413" y="6133"/>
                  </a:moveTo>
                  <a:cubicBezTo>
                    <a:pt x="30109" y="6133"/>
                    <a:pt x="31479" y="7503"/>
                    <a:pt x="31479" y="9167"/>
                  </a:cubicBezTo>
                  <a:cubicBezTo>
                    <a:pt x="31479" y="10863"/>
                    <a:pt x="30109" y="12201"/>
                    <a:pt x="28413" y="12201"/>
                  </a:cubicBezTo>
                  <a:cubicBezTo>
                    <a:pt x="26749" y="12201"/>
                    <a:pt x="25379" y="10863"/>
                    <a:pt x="25379" y="9167"/>
                  </a:cubicBezTo>
                  <a:cubicBezTo>
                    <a:pt x="25379" y="7503"/>
                    <a:pt x="26749" y="6133"/>
                    <a:pt x="28413" y="6133"/>
                  </a:cubicBezTo>
                  <a:close/>
                  <a:moveTo>
                    <a:pt x="28413" y="1"/>
                  </a:moveTo>
                  <a:cubicBezTo>
                    <a:pt x="23357" y="1"/>
                    <a:pt x="19247" y="4111"/>
                    <a:pt x="19247" y="9167"/>
                  </a:cubicBezTo>
                  <a:cubicBezTo>
                    <a:pt x="19247" y="13147"/>
                    <a:pt x="21824" y="16539"/>
                    <a:pt x="25379" y="17811"/>
                  </a:cubicBezTo>
                  <a:lnTo>
                    <a:pt x="25379" y="30761"/>
                  </a:lnTo>
                  <a:lnTo>
                    <a:pt x="3067" y="30761"/>
                  </a:lnTo>
                  <a:cubicBezTo>
                    <a:pt x="1371" y="30761"/>
                    <a:pt x="1" y="32131"/>
                    <a:pt x="1" y="33828"/>
                  </a:cubicBezTo>
                  <a:cubicBezTo>
                    <a:pt x="1" y="35491"/>
                    <a:pt x="1371" y="36861"/>
                    <a:pt x="3067" y="36861"/>
                  </a:cubicBezTo>
                  <a:lnTo>
                    <a:pt x="53791" y="36861"/>
                  </a:lnTo>
                  <a:cubicBezTo>
                    <a:pt x="55487" y="36861"/>
                    <a:pt x="56857" y="35491"/>
                    <a:pt x="56857" y="33828"/>
                  </a:cubicBezTo>
                  <a:cubicBezTo>
                    <a:pt x="56857" y="32131"/>
                    <a:pt x="55487" y="30761"/>
                    <a:pt x="53791" y="30761"/>
                  </a:cubicBezTo>
                  <a:lnTo>
                    <a:pt x="31479" y="30761"/>
                  </a:lnTo>
                  <a:lnTo>
                    <a:pt x="31479" y="17811"/>
                  </a:lnTo>
                  <a:cubicBezTo>
                    <a:pt x="35035" y="16539"/>
                    <a:pt x="37612" y="13147"/>
                    <a:pt x="37612" y="9167"/>
                  </a:cubicBezTo>
                  <a:cubicBezTo>
                    <a:pt x="37612" y="4111"/>
                    <a:pt x="33469" y="1"/>
                    <a:pt x="284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88"/>
            <p:cNvSpPr/>
            <p:nvPr/>
          </p:nvSpPr>
          <p:spPr>
            <a:xfrm>
              <a:off x="3571050" y="243000"/>
              <a:ext cx="458325" cy="1495650"/>
            </a:xfrm>
            <a:custGeom>
              <a:avLst/>
              <a:gdLst/>
              <a:ahLst/>
              <a:cxnLst/>
              <a:rect l="l" t="t" r="r" b="b"/>
              <a:pathLst>
                <a:path w="18333" h="59826" extrusionOk="0">
                  <a:moveTo>
                    <a:pt x="9167" y="47626"/>
                  </a:moveTo>
                  <a:cubicBezTo>
                    <a:pt x="10863" y="47626"/>
                    <a:pt x="12233" y="48996"/>
                    <a:pt x="12233" y="50659"/>
                  </a:cubicBezTo>
                  <a:cubicBezTo>
                    <a:pt x="12233" y="52356"/>
                    <a:pt x="10863" y="53726"/>
                    <a:pt x="9167" y="53726"/>
                  </a:cubicBezTo>
                  <a:cubicBezTo>
                    <a:pt x="7470" y="53726"/>
                    <a:pt x="6100" y="52356"/>
                    <a:pt x="6100" y="50659"/>
                  </a:cubicBezTo>
                  <a:cubicBezTo>
                    <a:pt x="6100" y="48996"/>
                    <a:pt x="7470" y="47626"/>
                    <a:pt x="9167" y="47626"/>
                  </a:cubicBezTo>
                  <a:close/>
                  <a:moveTo>
                    <a:pt x="9167" y="1"/>
                  </a:moveTo>
                  <a:cubicBezTo>
                    <a:pt x="7470" y="1"/>
                    <a:pt x="6100" y="1371"/>
                    <a:pt x="6100" y="3067"/>
                  </a:cubicBezTo>
                  <a:lnTo>
                    <a:pt x="6100" y="42048"/>
                  </a:lnTo>
                  <a:cubicBezTo>
                    <a:pt x="2545" y="43287"/>
                    <a:pt x="0" y="46680"/>
                    <a:pt x="0" y="50659"/>
                  </a:cubicBezTo>
                  <a:cubicBezTo>
                    <a:pt x="0" y="55715"/>
                    <a:pt x="4110" y="59826"/>
                    <a:pt x="9167" y="59826"/>
                  </a:cubicBezTo>
                  <a:cubicBezTo>
                    <a:pt x="14223" y="59826"/>
                    <a:pt x="18333" y="55715"/>
                    <a:pt x="18333" y="50659"/>
                  </a:cubicBezTo>
                  <a:cubicBezTo>
                    <a:pt x="18333" y="46680"/>
                    <a:pt x="15788" y="43287"/>
                    <a:pt x="12233" y="42048"/>
                  </a:cubicBezTo>
                  <a:lnTo>
                    <a:pt x="12233" y="3067"/>
                  </a:lnTo>
                  <a:cubicBezTo>
                    <a:pt x="12233" y="1371"/>
                    <a:pt x="1086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88"/>
            <p:cNvSpPr/>
            <p:nvPr/>
          </p:nvSpPr>
          <p:spPr>
            <a:xfrm>
              <a:off x="1650550" y="243225"/>
              <a:ext cx="504000" cy="1501125"/>
            </a:xfrm>
            <a:custGeom>
              <a:avLst/>
              <a:gdLst/>
              <a:ahLst/>
              <a:cxnLst/>
              <a:rect l="l" t="t" r="r" b="b"/>
              <a:pathLst>
                <a:path w="20160" h="60045" extrusionOk="0">
                  <a:moveTo>
                    <a:pt x="10961" y="47845"/>
                  </a:moveTo>
                  <a:cubicBezTo>
                    <a:pt x="12657" y="47845"/>
                    <a:pt x="14027" y="49182"/>
                    <a:pt x="14027" y="50879"/>
                  </a:cubicBezTo>
                  <a:cubicBezTo>
                    <a:pt x="14027" y="52542"/>
                    <a:pt x="12657" y="53912"/>
                    <a:pt x="10961" y="53912"/>
                  </a:cubicBezTo>
                  <a:cubicBezTo>
                    <a:pt x="9297" y="53912"/>
                    <a:pt x="7927" y="52542"/>
                    <a:pt x="7927" y="50879"/>
                  </a:cubicBezTo>
                  <a:cubicBezTo>
                    <a:pt x="7927" y="49182"/>
                    <a:pt x="9297" y="47845"/>
                    <a:pt x="10961" y="47845"/>
                  </a:cubicBezTo>
                  <a:close/>
                  <a:moveTo>
                    <a:pt x="3411" y="0"/>
                  </a:moveTo>
                  <a:cubicBezTo>
                    <a:pt x="2720" y="0"/>
                    <a:pt x="2031" y="234"/>
                    <a:pt x="1469" y="709"/>
                  </a:cubicBezTo>
                  <a:cubicBezTo>
                    <a:pt x="164" y="1818"/>
                    <a:pt x="1" y="3743"/>
                    <a:pt x="1077" y="5015"/>
                  </a:cubicBezTo>
                  <a:lnTo>
                    <a:pt x="7927" y="13170"/>
                  </a:lnTo>
                  <a:lnTo>
                    <a:pt x="7927" y="42234"/>
                  </a:lnTo>
                  <a:cubicBezTo>
                    <a:pt x="4372" y="43507"/>
                    <a:pt x="1795" y="46899"/>
                    <a:pt x="1795" y="50879"/>
                  </a:cubicBezTo>
                  <a:cubicBezTo>
                    <a:pt x="1795" y="55935"/>
                    <a:pt x="5905" y="60045"/>
                    <a:pt x="10961" y="60045"/>
                  </a:cubicBezTo>
                  <a:cubicBezTo>
                    <a:pt x="16017" y="60045"/>
                    <a:pt x="20160" y="55935"/>
                    <a:pt x="20160" y="50879"/>
                  </a:cubicBezTo>
                  <a:cubicBezTo>
                    <a:pt x="20160" y="46899"/>
                    <a:pt x="17583" y="43507"/>
                    <a:pt x="14027" y="42234"/>
                  </a:cubicBezTo>
                  <a:lnTo>
                    <a:pt x="14027" y="12061"/>
                  </a:lnTo>
                  <a:cubicBezTo>
                    <a:pt x="14027" y="11343"/>
                    <a:pt x="13766" y="10626"/>
                    <a:pt x="13310" y="10071"/>
                  </a:cubicBezTo>
                  <a:lnTo>
                    <a:pt x="5774" y="1101"/>
                  </a:lnTo>
                  <a:cubicBezTo>
                    <a:pt x="5155" y="373"/>
                    <a:pt x="4282" y="0"/>
                    <a:pt x="3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88"/>
            <p:cNvSpPr/>
            <p:nvPr/>
          </p:nvSpPr>
          <p:spPr>
            <a:xfrm>
              <a:off x="5445875" y="238250"/>
              <a:ext cx="504000" cy="1500400"/>
            </a:xfrm>
            <a:custGeom>
              <a:avLst/>
              <a:gdLst/>
              <a:ahLst/>
              <a:cxnLst/>
              <a:rect l="l" t="t" r="r" b="b"/>
              <a:pathLst>
                <a:path w="20160" h="60016" extrusionOk="0">
                  <a:moveTo>
                    <a:pt x="9199" y="47816"/>
                  </a:moveTo>
                  <a:cubicBezTo>
                    <a:pt x="10863" y="47816"/>
                    <a:pt x="12233" y="49186"/>
                    <a:pt x="12233" y="50849"/>
                  </a:cubicBezTo>
                  <a:cubicBezTo>
                    <a:pt x="12233" y="52546"/>
                    <a:pt x="10863" y="53916"/>
                    <a:pt x="9199" y="53916"/>
                  </a:cubicBezTo>
                  <a:cubicBezTo>
                    <a:pt x="7503" y="53916"/>
                    <a:pt x="6133" y="52546"/>
                    <a:pt x="6133" y="50849"/>
                  </a:cubicBezTo>
                  <a:cubicBezTo>
                    <a:pt x="6133" y="49186"/>
                    <a:pt x="7503" y="47816"/>
                    <a:pt x="9199" y="47816"/>
                  </a:cubicBezTo>
                  <a:close/>
                  <a:moveTo>
                    <a:pt x="16737" y="0"/>
                  </a:moveTo>
                  <a:cubicBezTo>
                    <a:pt x="15869" y="0"/>
                    <a:pt x="15002" y="365"/>
                    <a:pt x="14386" y="1071"/>
                  </a:cubicBezTo>
                  <a:lnTo>
                    <a:pt x="6851" y="10075"/>
                  </a:lnTo>
                  <a:cubicBezTo>
                    <a:pt x="6394" y="10629"/>
                    <a:pt x="6133" y="11314"/>
                    <a:pt x="6133" y="12032"/>
                  </a:cubicBezTo>
                  <a:lnTo>
                    <a:pt x="6133" y="42238"/>
                  </a:lnTo>
                  <a:cubicBezTo>
                    <a:pt x="2577" y="43477"/>
                    <a:pt x="0" y="46870"/>
                    <a:pt x="0" y="50849"/>
                  </a:cubicBezTo>
                  <a:cubicBezTo>
                    <a:pt x="0" y="55905"/>
                    <a:pt x="4143" y="60016"/>
                    <a:pt x="9199" y="60016"/>
                  </a:cubicBezTo>
                  <a:cubicBezTo>
                    <a:pt x="14255" y="60016"/>
                    <a:pt x="18365" y="55905"/>
                    <a:pt x="18365" y="50849"/>
                  </a:cubicBezTo>
                  <a:cubicBezTo>
                    <a:pt x="18365" y="46870"/>
                    <a:pt x="15788" y="43477"/>
                    <a:pt x="12233" y="42238"/>
                  </a:cubicBezTo>
                  <a:lnTo>
                    <a:pt x="12233" y="13173"/>
                  </a:lnTo>
                  <a:lnTo>
                    <a:pt x="19083" y="5018"/>
                  </a:lnTo>
                  <a:cubicBezTo>
                    <a:pt x="20160" y="3714"/>
                    <a:pt x="19996" y="1789"/>
                    <a:pt x="18692" y="713"/>
                  </a:cubicBezTo>
                  <a:cubicBezTo>
                    <a:pt x="18126" y="234"/>
                    <a:pt x="17431" y="0"/>
                    <a:pt x="16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322" name="Google Shape;2322;p88"/>
          <p:cNvCxnSpPr/>
          <p:nvPr/>
        </p:nvCxnSpPr>
        <p:spPr>
          <a:xfrm>
            <a:off x="1591813" y="146605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23" name="Google Shape;2323;p88"/>
          <p:cNvCxnSpPr/>
          <p:nvPr/>
        </p:nvCxnSpPr>
        <p:spPr>
          <a:xfrm>
            <a:off x="1591813" y="253875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24" name="Google Shape;2324;p88"/>
          <p:cNvCxnSpPr/>
          <p:nvPr/>
        </p:nvCxnSpPr>
        <p:spPr>
          <a:xfrm>
            <a:off x="1591813" y="361145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25" name="Google Shape;2325;p88"/>
          <p:cNvCxnSpPr/>
          <p:nvPr/>
        </p:nvCxnSpPr>
        <p:spPr>
          <a:xfrm>
            <a:off x="5670888" y="146605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26" name="Google Shape;2326;p88"/>
          <p:cNvCxnSpPr/>
          <p:nvPr/>
        </p:nvCxnSpPr>
        <p:spPr>
          <a:xfrm>
            <a:off x="5668563" y="2538738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327" name="Google Shape;2327;p88"/>
          <p:cNvCxnSpPr/>
          <p:nvPr/>
        </p:nvCxnSpPr>
        <p:spPr>
          <a:xfrm>
            <a:off x="5673213" y="3609938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2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" name="Google Shape;2332;p8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STUDIES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333" name="Google Shape;2333;p89"/>
          <p:cNvGraphicFramePr/>
          <p:nvPr/>
        </p:nvGraphicFramePr>
        <p:xfrm>
          <a:off x="2203825" y="2109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{A9C52583-83DE-4EA2-95CD-7DC5B23D3CC1}</a:tableStyleId>
              </a:tblPr>
              <a:tblGrid>
                <a:gridCol w="2368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8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JUPITER</a:t>
                      </a:r>
                      <a:endParaRPr sz="18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NEPTUNE</a:t>
                      </a:r>
                      <a:endParaRPr sz="18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89600"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 Light"/>
                        <a:buChar char="●"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It’s the fifth planet 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 Light"/>
                        <a:buChar char="●"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It’s the largest planet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 Light"/>
                        <a:buChar char="●"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It’s a gas giant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 Light"/>
                        <a:buChar char="●"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It’s named after a god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 Light"/>
                        <a:buChar char="●"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It’s the eighth planet 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 Light"/>
                        <a:buChar char="●"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It’s the densest planet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 Light"/>
                        <a:buChar char="●"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It’s an ice giant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Fira Sans Condensed Light"/>
                        <a:buChar char="●"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It’s very far away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2334" name="Google Shape;2334;p89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335" name="Google Shape;2335;p89"/>
          <p:cNvGrpSpPr/>
          <p:nvPr/>
        </p:nvGrpSpPr>
        <p:grpSpPr>
          <a:xfrm>
            <a:off x="3204370" y="1508184"/>
            <a:ext cx="384133" cy="384133"/>
            <a:chOff x="1190625" y="238125"/>
            <a:chExt cx="5219200" cy="5219200"/>
          </a:xfrm>
        </p:grpSpPr>
        <p:sp>
          <p:nvSpPr>
            <p:cNvPr id="2336" name="Google Shape;2336;p89"/>
            <p:cNvSpPr/>
            <p:nvPr/>
          </p:nvSpPr>
          <p:spPr>
            <a:xfrm>
              <a:off x="3493575" y="2138225"/>
              <a:ext cx="585550" cy="586350"/>
            </a:xfrm>
            <a:custGeom>
              <a:avLst/>
              <a:gdLst/>
              <a:ahLst/>
              <a:cxnLst/>
              <a:rect l="l" t="t" r="r" b="b"/>
              <a:pathLst>
                <a:path w="23422" h="23454" extrusionOk="0">
                  <a:moveTo>
                    <a:pt x="11711" y="6100"/>
                  </a:moveTo>
                  <a:cubicBezTo>
                    <a:pt x="14810" y="6100"/>
                    <a:pt x="17322" y="8645"/>
                    <a:pt x="17322" y="11743"/>
                  </a:cubicBezTo>
                  <a:cubicBezTo>
                    <a:pt x="17322" y="14842"/>
                    <a:pt x="14810" y="17354"/>
                    <a:pt x="11711" y="17354"/>
                  </a:cubicBezTo>
                  <a:cubicBezTo>
                    <a:pt x="8645" y="17354"/>
                    <a:pt x="6133" y="14842"/>
                    <a:pt x="6133" y="11743"/>
                  </a:cubicBezTo>
                  <a:cubicBezTo>
                    <a:pt x="6133" y="8645"/>
                    <a:pt x="8645" y="6100"/>
                    <a:pt x="11711" y="6100"/>
                  </a:cubicBezTo>
                  <a:close/>
                  <a:moveTo>
                    <a:pt x="11711" y="0"/>
                  </a:moveTo>
                  <a:cubicBezTo>
                    <a:pt x="5252" y="0"/>
                    <a:pt x="1" y="5252"/>
                    <a:pt x="1" y="11743"/>
                  </a:cubicBezTo>
                  <a:cubicBezTo>
                    <a:pt x="1" y="18202"/>
                    <a:pt x="5252" y="23454"/>
                    <a:pt x="11711" y="23454"/>
                  </a:cubicBezTo>
                  <a:cubicBezTo>
                    <a:pt x="18170" y="23454"/>
                    <a:pt x="23422" y="18202"/>
                    <a:pt x="23422" y="11743"/>
                  </a:cubicBezTo>
                  <a:cubicBezTo>
                    <a:pt x="23422" y="5252"/>
                    <a:pt x="18170" y="0"/>
                    <a:pt x="11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89"/>
            <p:cNvSpPr/>
            <p:nvPr/>
          </p:nvSpPr>
          <p:spPr>
            <a:xfrm>
              <a:off x="3904575" y="3132300"/>
              <a:ext cx="1056100" cy="1521750"/>
            </a:xfrm>
            <a:custGeom>
              <a:avLst/>
              <a:gdLst/>
              <a:ahLst/>
              <a:cxnLst/>
              <a:rect l="l" t="t" r="r" b="b"/>
              <a:pathLst>
                <a:path w="42244" h="60870" extrusionOk="0">
                  <a:moveTo>
                    <a:pt x="32066" y="6133"/>
                  </a:moveTo>
                  <a:lnTo>
                    <a:pt x="32066" y="17322"/>
                  </a:lnTo>
                  <a:lnTo>
                    <a:pt x="10178" y="17322"/>
                  </a:lnTo>
                  <a:lnTo>
                    <a:pt x="10178" y="6133"/>
                  </a:lnTo>
                  <a:close/>
                  <a:moveTo>
                    <a:pt x="32066" y="23422"/>
                  </a:moveTo>
                  <a:lnTo>
                    <a:pt x="32066" y="54737"/>
                  </a:lnTo>
                  <a:lnTo>
                    <a:pt x="10178" y="54737"/>
                  </a:lnTo>
                  <a:lnTo>
                    <a:pt x="10178" y="23422"/>
                  </a:lnTo>
                  <a:close/>
                  <a:moveTo>
                    <a:pt x="3035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35" y="6133"/>
                  </a:cubicBezTo>
                  <a:lnTo>
                    <a:pt x="4078" y="6133"/>
                  </a:lnTo>
                  <a:lnTo>
                    <a:pt x="4078" y="57803"/>
                  </a:lnTo>
                  <a:cubicBezTo>
                    <a:pt x="4078" y="59500"/>
                    <a:pt x="5448" y="60870"/>
                    <a:pt x="7112" y="60870"/>
                  </a:cubicBezTo>
                  <a:lnTo>
                    <a:pt x="35133" y="60870"/>
                  </a:lnTo>
                  <a:cubicBezTo>
                    <a:pt x="36829" y="60870"/>
                    <a:pt x="38166" y="59500"/>
                    <a:pt x="38166" y="57803"/>
                  </a:cubicBezTo>
                  <a:lnTo>
                    <a:pt x="38166" y="6133"/>
                  </a:lnTo>
                  <a:lnTo>
                    <a:pt x="39210" y="6133"/>
                  </a:lnTo>
                  <a:cubicBezTo>
                    <a:pt x="40874" y="6133"/>
                    <a:pt x="42244" y="4763"/>
                    <a:pt x="42244" y="3067"/>
                  </a:cubicBezTo>
                  <a:cubicBezTo>
                    <a:pt x="42244" y="1371"/>
                    <a:pt x="40874" y="1"/>
                    <a:pt x="392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89"/>
            <p:cNvSpPr/>
            <p:nvPr/>
          </p:nvSpPr>
          <p:spPr>
            <a:xfrm>
              <a:off x="3197550" y="4059525"/>
              <a:ext cx="153350" cy="280550"/>
            </a:xfrm>
            <a:custGeom>
              <a:avLst/>
              <a:gdLst/>
              <a:ahLst/>
              <a:cxnLst/>
              <a:rect l="l" t="t" r="r" b="b"/>
              <a:pathLst>
                <a:path w="6134" h="11222" extrusionOk="0">
                  <a:moveTo>
                    <a:pt x="3067" y="1"/>
                  </a:moveTo>
                  <a:cubicBezTo>
                    <a:pt x="1371" y="1"/>
                    <a:pt x="0" y="1371"/>
                    <a:pt x="0" y="3067"/>
                  </a:cubicBezTo>
                  <a:lnTo>
                    <a:pt x="0" y="8156"/>
                  </a:lnTo>
                  <a:cubicBezTo>
                    <a:pt x="0" y="9852"/>
                    <a:pt x="1371" y="11222"/>
                    <a:pt x="3067" y="11222"/>
                  </a:cubicBezTo>
                  <a:cubicBezTo>
                    <a:pt x="4763" y="11222"/>
                    <a:pt x="6133" y="9852"/>
                    <a:pt x="6133" y="8156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89"/>
            <p:cNvSpPr/>
            <p:nvPr/>
          </p:nvSpPr>
          <p:spPr>
            <a:xfrm>
              <a:off x="1190625" y="835050"/>
              <a:ext cx="5219200" cy="4622275"/>
            </a:xfrm>
            <a:custGeom>
              <a:avLst/>
              <a:gdLst/>
              <a:ahLst/>
              <a:cxnLst/>
              <a:rect l="l" t="t" r="r" b="b"/>
              <a:pathLst>
                <a:path w="208768" h="184891" extrusionOk="0">
                  <a:moveTo>
                    <a:pt x="52551" y="6720"/>
                  </a:moveTo>
                  <a:cubicBezTo>
                    <a:pt x="54247" y="6720"/>
                    <a:pt x="55617" y="8090"/>
                    <a:pt x="55617" y="9754"/>
                  </a:cubicBezTo>
                  <a:cubicBezTo>
                    <a:pt x="55617" y="11450"/>
                    <a:pt x="54247" y="12820"/>
                    <a:pt x="52551" y="12820"/>
                  </a:cubicBezTo>
                  <a:cubicBezTo>
                    <a:pt x="50887" y="12820"/>
                    <a:pt x="49517" y="11450"/>
                    <a:pt x="49517" y="9754"/>
                  </a:cubicBezTo>
                  <a:cubicBezTo>
                    <a:pt x="49517" y="8090"/>
                    <a:pt x="50887" y="6720"/>
                    <a:pt x="52551" y="6720"/>
                  </a:cubicBezTo>
                  <a:close/>
                  <a:moveTo>
                    <a:pt x="155075" y="6720"/>
                  </a:moveTo>
                  <a:cubicBezTo>
                    <a:pt x="156738" y="6720"/>
                    <a:pt x="158108" y="8090"/>
                    <a:pt x="158108" y="9754"/>
                  </a:cubicBezTo>
                  <a:cubicBezTo>
                    <a:pt x="158108" y="11450"/>
                    <a:pt x="156738" y="12820"/>
                    <a:pt x="155075" y="12820"/>
                  </a:cubicBezTo>
                  <a:cubicBezTo>
                    <a:pt x="153379" y="12820"/>
                    <a:pt x="152009" y="11450"/>
                    <a:pt x="152009" y="9754"/>
                  </a:cubicBezTo>
                  <a:cubicBezTo>
                    <a:pt x="152009" y="8090"/>
                    <a:pt x="153379" y="6720"/>
                    <a:pt x="155075" y="6720"/>
                  </a:cubicBezTo>
                  <a:close/>
                  <a:moveTo>
                    <a:pt x="24856" y="150052"/>
                  </a:moveTo>
                  <a:lnTo>
                    <a:pt x="24856" y="166493"/>
                  </a:lnTo>
                  <a:lnTo>
                    <a:pt x="14255" y="166493"/>
                  </a:lnTo>
                  <a:lnTo>
                    <a:pt x="14255" y="150052"/>
                  </a:lnTo>
                  <a:close/>
                  <a:moveTo>
                    <a:pt x="42112" y="150052"/>
                  </a:moveTo>
                  <a:lnTo>
                    <a:pt x="42112" y="166493"/>
                  </a:lnTo>
                  <a:lnTo>
                    <a:pt x="30956" y="166493"/>
                  </a:lnTo>
                  <a:lnTo>
                    <a:pt x="30956" y="150052"/>
                  </a:lnTo>
                  <a:close/>
                  <a:moveTo>
                    <a:pt x="92347" y="98023"/>
                  </a:moveTo>
                  <a:lnTo>
                    <a:pt x="92347" y="166493"/>
                  </a:lnTo>
                  <a:lnTo>
                    <a:pt x="67034" y="166493"/>
                  </a:lnTo>
                  <a:lnTo>
                    <a:pt x="67034" y="98023"/>
                  </a:lnTo>
                  <a:close/>
                  <a:moveTo>
                    <a:pt x="177550" y="150052"/>
                  </a:moveTo>
                  <a:lnTo>
                    <a:pt x="177550" y="166493"/>
                  </a:lnTo>
                  <a:lnTo>
                    <a:pt x="165546" y="166493"/>
                  </a:lnTo>
                  <a:lnTo>
                    <a:pt x="165546" y="150052"/>
                  </a:lnTo>
                  <a:close/>
                  <a:moveTo>
                    <a:pt x="194251" y="150052"/>
                  </a:moveTo>
                  <a:lnTo>
                    <a:pt x="194251" y="166493"/>
                  </a:lnTo>
                  <a:lnTo>
                    <a:pt x="183682" y="166493"/>
                  </a:lnTo>
                  <a:lnTo>
                    <a:pt x="183682" y="150052"/>
                  </a:lnTo>
                  <a:close/>
                  <a:moveTo>
                    <a:pt x="103829" y="1"/>
                  </a:moveTo>
                  <a:cubicBezTo>
                    <a:pt x="103014" y="1"/>
                    <a:pt x="102231" y="327"/>
                    <a:pt x="101676" y="914"/>
                  </a:cubicBezTo>
                  <a:lnTo>
                    <a:pt x="55617" y="47071"/>
                  </a:lnTo>
                  <a:lnTo>
                    <a:pt x="55617" y="18398"/>
                  </a:lnTo>
                  <a:cubicBezTo>
                    <a:pt x="59172" y="17126"/>
                    <a:pt x="61717" y="13734"/>
                    <a:pt x="61717" y="9754"/>
                  </a:cubicBezTo>
                  <a:cubicBezTo>
                    <a:pt x="61717" y="4698"/>
                    <a:pt x="57607" y="588"/>
                    <a:pt x="52551" y="588"/>
                  </a:cubicBezTo>
                  <a:cubicBezTo>
                    <a:pt x="47495" y="588"/>
                    <a:pt x="43384" y="4698"/>
                    <a:pt x="43384" y="9754"/>
                  </a:cubicBezTo>
                  <a:cubicBezTo>
                    <a:pt x="43384" y="13734"/>
                    <a:pt x="45961" y="17126"/>
                    <a:pt x="49517" y="18398"/>
                  </a:cubicBezTo>
                  <a:lnTo>
                    <a:pt x="49517" y="53204"/>
                  </a:lnTo>
                  <a:lnTo>
                    <a:pt x="34381" y="68372"/>
                  </a:lnTo>
                  <a:cubicBezTo>
                    <a:pt x="33207" y="69546"/>
                    <a:pt x="33207" y="71471"/>
                    <a:pt x="34381" y="72678"/>
                  </a:cubicBezTo>
                  <a:lnTo>
                    <a:pt x="42112" y="80441"/>
                  </a:lnTo>
                  <a:lnTo>
                    <a:pt x="42112" y="143920"/>
                  </a:lnTo>
                  <a:lnTo>
                    <a:pt x="30956" y="143920"/>
                  </a:lnTo>
                  <a:lnTo>
                    <a:pt x="30956" y="138831"/>
                  </a:lnTo>
                  <a:cubicBezTo>
                    <a:pt x="30956" y="137135"/>
                    <a:pt x="29586" y="135765"/>
                    <a:pt x="27890" y="135765"/>
                  </a:cubicBezTo>
                  <a:cubicBezTo>
                    <a:pt x="26226" y="135765"/>
                    <a:pt x="24856" y="137135"/>
                    <a:pt x="24856" y="138831"/>
                  </a:cubicBezTo>
                  <a:lnTo>
                    <a:pt x="24856" y="143920"/>
                  </a:lnTo>
                  <a:lnTo>
                    <a:pt x="14255" y="143920"/>
                  </a:lnTo>
                  <a:lnTo>
                    <a:pt x="14255" y="138831"/>
                  </a:lnTo>
                  <a:cubicBezTo>
                    <a:pt x="14255" y="137135"/>
                    <a:pt x="12885" y="135765"/>
                    <a:pt x="11189" y="135765"/>
                  </a:cubicBezTo>
                  <a:cubicBezTo>
                    <a:pt x="9525" y="135765"/>
                    <a:pt x="8155" y="137135"/>
                    <a:pt x="8155" y="138831"/>
                  </a:cubicBezTo>
                  <a:lnTo>
                    <a:pt x="8155" y="143920"/>
                  </a:lnTo>
                  <a:lnTo>
                    <a:pt x="3066" y="143920"/>
                  </a:lnTo>
                  <a:cubicBezTo>
                    <a:pt x="1370" y="143920"/>
                    <a:pt x="0" y="145290"/>
                    <a:pt x="0" y="146986"/>
                  </a:cubicBezTo>
                  <a:cubicBezTo>
                    <a:pt x="0" y="148682"/>
                    <a:pt x="1370" y="150052"/>
                    <a:pt x="3066" y="150052"/>
                  </a:cubicBezTo>
                  <a:lnTo>
                    <a:pt x="8155" y="150052"/>
                  </a:lnTo>
                  <a:lnTo>
                    <a:pt x="8155" y="166558"/>
                  </a:lnTo>
                  <a:cubicBezTo>
                    <a:pt x="3556" y="167080"/>
                    <a:pt x="0" y="170994"/>
                    <a:pt x="0" y="175691"/>
                  </a:cubicBezTo>
                  <a:cubicBezTo>
                    <a:pt x="0" y="180780"/>
                    <a:pt x="4110" y="184890"/>
                    <a:pt x="9199" y="184890"/>
                  </a:cubicBezTo>
                  <a:lnTo>
                    <a:pt x="199568" y="184890"/>
                  </a:lnTo>
                  <a:cubicBezTo>
                    <a:pt x="204657" y="184890"/>
                    <a:pt x="208767" y="180780"/>
                    <a:pt x="208767" y="175691"/>
                  </a:cubicBezTo>
                  <a:cubicBezTo>
                    <a:pt x="208767" y="170896"/>
                    <a:pt x="205081" y="166949"/>
                    <a:pt x="200384" y="166525"/>
                  </a:cubicBezTo>
                  <a:lnTo>
                    <a:pt x="200384" y="150052"/>
                  </a:lnTo>
                  <a:lnTo>
                    <a:pt x="205473" y="150052"/>
                  </a:lnTo>
                  <a:cubicBezTo>
                    <a:pt x="207169" y="150052"/>
                    <a:pt x="208539" y="148682"/>
                    <a:pt x="208539" y="146986"/>
                  </a:cubicBezTo>
                  <a:cubicBezTo>
                    <a:pt x="208539" y="145290"/>
                    <a:pt x="207169" y="143920"/>
                    <a:pt x="205473" y="143920"/>
                  </a:cubicBezTo>
                  <a:lnTo>
                    <a:pt x="200384" y="143920"/>
                  </a:lnTo>
                  <a:lnTo>
                    <a:pt x="200384" y="138831"/>
                  </a:lnTo>
                  <a:cubicBezTo>
                    <a:pt x="200384" y="137135"/>
                    <a:pt x="199014" y="135765"/>
                    <a:pt x="197318" y="135765"/>
                  </a:cubicBezTo>
                  <a:cubicBezTo>
                    <a:pt x="195621" y="135765"/>
                    <a:pt x="194251" y="137135"/>
                    <a:pt x="194251" y="138831"/>
                  </a:cubicBezTo>
                  <a:lnTo>
                    <a:pt x="194251" y="143920"/>
                  </a:lnTo>
                  <a:lnTo>
                    <a:pt x="183682" y="143920"/>
                  </a:lnTo>
                  <a:lnTo>
                    <a:pt x="183682" y="138831"/>
                  </a:lnTo>
                  <a:cubicBezTo>
                    <a:pt x="183682" y="137135"/>
                    <a:pt x="182312" y="135765"/>
                    <a:pt x="180616" y="135765"/>
                  </a:cubicBezTo>
                  <a:cubicBezTo>
                    <a:pt x="178920" y="135765"/>
                    <a:pt x="177550" y="137135"/>
                    <a:pt x="177550" y="138831"/>
                  </a:cubicBezTo>
                  <a:lnTo>
                    <a:pt x="177550" y="143920"/>
                  </a:lnTo>
                  <a:lnTo>
                    <a:pt x="165546" y="143920"/>
                  </a:lnTo>
                  <a:lnTo>
                    <a:pt x="165546" y="112278"/>
                  </a:lnTo>
                  <a:cubicBezTo>
                    <a:pt x="165546" y="110582"/>
                    <a:pt x="164176" y="109212"/>
                    <a:pt x="162480" y="109212"/>
                  </a:cubicBezTo>
                  <a:cubicBezTo>
                    <a:pt x="160816" y="109212"/>
                    <a:pt x="159446" y="110582"/>
                    <a:pt x="159446" y="112278"/>
                  </a:cubicBezTo>
                  <a:lnTo>
                    <a:pt x="159446" y="166493"/>
                  </a:lnTo>
                  <a:lnTo>
                    <a:pt x="130740" y="166493"/>
                  </a:lnTo>
                  <a:cubicBezTo>
                    <a:pt x="129044" y="166493"/>
                    <a:pt x="127674" y="167863"/>
                    <a:pt x="127674" y="169559"/>
                  </a:cubicBezTo>
                  <a:cubicBezTo>
                    <a:pt x="127674" y="171255"/>
                    <a:pt x="129044" y="172625"/>
                    <a:pt x="130740" y="172625"/>
                  </a:cubicBezTo>
                  <a:lnTo>
                    <a:pt x="199568" y="172625"/>
                  </a:lnTo>
                  <a:cubicBezTo>
                    <a:pt x="201265" y="172625"/>
                    <a:pt x="202635" y="173995"/>
                    <a:pt x="202635" y="175691"/>
                  </a:cubicBezTo>
                  <a:cubicBezTo>
                    <a:pt x="202635" y="177388"/>
                    <a:pt x="201265" y="178790"/>
                    <a:pt x="199568" y="178790"/>
                  </a:cubicBezTo>
                  <a:lnTo>
                    <a:pt x="9199" y="178790"/>
                  </a:lnTo>
                  <a:cubicBezTo>
                    <a:pt x="7503" y="178790"/>
                    <a:pt x="6100" y="177388"/>
                    <a:pt x="6100" y="175691"/>
                  </a:cubicBezTo>
                  <a:cubicBezTo>
                    <a:pt x="6100" y="173995"/>
                    <a:pt x="7503" y="172625"/>
                    <a:pt x="9199" y="172625"/>
                  </a:cubicBezTo>
                  <a:lnTo>
                    <a:pt x="116420" y="172625"/>
                  </a:lnTo>
                  <a:cubicBezTo>
                    <a:pt x="118117" y="172625"/>
                    <a:pt x="119454" y="171255"/>
                    <a:pt x="119454" y="169559"/>
                  </a:cubicBezTo>
                  <a:cubicBezTo>
                    <a:pt x="119454" y="167863"/>
                    <a:pt x="118117" y="166493"/>
                    <a:pt x="116420" y="166493"/>
                  </a:cubicBezTo>
                  <a:lnTo>
                    <a:pt x="98479" y="166493"/>
                  </a:lnTo>
                  <a:lnTo>
                    <a:pt x="98479" y="98023"/>
                  </a:lnTo>
                  <a:lnTo>
                    <a:pt x="99491" y="98023"/>
                  </a:lnTo>
                  <a:cubicBezTo>
                    <a:pt x="101154" y="98023"/>
                    <a:pt x="102524" y="96653"/>
                    <a:pt x="102524" y="94957"/>
                  </a:cubicBezTo>
                  <a:cubicBezTo>
                    <a:pt x="102524" y="93261"/>
                    <a:pt x="101154" y="91891"/>
                    <a:pt x="99491" y="91891"/>
                  </a:cubicBezTo>
                  <a:lnTo>
                    <a:pt x="59923" y="91891"/>
                  </a:lnTo>
                  <a:cubicBezTo>
                    <a:pt x="58226" y="91891"/>
                    <a:pt x="56856" y="93261"/>
                    <a:pt x="56856" y="94957"/>
                  </a:cubicBezTo>
                  <a:cubicBezTo>
                    <a:pt x="56856" y="96653"/>
                    <a:pt x="58226" y="98023"/>
                    <a:pt x="59923" y="98023"/>
                  </a:cubicBezTo>
                  <a:lnTo>
                    <a:pt x="60934" y="98023"/>
                  </a:lnTo>
                  <a:lnTo>
                    <a:pt x="60934" y="166493"/>
                  </a:lnTo>
                  <a:lnTo>
                    <a:pt x="48245" y="166493"/>
                  </a:lnTo>
                  <a:lnTo>
                    <a:pt x="48245" y="80441"/>
                  </a:lnTo>
                  <a:lnTo>
                    <a:pt x="58324" y="70297"/>
                  </a:lnTo>
                  <a:cubicBezTo>
                    <a:pt x="59531" y="69122"/>
                    <a:pt x="59531" y="67165"/>
                    <a:pt x="58324" y="65991"/>
                  </a:cubicBezTo>
                  <a:cubicBezTo>
                    <a:pt x="57721" y="65387"/>
                    <a:pt x="56938" y="65086"/>
                    <a:pt x="56155" y="65086"/>
                  </a:cubicBezTo>
                  <a:cubicBezTo>
                    <a:pt x="55372" y="65086"/>
                    <a:pt x="54589" y="65387"/>
                    <a:pt x="53986" y="65991"/>
                  </a:cubicBezTo>
                  <a:lnTo>
                    <a:pt x="45179" y="74831"/>
                  </a:lnTo>
                  <a:lnTo>
                    <a:pt x="40873" y="70525"/>
                  </a:lnTo>
                  <a:lnTo>
                    <a:pt x="103829" y="7405"/>
                  </a:lnTo>
                  <a:lnTo>
                    <a:pt x="166785" y="70525"/>
                  </a:lnTo>
                  <a:lnTo>
                    <a:pt x="162480" y="74831"/>
                  </a:lnTo>
                  <a:lnTo>
                    <a:pt x="106015" y="18203"/>
                  </a:lnTo>
                  <a:cubicBezTo>
                    <a:pt x="105427" y="17615"/>
                    <a:pt x="104645" y="17289"/>
                    <a:pt x="103829" y="17289"/>
                  </a:cubicBezTo>
                  <a:cubicBezTo>
                    <a:pt x="103014" y="17289"/>
                    <a:pt x="102231" y="17615"/>
                    <a:pt x="101676" y="18203"/>
                  </a:cubicBezTo>
                  <a:lnTo>
                    <a:pt x="64685" y="55291"/>
                  </a:lnTo>
                  <a:cubicBezTo>
                    <a:pt x="63478" y="56466"/>
                    <a:pt x="63478" y="58423"/>
                    <a:pt x="64685" y="59597"/>
                  </a:cubicBezTo>
                  <a:cubicBezTo>
                    <a:pt x="65289" y="60201"/>
                    <a:pt x="66072" y="60502"/>
                    <a:pt x="66854" y="60502"/>
                  </a:cubicBezTo>
                  <a:cubicBezTo>
                    <a:pt x="67637" y="60502"/>
                    <a:pt x="68420" y="60201"/>
                    <a:pt x="69024" y="59597"/>
                  </a:cubicBezTo>
                  <a:lnTo>
                    <a:pt x="103829" y="24694"/>
                  </a:lnTo>
                  <a:lnTo>
                    <a:pt x="159446" y="80441"/>
                  </a:lnTo>
                  <a:lnTo>
                    <a:pt x="159446" y="98154"/>
                  </a:lnTo>
                  <a:cubicBezTo>
                    <a:pt x="159446" y="99850"/>
                    <a:pt x="160816" y="101220"/>
                    <a:pt x="162480" y="101220"/>
                  </a:cubicBezTo>
                  <a:cubicBezTo>
                    <a:pt x="164176" y="101220"/>
                    <a:pt x="165546" y="99850"/>
                    <a:pt x="165546" y="98154"/>
                  </a:cubicBezTo>
                  <a:lnTo>
                    <a:pt x="165546" y="80441"/>
                  </a:lnTo>
                  <a:lnTo>
                    <a:pt x="173277" y="72678"/>
                  </a:lnTo>
                  <a:cubicBezTo>
                    <a:pt x="174484" y="71471"/>
                    <a:pt x="174484" y="69546"/>
                    <a:pt x="173277" y="68372"/>
                  </a:cubicBezTo>
                  <a:lnTo>
                    <a:pt x="158108" y="53171"/>
                  </a:lnTo>
                  <a:lnTo>
                    <a:pt x="158108" y="18398"/>
                  </a:lnTo>
                  <a:cubicBezTo>
                    <a:pt x="161664" y="17126"/>
                    <a:pt x="164241" y="13734"/>
                    <a:pt x="164241" y="9754"/>
                  </a:cubicBezTo>
                  <a:cubicBezTo>
                    <a:pt x="164241" y="4698"/>
                    <a:pt x="160131" y="588"/>
                    <a:pt x="155075" y="588"/>
                  </a:cubicBezTo>
                  <a:cubicBezTo>
                    <a:pt x="150019" y="588"/>
                    <a:pt x="145909" y="4698"/>
                    <a:pt x="145909" y="9754"/>
                  </a:cubicBezTo>
                  <a:cubicBezTo>
                    <a:pt x="145909" y="13734"/>
                    <a:pt x="148453" y="17126"/>
                    <a:pt x="152009" y="18398"/>
                  </a:cubicBezTo>
                  <a:lnTo>
                    <a:pt x="152009" y="47039"/>
                  </a:lnTo>
                  <a:lnTo>
                    <a:pt x="106015" y="914"/>
                  </a:lnTo>
                  <a:cubicBezTo>
                    <a:pt x="105427" y="327"/>
                    <a:pt x="104645" y="1"/>
                    <a:pt x="103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89"/>
            <p:cNvSpPr/>
            <p:nvPr/>
          </p:nvSpPr>
          <p:spPr>
            <a:xfrm>
              <a:off x="2090925" y="534950"/>
              <a:ext cx="828575" cy="290350"/>
            </a:xfrm>
            <a:custGeom>
              <a:avLst/>
              <a:gdLst/>
              <a:ahLst/>
              <a:cxnLst/>
              <a:rect l="l" t="t" r="r" b="b"/>
              <a:pathLst>
                <a:path w="33143" h="11614" extrusionOk="0">
                  <a:moveTo>
                    <a:pt x="16571" y="1"/>
                  </a:moveTo>
                  <a:cubicBezTo>
                    <a:pt x="10765" y="1"/>
                    <a:pt x="5285" y="2284"/>
                    <a:pt x="1175" y="6394"/>
                  </a:cubicBezTo>
                  <a:cubicBezTo>
                    <a:pt x="0" y="7601"/>
                    <a:pt x="0" y="9526"/>
                    <a:pt x="1175" y="10733"/>
                  </a:cubicBezTo>
                  <a:cubicBezTo>
                    <a:pt x="1794" y="11320"/>
                    <a:pt x="2577" y="11613"/>
                    <a:pt x="3360" y="11613"/>
                  </a:cubicBezTo>
                  <a:cubicBezTo>
                    <a:pt x="4143" y="11613"/>
                    <a:pt x="4926" y="11320"/>
                    <a:pt x="5513" y="10700"/>
                  </a:cubicBezTo>
                  <a:cubicBezTo>
                    <a:pt x="8481" y="7764"/>
                    <a:pt x="12396" y="6133"/>
                    <a:pt x="16571" y="6101"/>
                  </a:cubicBezTo>
                  <a:lnTo>
                    <a:pt x="16604" y="6101"/>
                  </a:lnTo>
                  <a:cubicBezTo>
                    <a:pt x="20779" y="6101"/>
                    <a:pt x="24694" y="7732"/>
                    <a:pt x="27629" y="10700"/>
                  </a:cubicBezTo>
                  <a:cubicBezTo>
                    <a:pt x="28217" y="11287"/>
                    <a:pt x="28999" y="11581"/>
                    <a:pt x="29782" y="11581"/>
                  </a:cubicBezTo>
                  <a:cubicBezTo>
                    <a:pt x="30565" y="11581"/>
                    <a:pt x="31348" y="11287"/>
                    <a:pt x="31935" y="10700"/>
                  </a:cubicBezTo>
                  <a:cubicBezTo>
                    <a:pt x="33142" y="9493"/>
                    <a:pt x="33142" y="7568"/>
                    <a:pt x="31935" y="6362"/>
                  </a:cubicBezTo>
                  <a:cubicBezTo>
                    <a:pt x="27858" y="2251"/>
                    <a:pt x="22410" y="1"/>
                    <a:pt x="166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89"/>
            <p:cNvSpPr/>
            <p:nvPr/>
          </p:nvSpPr>
          <p:spPr>
            <a:xfrm>
              <a:off x="1881350" y="238125"/>
              <a:ext cx="1247725" cy="377575"/>
            </a:xfrm>
            <a:custGeom>
              <a:avLst/>
              <a:gdLst/>
              <a:ahLst/>
              <a:cxnLst/>
              <a:rect l="l" t="t" r="r" b="b"/>
              <a:pathLst>
                <a:path w="49909" h="15103" extrusionOk="0">
                  <a:moveTo>
                    <a:pt x="24954" y="0"/>
                  </a:moveTo>
                  <a:cubicBezTo>
                    <a:pt x="15984" y="0"/>
                    <a:pt x="7535" y="3523"/>
                    <a:pt x="1207" y="9884"/>
                  </a:cubicBezTo>
                  <a:cubicBezTo>
                    <a:pt x="0" y="11091"/>
                    <a:pt x="0" y="13015"/>
                    <a:pt x="1207" y="14190"/>
                  </a:cubicBezTo>
                  <a:cubicBezTo>
                    <a:pt x="1794" y="14809"/>
                    <a:pt x="2577" y="15103"/>
                    <a:pt x="3360" y="15103"/>
                  </a:cubicBezTo>
                  <a:cubicBezTo>
                    <a:pt x="4143" y="15103"/>
                    <a:pt x="4926" y="14809"/>
                    <a:pt x="5513" y="14190"/>
                  </a:cubicBezTo>
                  <a:cubicBezTo>
                    <a:pt x="10732" y="9003"/>
                    <a:pt x="17615" y="6133"/>
                    <a:pt x="24987" y="6133"/>
                  </a:cubicBezTo>
                  <a:lnTo>
                    <a:pt x="25019" y="6133"/>
                  </a:lnTo>
                  <a:cubicBezTo>
                    <a:pt x="32326" y="6133"/>
                    <a:pt x="39242" y="8970"/>
                    <a:pt x="44396" y="14157"/>
                  </a:cubicBezTo>
                  <a:cubicBezTo>
                    <a:pt x="44999" y="14744"/>
                    <a:pt x="45782" y="15038"/>
                    <a:pt x="46565" y="15038"/>
                  </a:cubicBezTo>
                  <a:cubicBezTo>
                    <a:pt x="47348" y="15038"/>
                    <a:pt x="48131" y="14744"/>
                    <a:pt x="48734" y="14157"/>
                  </a:cubicBezTo>
                  <a:cubicBezTo>
                    <a:pt x="49908" y="12950"/>
                    <a:pt x="49908" y="11026"/>
                    <a:pt x="48734" y="9819"/>
                  </a:cubicBezTo>
                  <a:cubicBezTo>
                    <a:pt x="42406" y="3490"/>
                    <a:pt x="33990" y="0"/>
                    <a:pt x="250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89"/>
            <p:cNvSpPr/>
            <p:nvPr/>
          </p:nvSpPr>
          <p:spPr>
            <a:xfrm>
              <a:off x="4653200" y="534950"/>
              <a:ext cx="828575" cy="290350"/>
            </a:xfrm>
            <a:custGeom>
              <a:avLst/>
              <a:gdLst/>
              <a:ahLst/>
              <a:cxnLst/>
              <a:rect l="l" t="t" r="r" b="b"/>
              <a:pathLst>
                <a:path w="33143" h="11614" extrusionOk="0">
                  <a:moveTo>
                    <a:pt x="16572" y="1"/>
                  </a:moveTo>
                  <a:cubicBezTo>
                    <a:pt x="10766" y="1"/>
                    <a:pt x="5318" y="2284"/>
                    <a:pt x="1208" y="6394"/>
                  </a:cubicBezTo>
                  <a:cubicBezTo>
                    <a:pt x="1" y="7601"/>
                    <a:pt x="1" y="9526"/>
                    <a:pt x="1208" y="10733"/>
                  </a:cubicBezTo>
                  <a:cubicBezTo>
                    <a:pt x="1795" y="11320"/>
                    <a:pt x="2578" y="11613"/>
                    <a:pt x="3361" y="11613"/>
                  </a:cubicBezTo>
                  <a:cubicBezTo>
                    <a:pt x="4144" y="11613"/>
                    <a:pt x="4927" y="11320"/>
                    <a:pt x="5514" y="10700"/>
                  </a:cubicBezTo>
                  <a:cubicBezTo>
                    <a:pt x="8482" y="7764"/>
                    <a:pt x="12396" y="6133"/>
                    <a:pt x="16572" y="6101"/>
                  </a:cubicBezTo>
                  <a:lnTo>
                    <a:pt x="16604" y="6101"/>
                  </a:lnTo>
                  <a:cubicBezTo>
                    <a:pt x="20780" y="6101"/>
                    <a:pt x="24694" y="7732"/>
                    <a:pt x="27630" y="10700"/>
                  </a:cubicBezTo>
                  <a:cubicBezTo>
                    <a:pt x="28233" y="11287"/>
                    <a:pt x="29016" y="11581"/>
                    <a:pt x="29799" y="11581"/>
                  </a:cubicBezTo>
                  <a:cubicBezTo>
                    <a:pt x="30582" y="11581"/>
                    <a:pt x="31365" y="11287"/>
                    <a:pt x="31968" y="10700"/>
                  </a:cubicBezTo>
                  <a:cubicBezTo>
                    <a:pt x="33143" y="9493"/>
                    <a:pt x="33143" y="7568"/>
                    <a:pt x="31968" y="6362"/>
                  </a:cubicBezTo>
                  <a:cubicBezTo>
                    <a:pt x="27858" y="2251"/>
                    <a:pt x="22411" y="1"/>
                    <a:pt x="166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89"/>
            <p:cNvSpPr/>
            <p:nvPr/>
          </p:nvSpPr>
          <p:spPr>
            <a:xfrm>
              <a:off x="4443625" y="238125"/>
              <a:ext cx="1248550" cy="377575"/>
            </a:xfrm>
            <a:custGeom>
              <a:avLst/>
              <a:gdLst/>
              <a:ahLst/>
              <a:cxnLst/>
              <a:rect l="l" t="t" r="r" b="b"/>
              <a:pathLst>
                <a:path w="49942" h="15103" extrusionOk="0">
                  <a:moveTo>
                    <a:pt x="24987" y="0"/>
                  </a:moveTo>
                  <a:cubicBezTo>
                    <a:pt x="15984" y="0"/>
                    <a:pt x="7568" y="3523"/>
                    <a:pt x="1208" y="9884"/>
                  </a:cubicBezTo>
                  <a:cubicBezTo>
                    <a:pt x="1" y="11058"/>
                    <a:pt x="1" y="13015"/>
                    <a:pt x="1208" y="14190"/>
                  </a:cubicBezTo>
                  <a:cubicBezTo>
                    <a:pt x="1795" y="14809"/>
                    <a:pt x="2578" y="15103"/>
                    <a:pt x="3360" y="15103"/>
                  </a:cubicBezTo>
                  <a:cubicBezTo>
                    <a:pt x="4143" y="15103"/>
                    <a:pt x="4926" y="14809"/>
                    <a:pt x="5513" y="14190"/>
                  </a:cubicBezTo>
                  <a:cubicBezTo>
                    <a:pt x="10733" y="9003"/>
                    <a:pt x="17648" y="6133"/>
                    <a:pt x="24987" y="6133"/>
                  </a:cubicBezTo>
                  <a:lnTo>
                    <a:pt x="25020" y="6133"/>
                  </a:lnTo>
                  <a:cubicBezTo>
                    <a:pt x="32360" y="6133"/>
                    <a:pt x="39242" y="8970"/>
                    <a:pt x="44396" y="14157"/>
                  </a:cubicBezTo>
                  <a:cubicBezTo>
                    <a:pt x="45004" y="14748"/>
                    <a:pt x="45793" y="15050"/>
                    <a:pt x="46582" y="15050"/>
                  </a:cubicBezTo>
                  <a:cubicBezTo>
                    <a:pt x="47359" y="15050"/>
                    <a:pt x="48135" y="14756"/>
                    <a:pt x="48735" y="14157"/>
                  </a:cubicBezTo>
                  <a:cubicBezTo>
                    <a:pt x="49942" y="12950"/>
                    <a:pt x="49942" y="11026"/>
                    <a:pt x="48735" y="9819"/>
                  </a:cubicBezTo>
                  <a:cubicBezTo>
                    <a:pt x="42406" y="3490"/>
                    <a:pt x="33991" y="0"/>
                    <a:pt x="25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4" name="Google Shape;2344;p89"/>
          <p:cNvGrpSpPr/>
          <p:nvPr/>
        </p:nvGrpSpPr>
        <p:grpSpPr>
          <a:xfrm>
            <a:off x="5517396" y="1508185"/>
            <a:ext cx="384133" cy="384133"/>
            <a:chOff x="1190625" y="238125"/>
            <a:chExt cx="5219200" cy="5219200"/>
          </a:xfrm>
        </p:grpSpPr>
        <p:sp>
          <p:nvSpPr>
            <p:cNvPr id="2345" name="Google Shape;2345;p89"/>
            <p:cNvSpPr/>
            <p:nvPr/>
          </p:nvSpPr>
          <p:spPr>
            <a:xfrm>
              <a:off x="3444650" y="238125"/>
              <a:ext cx="2965175" cy="2901550"/>
            </a:xfrm>
            <a:custGeom>
              <a:avLst/>
              <a:gdLst/>
              <a:ahLst/>
              <a:cxnLst/>
              <a:rect l="l" t="t" r="r" b="b"/>
              <a:pathLst>
                <a:path w="118607" h="116062" extrusionOk="0">
                  <a:moveTo>
                    <a:pt x="83638" y="31935"/>
                  </a:moveTo>
                  <a:cubicBezTo>
                    <a:pt x="85334" y="31935"/>
                    <a:pt x="86704" y="33305"/>
                    <a:pt x="86704" y="34968"/>
                  </a:cubicBezTo>
                  <a:cubicBezTo>
                    <a:pt x="86704" y="36665"/>
                    <a:pt x="85334" y="38035"/>
                    <a:pt x="83638" y="38035"/>
                  </a:cubicBezTo>
                  <a:cubicBezTo>
                    <a:pt x="81941" y="38035"/>
                    <a:pt x="80571" y="36665"/>
                    <a:pt x="80571" y="34968"/>
                  </a:cubicBezTo>
                  <a:cubicBezTo>
                    <a:pt x="80571" y="33305"/>
                    <a:pt x="81941" y="31935"/>
                    <a:pt x="83638" y="31935"/>
                  </a:cubicBezTo>
                  <a:close/>
                  <a:moveTo>
                    <a:pt x="65338" y="101350"/>
                  </a:moveTo>
                  <a:cubicBezTo>
                    <a:pt x="67002" y="101350"/>
                    <a:pt x="68372" y="102720"/>
                    <a:pt x="68372" y="104416"/>
                  </a:cubicBezTo>
                  <a:cubicBezTo>
                    <a:pt x="68372" y="106112"/>
                    <a:pt x="67002" y="107482"/>
                    <a:pt x="65338" y="107482"/>
                  </a:cubicBezTo>
                  <a:cubicBezTo>
                    <a:pt x="63642" y="107482"/>
                    <a:pt x="62272" y="106112"/>
                    <a:pt x="62272" y="104416"/>
                  </a:cubicBezTo>
                  <a:cubicBezTo>
                    <a:pt x="62272" y="102720"/>
                    <a:pt x="63642" y="101350"/>
                    <a:pt x="65338" y="101350"/>
                  </a:cubicBezTo>
                  <a:close/>
                  <a:moveTo>
                    <a:pt x="83638" y="0"/>
                  </a:moveTo>
                  <a:cubicBezTo>
                    <a:pt x="80604" y="0"/>
                    <a:pt x="77570" y="391"/>
                    <a:pt x="74667" y="1174"/>
                  </a:cubicBezTo>
                  <a:cubicBezTo>
                    <a:pt x="73036" y="1598"/>
                    <a:pt x="72058" y="3262"/>
                    <a:pt x="72482" y="4893"/>
                  </a:cubicBezTo>
                  <a:cubicBezTo>
                    <a:pt x="72866" y="6267"/>
                    <a:pt x="74107" y="7177"/>
                    <a:pt x="75463" y="7177"/>
                  </a:cubicBezTo>
                  <a:cubicBezTo>
                    <a:pt x="75717" y="7177"/>
                    <a:pt x="75976" y="7145"/>
                    <a:pt x="76233" y="7079"/>
                  </a:cubicBezTo>
                  <a:cubicBezTo>
                    <a:pt x="78647" y="6426"/>
                    <a:pt x="81126" y="6133"/>
                    <a:pt x="83638" y="6133"/>
                  </a:cubicBezTo>
                  <a:cubicBezTo>
                    <a:pt x="99556" y="6133"/>
                    <a:pt x="112474" y="19083"/>
                    <a:pt x="112474" y="35001"/>
                  </a:cubicBezTo>
                  <a:cubicBezTo>
                    <a:pt x="112474" y="50920"/>
                    <a:pt x="99556" y="63837"/>
                    <a:pt x="83638" y="63837"/>
                  </a:cubicBezTo>
                  <a:cubicBezTo>
                    <a:pt x="76951" y="63837"/>
                    <a:pt x="70785" y="61554"/>
                    <a:pt x="65892" y="57737"/>
                  </a:cubicBezTo>
                  <a:lnTo>
                    <a:pt x="80147" y="43450"/>
                  </a:lnTo>
                  <a:cubicBezTo>
                    <a:pt x="81224" y="43906"/>
                    <a:pt x="82398" y="44135"/>
                    <a:pt x="83638" y="44135"/>
                  </a:cubicBezTo>
                  <a:cubicBezTo>
                    <a:pt x="88694" y="44135"/>
                    <a:pt x="92804" y="40025"/>
                    <a:pt x="92804" y="35001"/>
                  </a:cubicBezTo>
                  <a:cubicBezTo>
                    <a:pt x="92804" y="29945"/>
                    <a:pt x="88694" y="25835"/>
                    <a:pt x="83638" y="25835"/>
                  </a:cubicBezTo>
                  <a:cubicBezTo>
                    <a:pt x="78582" y="25835"/>
                    <a:pt x="74471" y="29945"/>
                    <a:pt x="74471" y="35001"/>
                  </a:cubicBezTo>
                  <a:cubicBezTo>
                    <a:pt x="74471" y="36567"/>
                    <a:pt x="74863" y="38067"/>
                    <a:pt x="75581" y="39372"/>
                  </a:cubicBezTo>
                  <a:lnTo>
                    <a:pt x="61489" y="53464"/>
                  </a:lnTo>
                  <a:cubicBezTo>
                    <a:pt x="57281" y="48473"/>
                    <a:pt x="54769" y="42014"/>
                    <a:pt x="54769" y="34968"/>
                  </a:cubicBezTo>
                  <a:cubicBezTo>
                    <a:pt x="54769" y="26422"/>
                    <a:pt x="58553" y="18332"/>
                    <a:pt x="65110" y="12852"/>
                  </a:cubicBezTo>
                  <a:cubicBezTo>
                    <a:pt x="66414" y="11743"/>
                    <a:pt x="66577" y="9819"/>
                    <a:pt x="65501" y="8514"/>
                  </a:cubicBezTo>
                  <a:cubicBezTo>
                    <a:pt x="64903" y="7807"/>
                    <a:pt x="64044" y="7443"/>
                    <a:pt x="63174" y="7443"/>
                  </a:cubicBezTo>
                  <a:cubicBezTo>
                    <a:pt x="62478" y="7443"/>
                    <a:pt x="61775" y="7676"/>
                    <a:pt x="61195" y="8155"/>
                  </a:cubicBezTo>
                  <a:cubicBezTo>
                    <a:pt x="53236" y="14809"/>
                    <a:pt x="48669" y="24595"/>
                    <a:pt x="48669" y="34968"/>
                  </a:cubicBezTo>
                  <a:cubicBezTo>
                    <a:pt x="48669" y="43711"/>
                    <a:pt x="51866" y="51670"/>
                    <a:pt x="57150" y="57802"/>
                  </a:cubicBezTo>
                  <a:lnTo>
                    <a:pt x="45864" y="69089"/>
                  </a:lnTo>
                  <a:lnTo>
                    <a:pt x="16408" y="39601"/>
                  </a:lnTo>
                  <a:cubicBezTo>
                    <a:pt x="15821" y="39046"/>
                    <a:pt x="15071" y="38720"/>
                    <a:pt x="14255" y="38720"/>
                  </a:cubicBezTo>
                  <a:cubicBezTo>
                    <a:pt x="13440" y="38720"/>
                    <a:pt x="12657" y="39046"/>
                    <a:pt x="12070" y="39601"/>
                  </a:cubicBezTo>
                  <a:lnTo>
                    <a:pt x="1207" y="50496"/>
                  </a:lnTo>
                  <a:cubicBezTo>
                    <a:pt x="0" y="51702"/>
                    <a:pt x="0" y="53627"/>
                    <a:pt x="1207" y="54834"/>
                  </a:cubicBezTo>
                  <a:cubicBezTo>
                    <a:pt x="1794" y="55421"/>
                    <a:pt x="2577" y="55715"/>
                    <a:pt x="3360" y="55715"/>
                  </a:cubicBezTo>
                  <a:cubicBezTo>
                    <a:pt x="4143" y="55715"/>
                    <a:pt x="4926" y="55421"/>
                    <a:pt x="5513" y="54834"/>
                  </a:cubicBezTo>
                  <a:lnTo>
                    <a:pt x="14255" y="46092"/>
                  </a:lnTo>
                  <a:lnTo>
                    <a:pt x="42830" y="74667"/>
                  </a:lnTo>
                  <a:lnTo>
                    <a:pt x="42830" y="112995"/>
                  </a:lnTo>
                  <a:cubicBezTo>
                    <a:pt x="42830" y="114691"/>
                    <a:pt x="44200" y="116061"/>
                    <a:pt x="45864" y="116061"/>
                  </a:cubicBezTo>
                  <a:cubicBezTo>
                    <a:pt x="47560" y="116061"/>
                    <a:pt x="48930" y="114691"/>
                    <a:pt x="48930" y="112995"/>
                  </a:cubicBezTo>
                  <a:lnTo>
                    <a:pt x="48930" y="107482"/>
                  </a:lnTo>
                  <a:lnTo>
                    <a:pt x="56694" y="107482"/>
                  </a:lnTo>
                  <a:cubicBezTo>
                    <a:pt x="57933" y="111038"/>
                    <a:pt x="61358" y="113582"/>
                    <a:pt x="65338" y="113582"/>
                  </a:cubicBezTo>
                  <a:cubicBezTo>
                    <a:pt x="70361" y="113582"/>
                    <a:pt x="74471" y="109472"/>
                    <a:pt x="74471" y="104416"/>
                  </a:cubicBezTo>
                  <a:cubicBezTo>
                    <a:pt x="74471" y="99360"/>
                    <a:pt x="70361" y="95250"/>
                    <a:pt x="65338" y="95250"/>
                  </a:cubicBezTo>
                  <a:cubicBezTo>
                    <a:pt x="61358" y="95250"/>
                    <a:pt x="57933" y="97794"/>
                    <a:pt x="56694" y="101350"/>
                  </a:cubicBezTo>
                  <a:lnTo>
                    <a:pt x="48930" y="101350"/>
                  </a:lnTo>
                  <a:lnTo>
                    <a:pt x="48930" y="74667"/>
                  </a:lnTo>
                  <a:lnTo>
                    <a:pt x="61521" y="62076"/>
                  </a:lnTo>
                  <a:cubicBezTo>
                    <a:pt x="67556" y="67001"/>
                    <a:pt x="75254" y="69970"/>
                    <a:pt x="83638" y="69970"/>
                  </a:cubicBezTo>
                  <a:cubicBezTo>
                    <a:pt x="102916" y="69970"/>
                    <a:pt x="118606" y="54279"/>
                    <a:pt x="118606" y="35001"/>
                  </a:cubicBezTo>
                  <a:cubicBezTo>
                    <a:pt x="118606" y="15690"/>
                    <a:pt x="102916" y="0"/>
                    <a:pt x="83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89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34968" y="31935"/>
                  </a:moveTo>
                  <a:cubicBezTo>
                    <a:pt x="36665" y="31935"/>
                    <a:pt x="38035" y="33305"/>
                    <a:pt x="38035" y="34968"/>
                  </a:cubicBezTo>
                  <a:cubicBezTo>
                    <a:pt x="38035" y="36665"/>
                    <a:pt x="36665" y="38035"/>
                    <a:pt x="34968" y="38035"/>
                  </a:cubicBezTo>
                  <a:cubicBezTo>
                    <a:pt x="33272" y="38035"/>
                    <a:pt x="31902" y="36665"/>
                    <a:pt x="31902" y="34968"/>
                  </a:cubicBezTo>
                  <a:cubicBezTo>
                    <a:pt x="31902" y="33305"/>
                    <a:pt x="33272" y="31935"/>
                    <a:pt x="34968" y="31935"/>
                  </a:cubicBezTo>
                  <a:close/>
                  <a:moveTo>
                    <a:pt x="34968" y="6100"/>
                  </a:moveTo>
                  <a:cubicBezTo>
                    <a:pt x="50887" y="6100"/>
                    <a:pt x="63837" y="19050"/>
                    <a:pt x="63837" y="34968"/>
                  </a:cubicBezTo>
                  <a:cubicBezTo>
                    <a:pt x="63837" y="41851"/>
                    <a:pt x="61423" y="48147"/>
                    <a:pt x="57411" y="53105"/>
                  </a:cubicBezTo>
                  <a:lnTo>
                    <a:pt x="43254" y="38948"/>
                  </a:lnTo>
                  <a:cubicBezTo>
                    <a:pt x="43841" y="37741"/>
                    <a:pt x="44135" y="36404"/>
                    <a:pt x="44135" y="35001"/>
                  </a:cubicBezTo>
                  <a:cubicBezTo>
                    <a:pt x="44135" y="29945"/>
                    <a:pt x="40025" y="25835"/>
                    <a:pt x="34968" y="25835"/>
                  </a:cubicBezTo>
                  <a:cubicBezTo>
                    <a:pt x="29912" y="25835"/>
                    <a:pt x="25802" y="29945"/>
                    <a:pt x="25802" y="35001"/>
                  </a:cubicBezTo>
                  <a:cubicBezTo>
                    <a:pt x="25802" y="40025"/>
                    <a:pt x="29912" y="44135"/>
                    <a:pt x="34968" y="44135"/>
                  </a:cubicBezTo>
                  <a:cubicBezTo>
                    <a:pt x="36371" y="44135"/>
                    <a:pt x="37709" y="43841"/>
                    <a:pt x="38916" y="43254"/>
                  </a:cubicBezTo>
                  <a:lnTo>
                    <a:pt x="53105" y="57444"/>
                  </a:lnTo>
                  <a:cubicBezTo>
                    <a:pt x="48147" y="61456"/>
                    <a:pt x="41819" y="63837"/>
                    <a:pt x="34968" y="63837"/>
                  </a:cubicBezTo>
                  <a:cubicBezTo>
                    <a:pt x="19050" y="63837"/>
                    <a:pt x="6133" y="50887"/>
                    <a:pt x="6133" y="34968"/>
                  </a:cubicBezTo>
                  <a:cubicBezTo>
                    <a:pt x="6133" y="19083"/>
                    <a:pt x="19050" y="6100"/>
                    <a:pt x="34968" y="6100"/>
                  </a:cubicBezTo>
                  <a:close/>
                  <a:moveTo>
                    <a:pt x="53333" y="101350"/>
                  </a:moveTo>
                  <a:cubicBezTo>
                    <a:pt x="54997" y="101350"/>
                    <a:pt x="56367" y="102720"/>
                    <a:pt x="56367" y="104416"/>
                  </a:cubicBezTo>
                  <a:cubicBezTo>
                    <a:pt x="56367" y="106112"/>
                    <a:pt x="54997" y="107482"/>
                    <a:pt x="53333" y="107482"/>
                  </a:cubicBezTo>
                  <a:cubicBezTo>
                    <a:pt x="51637" y="107482"/>
                    <a:pt x="50267" y="106112"/>
                    <a:pt x="50267" y="104416"/>
                  </a:cubicBezTo>
                  <a:cubicBezTo>
                    <a:pt x="50267" y="102720"/>
                    <a:pt x="51637" y="101350"/>
                    <a:pt x="53333" y="101350"/>
                  </a:cubicBezTo>
                  <a:close/>
                  <a:moveTo>
                    <a:pt x="34968" y="170732"/>
                  </a:moveTo>
                  <a:cubicBezTo>
                    <a:pt x="36665" y="170732"/>
                    <a:pt x="38035" y="172102"/>
                    <a:pt x="38035" y="173799"/>
                  </a:cubicBezTo>
                  <a:cubicBezTo>
                    <a:pt x="38035" y="175462"/>
                    <a:pt x="36665" y="176832"/>
                    <a:pt x="34968" y="176832"/>
                  </a:cubicBezTo>
                  <a:cubicBezTo>
                    <a:pt x="33272" y="176832"/>
                    <a:pt x="31902" y="175462"/>
                    <a:pt x="31902" y="173799"/>
                  </a:cubicBezTo>
                  <a:cubicBezTo>
                    <a:pt x="31902" y="172102"/>
                    <a:pt x="33272" y="170732"/>
                    <a:pt x="34968" y="170732"/>
                  </a:cubicBezTo>
                  <a:close/>
                  <a:moveTo>
                    <a:pt x="173799" y="170732"/>
                  </a:moveTo>
                  <a:cubicBezTo>
                    <a:pt x="175495" y="170732"/>
                    <a:pt x="176865" y="172102"/>
                    <a:pt x="176865" y="173799"/>
                  </a:cubicBezTo>
                  <a:cubicBezTo>
                    <a:pt x="176865" y="175462"/>
                    <a:pt x="175495" y="176832"/>
                    <a:pt x="173799" y="176832"/>
                  </a:cubicBezTo>
                  <a:cubicBezTo>
                    <a:pt x="172102" y="176832"/>
                    <a:pt x="170732" y="175462"/>
                    <a:pt x="170732" y="173799"/>
                  </a:cubicBezTo>
                  <a:cubicBezTo>
                    <a:pt x="170732" y="172102"/>
                    <a:pt x="172102" y="170732"/>
                    <a:pt x="173799" y="170732"/>
                  </a:cubicBezTo>
                  <a:close/>
                  <a:moveTo>
                    <a:pt x="173799" y="144930"/>
                  </a:moveTo>
                  <a:cubicBezTo>
                    <a:pt x="189717" y="144930"/>
                    <a:pt x="202667" y="157880"/>
                    <a:pt x="202667" y="173766"/>
                  </a:cubicBezTo>
                  <a:cubicBezTo>
                    <a:pt x="202667" y="189685"/>
                    <a:pt x="189717" y="202635"/>
                    <a:pt x="173799" y="202635"/>
                  </a:cubicBezTo>
                  <a:cubicBezTo>
                    <a:pt x="157880" y="202635"/>
                    <a:pt x="144930" y="189685"/>
                    <a:pt x="144930" y="173799"/>
                  </a:cubicBezTo>
                  <a:cubicBezTo>
                    <a:pt x="144930" y="166785"/>
                    <a:pt x="147442" y="160327"/>
                    <a:pt x="151617" y="155336"/>
                  </a:cubicBezTo>
                  <a:lnTo>
                    <a:pt x="165709" y="169428"/>
                  </a:lnTo>
                  <a:cubicBezTo>
                    <a:pt x="165024" y="170732"/>
                    <a:pt x="164632" y="172200"/>
                    <a:pt x="164632" y="173766"/>
                  </a:cubicBezTo>
                  <a:cubicBezTo>
                    <a:pt x="164632" y="178822"/>
                    <a:pt x="168743" y="182932"/>
                    <a:pt x="173799" y="182932"/>
                  </a:cubicBezTo>
                  <a:cubicBezTo>
                    <a:pt x="178855" y="182932"/>
                    <a:pt x="182965" y="178822"/>
                    <a:pt x="182965" y="173766"/>
                  </a:cubicBezTo>
                  <a:cubicBezTo>
                    <a:pt x="182965" y="168743"/>
                    <a:pt x="178855" y="164632"/>
                    <a:pt x="173799" y="164632"/>
                  </a:cubicBezTo>
                  <a:cubicBezTo>
                    <a:pt x="172526" y="164632"/>
                    <a:pt x="171352" y="164861"/>
                    <a:pt x="170276" y="165317"/>
                  </a:cubicBezTo>
                  <a:lnTo>
                    <a:pt x="155988" y="151063"/>
                  </a:lnTo>
                  <a:cubicBezTo>
                    <a:pt x="160914" y="147213"/>
                    <a:pt x="167079" y="144930"/>
                    <a:pt x="173799" y="144930"/>
                  </a:cubicBezTo>
                  <a:close/>
                  <a:moveTo>
                    <a:pt x="34968" y="0"/>
                  </a:moveTo>
                  <a:cubicBezTo>
                    <a:pt x="15690" y="0"/>
                    <a:pt x="0" y="15690"/>
                    <a:pt x="0" y="35001"/>
                  </a:cubicBezTo>
                  <a:cubicBezTo>
                    <a:pt x="0" y="54279"/>
                    <a:pt x="15690" y="69970"/>
                    <a:pt x="34968" y="69970"/>
                  </a:cubicBezTo>
                  <a:cubicBezTo>
                    <a:pt x="43515" y="69970"/>
                    <a:pt x="51344" y="66903"/>
                    <a:pt x="57444" y="61782"/>
                  </a:cubicBezTo>
                  <a:lnTo>
                    <a:pt x="69709" y="74047"/>
                  </a:lnTo>
                  <a:lnTo>
                    <a:pt x="69709" y="101350"/>
                  </a:lnTo>
                  <a:lnTo>
                    <a:pt x="61945" y="101350"/>
                  </a:lnTo>
                  <a:cubicBezTo>
                    <a:pt x="60706" y="97794"/>
                    <a:pt x="57313" y="95250"/>
                    <a:pt x="53333" y="95250"/>
                  </a:cubicBezTo>
                  <a:cubicBezTo>
                    <a:pt x="48277" y="95250"/>
                    <a:pt x="44167" y="99360"/>
                    <a:pt x="44167" y="104416"/>
                  </a:cubicBezTo>
                  <a:cubicBezTo>
                    <a:pt x="44167" y="109472"/>
                    <a:pt x="48277" y="113582"/>
                    <a:pt x="53333" y="113582"/>
                  </a:cubicBezTo>
                  <a:cubicBezTo>
                    <a:pt x="57313" y="113582"/>
                    <a:pt x="60706" y="111038"/>
                    <a:pt x="61945" y="107482"/>
                  </a:cubicBezTo>
                  <a:lnTo>
                    <a:pt x="69709" y="107482"/>
                  </a:lnTo>
                  <a:lnTo>
                    <a:pt x="69709" y="134785"/>
                  </a:lnTo>
                  <a:lnTo>
                    <a:pt x="57476" y="147018"/>
                  </a:lnTo>
                  <a:cubicBezTo>
                    <a:pt x="51376" y="141896"/>
                    <a:pt x="43548" y="138798"/>
                    <a:pt x="34968" y="138798"/>
                  </a:cubicBezTo>
                  <a:cubicBezTo>
                    <a:pt x="15690" y="138798"/>
                    <a:pt x="0" y="154488"/>
                    <a:pt x="0" y="173799"/>
                  </a:cubicBezTo>
                  <a:cubicBezTo>
                    <a:pt x="0" y="193077"/>
                    <a:pt x="15690" y="208767"/>
                    <a:pt x="34968" y="208767"/>
                  </a:cubicBezTo>
                  <a:cubicBezTo>
                    <a:pt x="45342" y="208767"/>
                    <a:pt x="55128" y="204200"/>
                    <a:pt x="61815" y="196241"/>
                  </a:cubicBezTo>
                  <a:cubicBezTo>
                    <a:pt x="62891" y="194936"/>
                    <a:pt x="62728" y="193012"/>
                    <a:pt x="61423" y="191935"/>
                  </a:cubicBezTo>
                  <a:cubicBezTo>
                    <a:pt x="60846" y="191445"/>
                    <a:pt x="60148" y="191210"/>
                    <a:pt x="59456" y="191210"/>
                  </a:cubicBezTo>
                  <a:cubicBezTo>
                    <a:pt x="58582" y="191210"/>
                    <a:pt x="57718" y="191584"/>
                    <a:pt x="57117" y="192294"/>
                  </a:cubicBezTo>
                  <a:cubicBezTo>
                    <a:pt x="51605" y="198883"/>
                    <a:pt x="43548" y="202667"/>
                    <a:pt x="34968" y="202667"/>
                  </a:cubicBezTo>
                  <a:cubicBezTo>
                    <a:pt x="19050" y="202667"/>
                    <a:pt x="6100" y="189717"/>
                    <a:pt x="6100" y="173799"/>
                  </a:cubicBezTo>
                  <a:cubicBezTo>
                    <a:pt x="6100" y="157880"/>
                    <a:pt x="19050" y="144930"/>
                    <a:pt x="34968" y="144930"/>
                  </a:cubicBezTo>
                  <a:cubicBezTo>
                    <a:pt x="41851" y="144930"/>
                    <a:pt x="48180" y="147344"/>
                    <a:pt x="53138" y="151356"/>
                  </a:cubicBezTo>
                  <a:lnTo>
                    <a:pt x="38948" y="165546"/>
                  </a:lnTo>
                  <a:cubicBezTo>
                    <a:pt x="37741" y="164959"/>
                    <a:pt x="36404" y="164632"/>
                    <a:pt x="34968" y="164632"/>
                  </a:cubicBezTo>
                  <a:cubicBezTo>
                    <a:pt x="29912" y="164632"/>
                    <a:pt x="25802" y="168743"/>
                    <a:pt x="25802" y="173799"/>
                  </a:cubicBezTo>
                  <a:cubicBezTo>
                    <a:pt x="25802" y="178822"/>
                    <a:pt x="29912" y="182932"/>
                    <a:pt x="34968" y="182932"/>
                  </a:cubicBezTo>
                  <a:cubicBezTo>
                    <a:pt x="40025" y="182932"/>
                    <a:pt x="44135" y="178822"/>
                    <a:pt x="44135" y="173799"/>
                  </a:cubicBezTo>
                  <a:cubicBezTo>
                    <a:pt x="44135" y="172396"/>
                    <a:pt x="43841" y="171059"/>
                    <a:pt x="43287" y="169884"/>
                  </a:cubicBezTo>
                  <a:lnTo>
                    <a:pt x="57444" y="155695"/>
                  </a:lnTo>
                  <a:cubicBezTo>
                    <a:pt x="61423" y="160653"/>
                    <a:pt x="63837" y="166948"/>
                    <a:pt x="63837" y="173799"/>
                  </a:cubicBezTo>
                  <a:cubicBezTo>
                    <a:pt x="63837" y="176310"/>
                    <a:pt x="63511" y="178789"/>
                    <a:pt x="62858" y="181203"/>
                  </a:cubicBezTo>
                  <a:cubicBezTo>
                    <a:pt x="62434" y="182834"/>
                    <a:pt x="63413" y="184498"/>
                    <a:pt x="65044" y="184922"/>
                  </a:cubicBezTo>
                  <a:cubicBezTo>
                    <a:pt x="65306" y="184990"/>
                    <a:pt x="65571" y="185023"/>
                    <a:pt x="65831" y="185023"/>
                  </a:cubicBezTo>
                  <a:cubicBezTo>
                    <a:pt x="67188" y="185023"/>
                    <a:pt x="68439" y="184132"/>
                    <a:pt x="68795" y="182736"/>
                  </a:cubicBezTo>
                  <a:cubicBezTo>
                    <a:pt x="69546" y="179833"/>
                    <a:pt x="69937" y="176832"/>
                    <a:pt x="69937" y="173799"/>
                  </a:cubicBezTo>
                  <a:cubicBezTo>
                    <a:pt x="69937" y="165252"/>
                    <a:pt x="66871" y="157423"/>
                    <a:pt x="61782" y="151356"/>
                  </a:cubicBezTo>
                  <a:lnTo>
                    <a:pt x="73068" y="140070"/>
                  </a:lnTo>
                  <a:lnTo>
                    <a:pt x="102231" y="169232"/>
                  </a:lnTo>
                  <a:cubicBezTo>
                    <a:pt x="102818" y="169786"/>
                    <a:pt x="103601" y="170113"/>
                    <a:pt x="104416" y="170113"/>
                  </a:cubicBezTo>
                  <a:cubicBezTo>
                    <a:pt x="105199" y="170113"/>
                    <a:pt x="105982" y="169786"/>
                    <a:pt x="106569" y="169232"/>
                  </a:cubicBezTo>
                  <a:lnTo>
                    <a:pt x="136025" y="139744"/>
                  </a:lnTo>
                  <a:lnTo>
                    <a:pt x="147279" y="150997"/>
                  </a:lnTo>
                  <a:cubicBezTo>
                    <a:pt x="141994" y="157130"/>
                    <a:pt x="138830" y="165089"/>
                    <a:pt x="138830" y="173799"/>
                  </a:cubicBezTo>
                  <a:cubicBezTo>
                    <a:pt x="138830" y="193077"/>
                    <a:pt x="154520" y="208767"/>
                    <a:pt x="173799" y="208767"/>
                  </a:cubicBezTo>
                  <a:cubicBezTo>
                    <a:pt x="193077" y="208767"/>
                    <a:pt x="208767" y="193077"/>
                    <a:pt x="208767" y="173799"/>
                  </a:cubicBezTo>
                  <a:cubicBezTo>
                    <a:pt x="208767" y="154488"/>
                    <a:pt x="193077" y="138798"/>
                    <a:pt x="173799" y="138798"/>
                  </a:cubicBezTo>
                  <a:cubicBezTo>
                    <a:pt x="165415" y="138798"/>
                    <a:pt x="157684" y="141766"/>
                    <a:pt x="151650" y="146724"/>
                  </a:cubicBezTo>
                  <a:lnTo>
                    <a:pt x="139091" y="134166"/>
                  </a:lnTo>
                  <a:lnTo>
                    <a:pt x="139091" y="127283"/>
                  </a:lnTo>
                  <a:cubicBezTo>
                    <a:pt x="139091" y="125619"/>
                    <a:pt x="137721" y="124249"/>
                    <a:pt x="136025" y="124249"/>
                  </a:cubicBezTo>
                  <a:cubicBezTo>
                    <a:pt x="134361" y="124249"/>
                    <a:pt x="132991" y="125619"/>
                    <a:pt x="132991" y="127283"/>
                  </a:cubicBezTo>
                  <a:lnTo>
                    <a:pt x="132991" y="134166"/>
                  </a:lnTo>
                  <a:lnTo>
                    <a:pt x="104416" y="162741"/>
                  </a:lnTo>
                  <a:lnTo>
                    <a:pt x="75841" y="134166"/>
                  </a:lnTo>
                  <a:lnTo>
                    <a:pt x="75841" y="74667"/>
                  </a:lnTo>
                  <a:lnTo>
                    <a:pt x="85660" y="64848"/>
                  </a:lnTo>
                  <a:cubicBezTo>
                    <a:pt x="86867" y="63641"/>
                    <a:pt x="86867" y="61717"/>
                    <a:pt x="85660" y="60510"/>
                  </a:cubicBezTo>
                  <a:cubicBezTo>
                    <a:pt x="85073" y="59923"/>
                    <a:pt x="84290" y="59629"/>
                    <a:pt x="83507" y="59629"/>
                  </a:cubicBezTo>
                  <a:cubicBezTo>
                    <a:pt x="82724" y="59629"/>
                    <a:pt x="81941" y="59923"/>
                    <a:pt x="81354" y="60510"/>
                  </a:cubicBezTo>
                  <a:lnTo>
                    <a:pt x="73068" y="68763"/>
                  </a:lnTo>
                  <a:lnTo>
                    <a:pt x="61749" y="57444"/>
                  </a:lnTo>
                  <a:cubicBezTo>
                    <a:pt x="66871" y="51376"/>
                    <a:pt x="69937" y="43548"/>
                    <a:pt x="69937" y="35001"/>
                  </a:cubicBezTo>
                  <a:cubicBezTo>
                    <a:pt x="69937" y="15690"/>
                    <a:pt x="54247" y="0"/>
                    <a:pt x="34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89"/>
            <p:cNvSpPr/>
            <p:nvPr/>
          </p:nvSpPr>
          <p:spPr>
            <a:xfrm>
              <a:off x="1926200" y="2441575"/>
              <a:ext cx="350675" cy="814725"/>
            </a:xfrm>
            <a:custGeom>
              <a:avLst/>
              <a:gdLst/>
              <a:ahLst/>
              <a:cxnLst/>
              <a:rect l="l" t="t" r="r" b="b"/>
              <a:pathLst>
                <a:path w="14027" h="32589" extrusionOk="0">
                  <a:moveTo>
                    <a:pt x="10683" y="1"/>
                  </a:moveTo>
                  <a:cubicBezTo>
                    <a:pt x="9900" y="1"/>
                    <a:pt x="9117" y="294"/>
                    <a:pt x="8514" y="882"/>
                  </a:cubicBezTo>
                  <a:cubicBezTo>
                    <a:pt x="33" y="9395"/>
                    <a:pt x="0" y="23194"/>
                    <a:pt x="8481" y="31675"/>
                  </a:cubicBezTo>
                  <a:cubicBezTo>
                    <a:pt x="9101" y="32295"/>
                    <a:pt x="9884" y="32588"/>
                    <a:pt x="10667" y="32588"/>
                  </a:cubicBezTo>
                  <a:cubicBezTo>
                    <a:pt x="11450" y="32588"/>
                    <a:pt x="12233" y="32295"/>
                    <a:pt x="12820" y="31675"/>
                  </a:cubicBezTo>
                  <a:cubicBezTo>
                    <a:pt x="14027" y="30500"/>
                    <a:pt x="14027" y="28576"/>
                    <a:pt x="12820" y="27369"/>
                  </a:cubicBezTo>
                  <a:cubicBezTo>
                    <a:pt x="6720" y="21269"/>
                    <a:pt x="6752" y="11320"/>
                    <a:pt x="12852" y="5220"/>
                  </a:cubicBezTo>
                  <a:cubicBezTo>
                    <a:pt x="14027" y="4013"/>
                    <a:pt x="14027" y="2089"/>
                    <a:pt x="12852" y="882"/>
                  </a:cubicBezTo>
                  <a:cubicBezTo>
                    <a:pt x="12249" y="294"/>
                    <a:pt x="11466" y="1"/>
                    <a:pt x="106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89"/>
            <p:cNvSpPr/>
            <p:nvPr/>
          </p:nvSpPr>
          <p:spPr>
            <a:xfrm>
              <a:off x="1600800" y="2232000"/>
              <a:ext cx="466500" cy="1234700"/>
            </a:xfrm>
            <a:custGeom>
              <a:avLst/>
              <a:gdLst/>
              <a:ahLst/>
              <a:cxnLst/>
              <a:rect l="l" t="t" r="r" b="b"/>
              <a:pathLst>
                <a:path w="18660" h="49388" extrusionOk="0">
                  <a:moveTo>
                    <a:pt x="15316" y="1"/>
                  </a:moveTo>
                  <a:cubicBezTo>
                    <a:pt x="14533" y="1"/>
                    <a:pt x="13750" y="294"/>
                    <a:pt x="13147" y="881"/>
                  </a:cubicBezTo>
                  <a:cubicBezTo>
                    <a:pt x="33" y="14027"/>
                    <a:pt x="1" y="35361"/>
                    <a:pt x="13114" y="48474"/>
                  </a:cubicBezTo>
                  <a:cubicBezTo>
                    <a:pt x="13701" y="49093"/>
                    <a:pt x="14484" y="49387"/>
                    <a:pt x="15267" y="49387"/>
                  </a:cubicBezTo>
                  <a:cubicBezTo>
                    <a:pt x="16050" y="49387"/>
                    <a:pt x="16833" y="49093"/>
                    <a:pt x="17420" y="48474"/>
                  </a:cubicBezTo>
                  <a:cubicBezTo>
                    <a:pt x="18627" y="47299"/>
                    <a:pt x="18627" y="45342"/>
                    <a:pt x="17420" y="44168"/>
                  </a:cubicBezTo>
                  <a:cubicBezTo>
                    <a:pt x="6720" y="33436"/>
                    <a:pt x="6720" y="15952"/>
                    <a:pt x="17485" y="5220"/>
                  </a:cubicBezTo>
                  <a:cubicBezTo>
                    <a:pt x="18659" y="4013"/>
                    <a:pt x="18659" y="2088"/>
                    <a:pt x="17485" y="881"/>
                  </a:cubicBezTo>
                  <a:cubicBezTo>
                    <a:pt x="16882" y="294"/>
                    <a:pt x="16099" y="1"/>
                    <a:pt x="15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89"/>
            <p:cNvSpPr/>
            <p:nvPr/>
          </p:nvSpPr>
          <p:spPr>
            <a:xfrm>
              <a:off x="5324375" y="2441575"/>
              <a:ext cx="350675" cy="814725"/>
            </a:xfrm>
            <a:custGeom>
              <a:avLst/>
              <a:gdLst/>
              <a:ahLst/>
              <a:cxnLst/>
              <a:rect l="l" t="t" r="r" b="b"/>
              <a:pathLst>
                <a:path w="14027" h="32589" extrusionOk="0">
                  <a:moveTo>
                    <a:pt x="3344" y="1"/>
                  </a:moveTo>
                  <a:cubicBezTo>
                    <a:pt x="2561" y="1"/>
                    <a:pt x="1778" y="294"/>
                    <a:pt x="1174" y="882"/>
                  </a:cubicBezTo>
                  <a:cubicBezTo>
                    <a:pt x="0" y="2089"/>
                    <a:pt x="0" y="4013"/>
                    <a:pt x="1174" y="5220"/>
                  </a:cubicBezTo>
                  <a:cubicBezTo>
                    <a:pt x="7307" y="11320"/>
                    <a:pt x="7307" y="21269"/>
                    <a:pt x="1207" y="27369"/>
                  </a:cubicBezTo>
                  <a:cubicBezTo>
                    <a:pt x="33" y="28576"/>
                    <a:pt x="33" y="30500"/>
                    <a:pt x="1207" y="31675"/>
                  </a:cubicBezTo>
                  <a:cubicBezTo>
                    <a:pt x="1827" y="32295"/>
                    <a:pt x="2610" y="32588"/>
                    <a:pt x="3393" y="32588"/>
                  </a:cubicBezTo>
                  <a:cubicBezTo>
                    <a:pt x="4175" y="32588"/>
                    <a:pt x="4958" y="32295"/>
                    <a:pt x="5545" y="31675"/>
                  </a:cubicBezTo>
                  <a:cubicBezTo>
                    <a:pt x="14027" y="23194"/>
                    <a:pt x="13994" y="9395"/>
                    <a:pt x="5513" y="882"/>
                  </a:cubicBezTo>
                  <a:cubicBezTo>
                    <a:pt x="4909" y="294"/>
                    <a:pt x="4127" y="1"/>
                    <a:pt x="3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89"/>
            <p:cNvSpPr/>
            <p:nvPr/>
          </p:nvSpPr>
          <p:spPr>
            <a:xfrm>
              <a:off x="5533950" y="2232000"/>
              <a:ext cx="466475" cy="1234700"/>
            </a:xfrm>
            <a:custGeom>
              <a:avLst/>
              <a:gdLst/>
              <a:ahLst/>
              <a:cxnLst/>
              <a:rect l="l" t="t" r="r" b="b"/>
              <a:pathLst>
                <a:path w="18659" h="49388" extrusionOk="0">
                  <a:moveTo>
                    <a:pt x="3348" y="1"/>
                  </a:moveTo>
                  <a:cubicBezTo>
                    <a:pt x="2569" y="1"/>
                    <a:pt x="1794" y="294"/>
                    <a:pt x="1207" y="881"/>
                  </a:cubicBezTo>
                  <a:cubicBezTo>
                    <a:pt x="0" y="2088"/>
                    <a:pt x="0" y="4013"/>
                    <a:pt x="1175" y="5220"/>
                  </a:cubicBezTo>
                  <a:cubicBezTo>
                    <a:pt x="11939" y="15952"/>
                    <a:pt x="11972" y="33436"/>
                    <a:pt x="1240" y="44168"/>
                  </a:cubicBezTo>
                  <a:cubicBezTo>
                    <a:pt x="33" y="45342"/>
                    <a:pt x="33" y="47299"/>
                    <a:pt x="1240" y="48474"/>
                  </a:cubicBezTo>
                  <a:cubicBezTo>
                    <a:pt x="1827" y="49093"/>
                    <a:pt x="2610" y="49387"/>
                    <a:pt x="3393" y="49387"/>
                  </a:cubicBezTo>
                  <a:cubicBezTo>
                    <a:pt x="4176" y="49387"/>
                    <a:pt x="4959" y="49093"/>
                    <a:pt x="5578" y="48474"/>
                  </a:cubicBezTo>
                  <a:cubicBezTo>
                    <a:pt x="18659" y="35361"/>
                    <a:pt x="18659" y="14027"/>
                    <a:pt x="5513" y="881"/>
                  </a:cubicBezTo>
                  <a:cubicBezTo>
                    <a:pt x="4910" y="294"/>
                    <a:pt x="4127" y="1"/>
                    <a:pt x="3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89"/>
            <p:cNvSpPr/>
            <p:nvPr/>
          </p:nvSpPr>
          <p:spPr>
            <a:xfrm>
              <a:off x="3621600" y="2415500"/>
              <a:ext cx="357225" cy="153325"/>
            </a:xfrm>
            <a:custGeom>
              <a:avLst/>
              <a:gdLst/>
              <a:ahLst/>
              <a:cxnLst/>
              <a:rect l="l" t="t" r="r" b="b"/>
              <a:pathLst>
                <a:path w="14289" h="6133" extrusionOk="0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11222" y="6133"/>
                  </a:lnTo>
                  <a:cubicBezTo>
                    <a:pt x="12918" y="6133"/>
                    <a:pt x="14288" y="4763"/>
                    <a:pt x="14288" y="3066"/>
                  </a:cubicBezTo>
                  <a:cubicBezTo>
                    <a:pt x="14288" y="1370"/>
                    <a:pt x="12918" y="0"/>
                    <a:pt x="11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89"/>
            <p:cNvSpPr/>
            <p:nvPr/>
          </p:nvSpPr>
          <p:spPr>
            <a:xfrm>
              <a:off x="3621600" y="2772675"/>
              <a:ext cx="357225" cy="153350"/>
            </a:xfrm>
            <a:custGeom>
              <a:avLst/>
              <a:gdLst/>
              <a:ahLst/>
              <a:cxnLst/>
              <a:rect l="l" t="t" r="r" b="b"/>
              <a:pathLst>
                <a:path w="14289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11222" y="6133"/>
                  </a:lnTo>
                  <a:cubicBezTo>
                    <a:pt x="12918" y="6133"/>
                    <a:pt x="14288" y="4763"/>
                    <a:pt x="14288" y="3067"/>
                  </a:cubicBezTo>
                  <a:cubicBezTo>
                    <a:pt x="14288" y="1371"/>
                    <a:pt x="12918" y="1"/>
                    <a:pt x="112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89"/>
            <p:cNvSpPr/>
            <p:nvPr/>
          </p:nvSpPr>
          <p:spPr>
            <a:xfrm>
              <a:off x="3621600" y="3129875"/>
              <a:ext cx="357225" cy="152500"/>
            </a:xfrm>
            <a:custGeom>
              <a:avLst/>
              <a:gdLst/>
              <a:ahLst/>
              <a:cxnLst/>
              <a:rect l="l" t="t" r="r" b="b"/>
              <a:pathLst>
                <a:path w="14289" h="6100" extrusionOk="0"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11222" y="6100"/>
                  </a:lnTo>
                  <a:cubicBezTo>
                    <a:pt x="12918" y="6100"/>
                    <a:pt x="14288" y="4730"/>
                    <a:pt x="14288" y="3034"/>
                  </a:cubicBezTo>
                  <a:cubicBezTo>
                    <a:pt x="14288" y="1370"/>
                    <a:pt x="12918" y="0"/>
                    <a:pt x="11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4" name="Google Shape;2354;p89"/>
          <p:cNvSpPr/>
          <p:nvPr/>
        </p:nvSpPr>
        <p:spPr>
          <a:xfrm>
            <a:off x="2167750" y="2492425"/>
            <a:ext cx="74100" cy="7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355" name="Google Shape;2355;p89"/>
          <p:cNvSpPr/>
          <p:nvPr/>
        </p:nvSpPr>
        <p:spPr>
          <a:xfrm>
            <a:off x="4535050" y="2492425"/>
            <a:ext cx="74100" cy="7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6" name="Google Shape;2356;p89"/>
          <p:cNvSpPr/>
          <p:nvPr/>
        </p:nvSpPr>
        <p:spPr>
          <a:xfrm>
            <a:off x="6902350" y="2492425"/>
            <a:ext cx="74100" cy="7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4"/>
          <p:cNvSpPr txBox="1">
            <a:spLocks noGrp="1"/>
          </p:cNvSpPr>
          <p:nvPr>
            <p:ph type="title"/>
          </p:nvPr>
        </p:nvSpPr>
        <p:spPr>
          <a:xfrm>
            <a:off x="713388" y="2468400"/>
            <a:ext cx="23391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413" name="Google Shape;413;p54"/>
          <p:cNvSpPr txBox="1">
            <a:spLocks noGrp="1"/>
          </p:cNvSpPr>
          <p:nvPr>
            <p:ph type="subTitle" idx="1"/>
          </p:nvPr>
        </p:nvSpPr>
        <p:spPr>
          <a:xfrm>
            <a:off x="713387" y="294775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14" name="Google Shape;414;p54"/>
          <p:cNvSpPr txBox="1">
            <a:spLocks noGrp="1"/>
          </p:cNvSpPr>
          <p:nvPr>
            <p:ph type="title" idx="2"/>
          </p:nvPr>
        </p:nvSpPr>
        <p:spPr>
          <a:xfrm>
            <a:off x="6091537" y="2469700"/>
            <a:ext cx="23391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CLIENTS</a:t>
            </a:r>
            <a:endParaRPr/>
          </a:p>
        </p:txBody>
      </p:sp>
      <p:sp>
        <p:nvSpPr>
          <p:cNvPr id="415" name="Google Shape;415;p54"/>
          <p:cNvSpPr txBox="1">
            <a:spLocks noGrp="1"/>
          </p:cNvSpPr>
          <p:nvPr>
            <p:ph type="subTitle" idx="3"/>
          </p:nvPr>
        </p:nvSpPr>
        <p:spPr>
          <a:xfrm>
            <a:off x="6091537" y="29490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16" name="Google Shape;416;p54"/>
          <p:cNvSpPr txBox="1">
            <a:spLocks noGrp="1"/>
          </p:cNvSpPr>
          <p:nvPr>
            <p:ph type="title" idx="4"/>
          </p:nvPr>
        </p:nvSpPr>
        <p:spPr>
          <a:xfrm>
            <a:off x="3402450" y="2468388"/>
            <a:ext cx="23391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SERVICES</a:t>
            </a:r>
            <a:endParaRPr/>
          </a:p>
        </p:txBody>
      </p:sp>
      <p:sp>
        <p:nvSpPr>
          <p:cNvPr id="417" name="Google Shape;417;p54"/>
          <p:cNvSpPr txBox="1">
            <a:spLocks noGrp="1"/>
          </p:cNvSpPr>
          <p:nvPr>
            <p:ph type="subTitle" idx="5"/>
          </p:nvPr>
        </p:nvSpPr>
        <p:spPr>
          <a:xfrm>
            <a:off x="3402450" y="29477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18" name="Google Shape;418;p54"/>
          <p:cNvSpPr txBox="1">
            <a:spLocks noGrp="1"/>
          </p:cNvSpPr>
          <p:nvPr>
            <p:ph type="title" idx="6"/>
          </p:nvPr>
        </p:nvSpPr>
        <p:spPr>
          <a:xfrm>
            <a:off x="3402428" y="1710902"/>
            <a:ext cx="23391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9" name="Google Shape;419;p54"/>
          <p:cNvSpPr txBox="1">
            <a:spLocks noGrp="1"/>
          </p:cNvSpPr>
          <p:nvPr>
            <p:ph type="title" idx="7"/>
          </p:nvPr>
        </p:nvSpPr>
        <p:spPr>
          <a:xfrm>
            <a:off x="713225" y="1710883"/>
            <a:ext cx="23391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0" name="Google Shape;420;p54"/>
          <p:cNvSpPr txBox="1">
            <a:spLocks noGrp="1"/>
          </p:cNvSpPr>
          <p:nvPr>
            <p:ph type="title" idx="8"/>
          </p:nvPr>
        </p:nvSpPr>
        <p:spPr>
          <a:xfrm>
            <a:off x="6091497" y="1708844"/>
            <a:ext cx="23391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21" name="Google Shape;421;p54"/>
          <p:cNvSpPr txBox="1">
            <a:spLocks noGrp="1"/>
          </p:cNvSpPr>
          <p:nvPr>
            <p:ph type="title" idx="9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cxnSp>
        <p:nvCxnSpPr>
          <p:cNvPr id="422" name="Google Shape;422;p54"/>
          <p:cNvCxnSpPr/>
          <p:nvPr/>
        </p:nvCxnSpPr>
        <p:spPr>
          <a:xfrm flipH="1">
            <a:off x="1178475" y="3779500"/>
            <a:ext cx="1411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23" name="Google Shape;423;p54"/>
          <p:cNvCxnSpPr/>
          <p:nvPr/>
        </p:nvCxnSpPr>
        <p:spPr>
          <a:xfrm flipH="1">
            <a:off x="3866375" y="3779500"/>
            <a:ext cx="1411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24" name="Google Shape;424;p54"/>
          <p:cNvCxnSpPr/>
          <p:nvPr/>
        </p:nvCxnSpPr>
        <p:spPr>
          <a:xfrm flipH="1">
            <a:off x="6555475" y="3779500"/>
            <a:ext cx="14112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90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cxnSp>
        <p:nvCxnSpPr>
          <p:cNvPr id="2362" name="Google Shape;2362;p90"/>
          <p:cNvCxnSpPr/>
          <p:nvPr/>
        </p:nvCxnSpPr>
        <p:spPr>
          <a:xfrm flipH="1">
            <a:off x="3867800" y="97187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p91"/>
          <p:cNvSpPr txBox="1">
            <a:spLocks noGrp="1"/>
          </p:cNvSpPr>
          <p:nvPr>
            <p:ph type="title"/>
          </p:nvPr>
        </p:nvSpPr>
        <p:spPr>
          <a:xfrm>
            <a:off x="713225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WORDS</a:t>
            </a:r>
            <a:endParaRPr/>
          </a:p>
        </p:txBody>
      </p:sp>
      <p:grpSp>
        <p:nvGrpSpPr>
          <p:cNvPr id="2368" name="Google Shape;2368;p91"/>
          <p:cNvGrpSpPr/>
          <p:nvPr/>
        </p:nvGrpSpPr>
        <p:grpSpPr>
          <a:xfrm flipH="1">
            <a:off x="5182109" y="1129196"/>
            <a:ext cx="3052570" cy="2885116"/>
            <a:chOff x="3376000" y="1824750"/>
            <a:chExt cx="1226375" cy="1159100"/>
          </a:xfrm>
        </p:grpSpPr>
        <p:sp>
          <p:nvSpPr>
            <p:cNvPr id="2369" name="Google Shape;2369;p91"/>
            <p:cNvSpPr/>
            <p:nvPr/>
          </p:nvSpPr>
          <p:spPr>
            <a:xfrm>
              <a:off x="3771600" y="1884600"/>
              <a:ext cx="280700" cy="191700"/>
            </a:xfrm>
            <a:custGeom>
              <a:avLst/>
              <a:gdLst/>
              <a:ahLst/>
              <a:cxnLst/>
              <a:rect l="l" t="t" r="r" b="b"/>
              <a:pathLst>
                <a:path w="11228" h="7668" extrusionOk="0">
                  <a:moveTo>
                    <a:pt x="3298" y="7668"/>
                  </a:moveTo>
                  <a:cubicBezTo>
                    <a:pt x="2465" y="7037"/>
                    <a:pt x="1691" y="6406"/>
                    <a:pt x="965" y="5798"/>
                  </a:cubicBezTo>
                  <a:cubicBezTo>
                    <a:pt x="619" y="5513"/>
                    <a:pt x="310" y="5227"/>
                    <a:pt x="0" y="4953"/>
                  </a:cubicBezTo>
                  <a:cubicBezTo>
                    <a:pt x="857" y="3691"/>
                    <a:pt x="1750" y="2381"/>
                    <a:pt x="3286" y="1012"/>
                  </a:cubicBezTo>
                  <a:cubicBezTo>
                    <a:pt x="4810" y="691"/>
                    <a:pt x="6537" y="321"/>
                    <a:pt x="8966" y="0"/>
                  </a:cubicBezTo>
                  <a:cubicBezTo>
                    <a:pt x="9180" y="191"/>
                    <a:pt x="9394" y="381"/>
                    <a:pt x="9632" y="583"/>
                  </a:cubicBezTo>
                  <a:cubicBezTo>
                    <a:pt x="10120" y="1000"/>
                    <a:pt x="10656" y="1429"/>
                    <a:pt x="11228" y="1857"/>
                  </a:cubicBezTo>
                  <a:cubicBezTo>
                    <a:pt x="10466" y="2810"/>
                    <a:pt x="9680" y="3786"/>
                    <a:pt x="8858" y="5596"/>
                  </a:cubicBezTo>
                  <a:cubicBezTo>
                    <a:pt x="6870" y="6310"/>
                    <a:pt x="5286" y="6882"/>
                    <a:pt x="3298" y="7668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91"/>
            <p:cNvSpPr/>
            <p:nvPr/>
          </p:nvSpPr>
          <p:spPr>
            <a:xfrm>
              <a:off x="3570675" y="2026275"/>
              <a:ext cx="263750" cy="285775"/>
            </a:xfrm>
            <a:custGeom>
              <a:avLst/>
              <a:gdLst/>
              <a:ahLst/>
              <a:cxnLst/>
              <a:rect l="l" t="t" r="r" b="b"/>
              <a:pathLst>
                <a:path w="10550" h="11431" extrusionOk="0">
                  <a:moveTo>
                    <a:pt x="3798" y="11430"/>
                  </a:moveTo>
                  <a:cubicBezTo>
                    <a:pt x="2846" y="10704"/>
                    <a:pt x="1941" y="9978"/>
                    <a:pt x="1108" y="9275"/>
                  </a:cubicBezTo>
                  <a:cubicBezTo>
                    <a:pt x="715" y="8942"/>
                    <a:pt x="346" y="8620"/>
                    <a:pt x="0" y="8299"/>
                  </a:cubicBezTo>
                  <a:cubicBezTo>
                    <a:pt x="441" y="6513"/>
                    <a:pt x="893" y="4668"/>
                    <a:pt x="1893" y="2465"/>
                  </a:cubicBezTo>
                  <a:cubicBezTo>
                    <a:pt x="3251" y="1739"/>
                    <a:pt x="4787" y="929"/>
                    <a:pt x="7168" y="0"/>
                  </a:cubicBezTo>
                  <a:cubicBezTo>
                    <a:pt x="7478" y="274"/>
                    <a:pt x="7799" y="560"/>
                    <a:pt x="8156" y="858"/>
                  </a:cubicBezTo>
                  <a:cubicBezTo>
                    <a:pt x="8894" y="1489"/>
                    <a:pt x="9692" y="2132"/>
                    <a:pt x="10549" y="2775"/>
                  </a:cubicBezTo>
                  <a:cubicBezTo>
                    <a:pt x="10061" y="4287"/>
                    <a:pt x="9549" y="5858"/>
                    <a:pt x="9109" y="8382"/>
                  </a:cubicBezTo>
                  <a:cubicBezTo>
                    <a:pt x="7358" y="9323"/>
                    <a:pt x="5715" y="10204"/>
                    <a:pt x="3798" y="11430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91"/>
            <p:cNvSpPr/>
            <p:nvPr/>
          </p:nvSpPr>
          <p:spPr>
            <a:xfrm>
              <a:off x="3458450" y="2259325"/>
              <a:ext cx="192325" cy="317925"/>
            </a:xfrm>
            <a:custGeom>
              <a:avLst/>
              <a:gdLst/>
              <a:ahLst/>
              <a:cxnLst/>
              <a:rect l="l" t="t" r="r" b="b"/>
              <a:pathLst>
                <a:path w="7693" h="12717" extrusionOk="0">
                  <a:moveTo>
                    <a:pt x="3823" y="12717"/>
                  </a:moveTo>
                  <a:cubicBezTo>
                    <a:pt x="2942" y="12050"/>
                    <a:pt x="2108" y="11395"/>
                    <a:pt x="1346" y="10740"/>
                  </a:cubicBezTo>
                  <a:cubicBezTo>
                    <a:pt x="989" y="10443"/>
                    <a:pt x="656" y="10145"/>
                    <a:pt x="334" y="9859"/>
                  </a:cubicBezTo>
                  <a:cubicBezTo>
                    <a:pt x="179" y="8014"/>
                    <a:pt x="1" y="6121"/>
                    <a:pt x="179" y="3585"/>
                  </a:cubicBezTo>
                  <a:cubicBezTo>
                    <a:pt x="1060" y="2585"/>
                    <a:pt x="2061" y="1442"/>
                    <a:pt x="3882" y="1"/>
                  </a:cubicBezTo>
                  <a:cubicBezTo>
                    <a:pt x="4227" y="311"/>
                    <a:pt x="4608" y="632"/>
                    <a:pt x="5001" y="965"/>
                  </a:cubicBezTo>
                  <a:cubicBezTo>
                    <a:pt x="5835" y="1680"/>
                    <a:pt x="6728" y="2394"/>
                    <a:pt x="7692" y="3132"/>
                  </a:cubicBezTo>
                  <a:cubicBezTo>
                    <a:pt x="7561" y="4871"/>
                    <a:pt x="7406" y="6847"/>
                    <a:pt x="7502" y="9597"/>
                  </a:cubicBezTo>
                  <a:cubicBezTo>
                    <a:pt x="6228" y="10574"/>
                    <a:pt x="5025" y="11490"/>
                    <a:pt x="3823" y="12717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91"/>
            <p:cNvSpPr/>
            <p:nvPr/>
          </p:nvSpPr>
          <p:spPr>
            <a:xfrm>
              <a:off x="4410075" y="2154275"/>
              <a:ext cx="192300" cy="317900"/>
            </a:xfrm>
            <a:custGeom>
              <a:avLst/>
              <a:gdLst/>
              <a:ahLst/>
              <a:cxnLst/>
              <a:rect l="l" t="t" r="r" b="b"/>
              <a:pathLst>
                <a:path w="7692" h="12716" extrusionOk="0">
                  <a:moveTo>
                    <a:pt x="3881" y="12716"/>
                  </a:moveTo>
                  <a:cubicBezTo>
                    <a:pt x="4763" y="12061"/>
                    <a:pt x="5584" y="11394"/>
                    <a:pt x="6346" y="10751"/>
                  </a:cubicBezTo>
                  <a:cubicBezTo>
                    <a:pt x="6703" y="10442"/>
                    <a:pt x="7037" y="10144"/>
                    <a:pt x="7358" y="9858"/>
                  </a:cubicBezTo>
                  <a:cubicBezTo>
                    <a:pt x="7525" y="8025"/>
                    <a:pt x="7691" y="6120"/>
                    <a:pt x="7513" y="3596"/>
                  </a:cubicBezTo>
                  <a:cubicBezTo>
                    <a:pt x="6632" y="2584"/>
                    <a:pt x="5644" y="1441"/>
                    <a:pt x="3810" y="0"/>
                  </a:cubicBezTo>
                  <a:cubicBezTo>
                    <a:pt x="3465" y="322"/>
                    <a:pt x="3096" y="643"/>
                    <a:pt x="2703" y="976"/>
                  </a:cubicBezTo>
                  <a:cubicBezTo>
                    <a:pt x="1869" y="1679"/>
                    <a:pt x="964" y="2405"/>
                    <a:pt x="0" y="3131"/>
                  </a:cubicBezTo>
                  <a:cubicBezTo>
                    <a:pt x="131" y="4882"/>
                    <a:pt x="286" y="6858"/>
                    <a:pt x="191" y="9608"/>
                  </a:cubicBezTo>
                  <a:cubicBezTo>
                    <a:pt x="1464" y="10585"/>
                    <a:pt x="2667" y="11501"/>
                    <a:pt x="3881" y="12716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91"/>
            <p:cNvSpPr/>
            <p:nvPr/>
          </p:nvSpPr>
          <p:spPr>
            <a:xfrm>
              <a:off x="3433150" y="2530800"/>
              <a:ext cx="146775" cy="272075"/>
            </a:xfrm>
            <a:custGeom>
              <a:avLst/>
              <a:gdLst/>
              <a:ahLst/>
              <a:cxnLst/>
              <a:rect l="l" t="t" r="r" b="b"/>
              <a:pathLst>
                <a:path w="5871" h="10883" extrusionOk="0">
                  <a:moveTo>
                    <a:pt x="4466" y="10883"/>
                  </a:moveTo>
                  <a:cubicBezTo>
                    <a:pt x="3846" y="10406"/>
                    <a:pt x="3263" y="9954"/>
                    <a:pt x="2739" y="9502"/>
                  </a:cubicBezTo>
                  <a:cubicBezTo>
                    <a:pt x="2477" y="9287"/>
                    <a:pt x="2239" y="9073"/>
                    <a:pt x="2025" y="8871"/>
                  </a:cubicBezTo>
                  <a:cubicBezTo>
                    <a:pt x="1346" y="7370"/>
                    <a:pt x="656" y="5823"/>
                    <a:pt x="1" y="3525"/>
                  </a:cubicBezTo>
                  <a:cubicBezTo>
                    <a:pt x="251" y="2167"/>
                    <a:pt x="394" y="1417"/>
                    <a:pt x="1215" y="0"/>
                  </a:cubicBezTo>
                  <a:cubicBezTo>
                    <a:pt x="1525" y="286"/>
                    <a:pt x="1846" y="572"/>
                    <a:pt x="2203" y="870"/>
                  </a:cubicBezTo>
                  <a:cubicBezTo>
                    <a:pt x="2953" y="1501"/>
                    <a:pt x="3763" y="2144"/>
                    <a:pt x="4620" y="2798"/>
                  </a:cubicBezTo>
                  <a:cubicBezTo>
                    <a:pt x="4906" y="4358"/>
                    <a:pt x="5239" y="6108"/>
                    <a:pt x="5870" y="8347"/>
                  </a:cubicBezTo>
                  <a:cubicBezTo>
                    <a:pt x="5311" y="9097"/>
                    <a:pt x="4727" y="9871"/>
                    <a:pt x="4466" y="10883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91"/>
            <p:cNvSpPr/>
            <p:nvPr/>
          </p:nvSpPr>
          <p:spPr>
            <a:xfrm>
              <a:off x="4101400" y="2041150"/>
              <a:ext cx="214325" cy="259575"/>
            </a:xfrm>
            <a:custGeom>
              <a:avLst/>
              <a:gdLst/>
              <a:ahLst/>
              <a:cxnLst/>
              <a:rect l="l" t="t" r="r" b="b"/>
              <a:pathLst>
                <a:path w="8573" h="10383" extrusionOk="0">
                  <a:moveTo>
                    <a:pt x="4691" y="10383"/>
                  </a:moveTo>
                  <a:cubicBezTo>
                    <a:pt x="3120" y="9585"/>
                    <a:pt x="1548" y="8728"/>
                    <a:pt x="0" y="7847"/>
                  </a:cubicBezTo>
                  <a:cubicBezTo>
                    <a:pt x="107" y="6097"/>
                    <a:pt x="215" y="4442"/>
                    <a:pt x="536" y="2501"/>
                  </a:cubicBezTo>
                  <a:cubicBezTo>
                    <a:pt x="1977" y="1715"/>
                    <a:pt x="3334" y="965"/>
                    <a:pt x="4798" y="1"/>
                  </a:cubicBezTo>
                  <a:cubicBezTo>
                    <a:pt x="5858" y="608"/>
                    <a:pt x="6942" y="1191"/>
                    <a:pt x="8013" y="1739"/>
                  </a:cubicBezTo>
                  <a:cubicBezTo>
                    <a:pt x="8144" y="3203"/>
                    <a:pt x="8251" y="4370"/>
                    <a:pt x="8573" y="6859"/>
                  </a:cubicBezTo>
                  <a:cubicBezTo>
                    <a:pt x="7585" y="7859"/>
                    <a:pt x="6561" y="8895"/>
                    <a:pt x="4691" y="10383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91"/>
            <p:cNvSpPr/>
            <p:nvPr/>
          </p:nvSpPr>
          <p:spPr>
            <a:xfrm>
              <a:off x="3950775" y="2260525"/>
              <a:ext cx="264950" cy="310475"/>
            </a:xfrm>
            <a:custGeom>
              <a:avLst/>
              <a:gdLst/>
              <a:ahLst/>
              <a:cxnLst/>
              <a:rect l="l" t="t" r="r" b="b"/>
              <a:pathLst>
                <a:path w="10598" h="12419" extrusionOk="0">
                  <a:moveTo>
                    <a:pt x="5406" y="12419"/>
                  </a:moveTo>
                  <a:cubicBezTo>
                    <a:pt x="3596" y="11490"/>
                    <a:pt x="1787" y="10502"/>
                    <a:pt x="1" y="9478"/>
                  </a:cubicBezTo>
                  <a:cubicBezTo>
                    <a:pt x="36" y="7275"/>
                    <a:pt x="72" y="5370"/>
                    <a:pt x="203" y="3120"/>
                  </a:cubicBezTo>
                  <a:cubicBezTo>
                    <a:pt x="2632" y="1715"/>
                    <a:pt x="3858" y="989"/>
                    <a:pt x="5466" y="1"/>
                  </a:cubicBezTo>
                  <a:cubicBezTo>
                    <a:pt x="7049" y="905"/>
                    <a:pt x="8668" y="1787"/>
                    <a:pt x="10276" y="2608"/>
                  </a:cubicBezTo>
                  <a:cubicBezTo>
                    <a:pt x="10383" y="4656"/>
                    <a:pt x="10490" y="6704"/>
                    <a:pt x="10597" y="8752"/>
                  </a:cubicBezTo>
                  <a:cubicBezTo>
                    <a:pt x="9168" y="9811"/>
                    <a:pt x="7823" y="10811"/>
                    <a:pt x="5406" y="12419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91"/>
            <p:cNvSpPr/>
            <p:nvPr/>
          </p:nvSpPr>
          <p:spPr>
            <a:xfrm>
              <a:off x="3806125" y="2523350"/>
              <a:ext cx="265525" cy="290850"/>
            </a:xfrm>
            <a:custGeom>
              <a:avLst/>
              <a:gdLst/>
              <a:ahLst/>
              <a:cxnLst/>
              <a:rect l="l" t="t" r="r" b="b"/>
              <a:pathLst>
                <a:path w="10621" h="11634" extrusionOk="0">
                  <a:moveTo>
                    <a:pt x="5287" y="11633"/>
                  </a:moveTo>
                  <a:cubicBezTo>
                    <a:pt x="3632" y="10788"/>
                    <a:pt x="1977" y="9883"/>
                    <a:pt x="334" y="8954"/>
                  </a:cubicBezTo>
                  <a:cubicBezTo>
                    <a:pt x="191" y="6823"/>
                    <a:pt x="84" y="5287"/>
                    <a:pt x="0" y="3204"/>
                  </a:cubicBezTo>
                  <a:cubicBezTo>
                    <a:pt x="4048" y="727"/>
                    <a:pt x="4048" y="727"/>
                    <a:pt x="5203" y="1"/>
                  </a:cubicBezTo>
                  <a:cubicBezTo>
                    <a:pt x="6989" y="1025"/>
                    <a:pt x="8811" y="2013"/>
                    <a:pt x="10621" y="2942"/>
                  </a:cubicBezTo>
                  <a:cubicBezTo>
                    <a:pt x="10597" y="6930"/>
                    <a:pt x="10585" y="7668"/>
                    <a:pt x="10549" y="8919"/>
                  </a:cubicBezTo>
                  <a:cubicBezTo>
                    <a:pt x="8966" y="9776"/>
                    <a:pt x="7608" y="10514"/>
                    <a:pt x="5287" y="11633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91"/>
            <p:cNvSpPr/>
            <p:nvPr/>
          </p:nvSpPr>
          <p:spPr>
            <a:xfrm>
              <a:off x="3708200" y="2767125"/>
              <a:ext cx="217000" cy="201850"/>
            </a:xfrm>
            <a:custGeom>
              <a:avLst/>
              <a:gdLst/>
              <a:ahLst/>
              <a:cxnLst/>
              <a:rect l="l" t="t" r="r" b="b"/>
              <a:pathLst>
                <a:path w="8680" h="8074" extrusionOk="0">
                  <a:moveTo>
                    <a:pt x="4239" y="8073"/>
                  </a:moveTo>
                  <a:cubicBezTo>
                    <a:pt x="3084" y="7478"/>
                    <a:pt x="1917" y="6847"/>
                    <a:pt x="774" y="6192"/>
                  </a:cubicBezTo>
                  <a:cubicBezTo>
                    <a:pt x="381" y="4204"/>
                    <a:pt x="191" y="3299"/>
                    <a:pt x="0" y="2239"/>
                  </a:cubicBezTo>
                  <a:cubicBezTo>
                    <a:pt x="1060" y="1584"/>
                    <a:pt x="1834" y="1108"/>
                    <a:pt x="3834" y="1"/>
                  </a:cubicBezTo>
                  <a:cubicBezTo>
                    <a:pt x="5429" y="918"/>
                    <a:pt x="7060" y="1799"/>
                    <a:pt x="8680" y="2632"/>
                  </a:cubicBezTo>
                  <a:cubicBezTo>
                    <a:pt x="8656" y="4073"/>
                    <a:pt x="8620" y="5418"/>
                    <a:pt x="8454" y="6811"/>
                  </a:cubicBezTo>
                  <a:cubicBezTo>
                    <a:pt x="5179" y="7859"/>
                    <a:pt x="4251" y="8073"/>
                    <a:pt x="4239" y="8073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91"/>
            <p:cNvSpPr/>
            <p:nvPr/>
          </p:nvSpPr>
          <p:spPr>
            <a:xfrm>
              <a:off x="4413625" y="2705225"/>
              <a:ext cx="186075" cy="189025"/>
            </a:xfrm>
            <a:custGeom>
              <a:avLst/>
              <a:gdLst/>
              <a:ahLst/>
              <a:cxnLst/>
              <a:rect l="l" t="t" r="r" b="b"/>
              <a:pathLst>
                <a:path w="7443" h="7561" extrusionOk="0">
                  <a:moveTo>
                    <a:pt x="3489" y="7561"/>
                  </a:moveTo>
                  <a:cubicBezTo>
                    <a:pt x="4501" y="6823"/>
                    <a:pt x="5525" y="6061"/>
                    <a:pt x="6526" y="5275"/>
                  </a:cubicBezTo>
                  <a:cubicBezTo>
                    <a:pt x="6990" y="3370"/>
                    <a:pt x="7204" y="2513"/>
                    <a:pt x="7442" y="1489"/>
                  </a:cubicBezTo>
                  <a:cubicBezTo>
                    <a:pt x="6597" y="1048"/>
                    <a:pt x="5990" y="727"/>
                    <a:pt x="4382" y="0"/>
                  </a:cubicBezTo>
                  <a:cubicBezTo>
                    <a:pt x="2977" y="1096"/>
                    <a:pt x="1549" y="2167"/>
                    <a:pt x="144" y="3179"/>
                  </a:cubicBezTo>
                  <a:cubicBezTo>
                    <a:pt x="72" y="4513"/>
                    <a:pt x="1" y="5775"/>
                    <a:pt x="60" y="7037"/>
                  </a:cubicBezTo>
                  <a:cubicBezTo>
                    <a:pt x="2716" y="7501"/>
                    <a:pt x="3489" y="7561"/>
                    <a:pt x="3489" y="7561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91"/>
            <p:cNvSpPr/>
            <p:nvPr/>
          </p:nvSpPr>
          <p:spPr>
            <a:xfrm>
              <a:off x="3825475" y="2042050"/>
              <a:ext cx="267025" cy="271175"/>
            </a:xfrm>
            <a:custGeom>
              <a:avLst/>
              <a:gdLst/>
              <a:ahLst/>
              <a:cxnLst/>
              <a:rect l="l" t="t" r="r" b="b"/>
              <a:pathLst>
                <a:path w="10681" h="10847" extrusionOk="0">
                  <a:moveTo>
                    <a:pt x="4751" y="10847"/>
                  </a:moveTo>
                  <a:cubicBezTo>
                    <a:pt x="3096" y="9835"/>
                    <a:pt x="1500" y="8799"/>
                    <a:pt x="0" y="7763"/>
                  </a:cubicBezTo>
                  <a:cubicBezTo>
                    <a:pt x="322" y="6037"/>
                    <a:pt x="667" y="4251"/>
                    <a:pt x="1381" y="2179"/>
                  </a:cubicBezTo>
                  <a:cubicBezTo>
                    <a:pt x="3322" y="1393"/>
                    <a:pt x="4215" y="1036"/>
                    <a:pt x="6906" y="0"/>
                  </a:cubicBezTo>
                  <a:cubicBezTo>
                    <a:pt x="8096" y="822"/>
                    <a:pt x="9370" y="1643"/>
                    <a:pt x="10680" y="2453"/>
                  </a:cubicBezTo>
                  <a:cubicBezTo>
                    <a:pt x="10442" y="3870"/>
                    <a:pt x="10192" y="5346"/>
                    <a:pt x="10025" y="7811"/>
                  </a:cubicBezTo>
                  <a:cubicBezTo>
                    <a:pt x="7930" y="9037"/>
                    <a:pt x="7656" y="9204"/>
                    <a:pt x="4751" y="10847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91"/>
            <p:cNvSpPr/>
            <p:nvPr/>
          </p:nvSpPr>
          <p:spPr>
            <a:xfrm>
              <a:off x="3578700" y="1865550"/>
              <a:ext cx="256325" cy="201525"/>
            </a:xfrm>
            <a:custGeom>
              <a:avLst/>
              <a:gdLst/>
              <a:ahLst/>
              <a:cxnLst/>
              <a:rect l="l" t="t" r="r" b="b"/>
              <a:pathLst>
                <a:path w="10253" h="8061" extrusionOk="0">
                  <a:moveTo>
                    <a:pt x="1632" y="8061"/>
                  </a:moveTo>
                  <a:cubicBezTo>
                    <a:pt x="870" y="7239"/>
                    <a:pt x="334" y="6525"/>
                    <a:pt x="1" y="5905"/>
                  </a:cubicBezTo>
                  <a:cubicBezTo>
                    <a:pt x="1358" y="4167"/>
                    <a:pt x="2096" y="3215"/>
                    <a:pt x="3906" y="1726"/>
                  </a:cubicBezTo>
                  <a:cubicBezTo>
                    <a:pt x="5216" y="1179"/>
                    <a:pt x="6716" y="548"/>
                    <a:pt x="8966" y="0"/>
                  </a:cubicBezTo>
                  <a:cubicBezTo>
                    <a:pt x="9228" y="488"/>
                    <a:pt x="9657" y="1060"/>
                    <a:pt x="10252" y="1703"/>
                  </a:cubicBezTo>
                  <a:cubicBezTo>
                    <a:pt x="8859" y="3036"/>
                    <a:pt x="8085" y="3774"/>
                    <a:pt x="6883" y="5655"/>
                  </a:cubicBezTo>
                  <a:cubicBezTo>
                    <a:pt x="5263" y="6298"/>
                    <a:pt x="3585" y="6965"/>
                    <a:pt x="1632" y="8061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91"/>
            <p:cNvSpPr/>
            <p:nvPr/>
          </p:nvSpPr>
          <p:spPr>
            <a:xfrm>
              <a:off x="4298450" y="1824750"/>
              <a:ext cx="256300" cy="201550"/>
            </a:xfrm>
            <a:custGeom>
              <a:avLst/>
              <a:gdLst/>
              <a:ahLst/>
              <a:cxnLst/>
              <a:rect l="l" t="t" r="r" b="b"/>
              <a:pathLst>
                <a:path w="10252" h="8062" extrusionOk="0">
                  <a:moveTo>
                    <a:pt x="8632" y="8061"/>
                  </a:moveTo>
                  <a:cubicBezTo>
                    <a:pt x="9382" y="7240"/>
                    <a:pt x="9918" y="6525"/>
                    <a:pt x="10251" y="5906"/>
                  </a:cubicBezTo>
                  <a:cubicBezTo>
                    <a:pt x="8906" y="4168"/>
                    <a:pt x="8156" y="3216"/>
                    <a:pt x="6346" y="1727"/>
                  </a:cubicBezTo>
                  <a:cubicBezTo>
                    <a:pt x="5037" y="1180"/>
                    <a:pt x="3548" y="549"/>
                    <a:pt x="1286" y="1"/>
                  </a:cubicBezTo>
                  <a:cubicBezTo>
                    <a:pt x="1024" y="489"/>
                    <a:pt x="595" y="1061"/>
                    <a:pt x="0" y="1703"/>
                  </a:cubicBezTo>
                  <a:cubicBezTo>
                    <a:pt x="1405" y="3037"/>
                    <a:pt x="2179" y="3775"/>
                    <a:pt x="3370" y="5656"/>
                  </a:cubicBezTo>
                  <a:cubicBezTo>
                    <a:pt x="5001" y="6299"/>
                    <a:pt x="6680" y="6978"/>
                    <a:pt x="8632" y="8061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91"/>
            <p:cNvSpPr/>
            <p:nvPr/>
          </p:nvSpPr>
          <p:spPr>
            <a:xfrm>
              <a:off x="3669500" y="2259325"/>
              <a:ext cx="259275" cy="318825"/>
            </a:xfrm>
            <a:custGeom>
              <a:avLst/>
              <a:gdLst/>
              <a:ahLst/>
              <a:cxnLst/>
              <a:rect l="l" t="t" r="r" b="b"/>
              <a:pathLst>
                <a:path w="10371" h="12753" extrusionOk="0">
                  <a:moveTo>
                    <a:pt x="5560" y="1"/>
                  </a:moveTo>
                  <a:cubicBezTo>
                    <a:pt x="3096" y="1323"/>
                    <a:pt x="1786" y="2144"/>
                    <a:pt x="262" y="3097"/>
                  </a:cubicBezTo>
                  <a:cubicBezTo>
                    <a:pt x="0" y="5752"/>
                    <a:pt x="12" y="7526"/>
                    <a:pt x="24" y="9574"/>
                  </a:cubicBezTo>
                  <a:cubicBezTo>
                    <a:pt x="1560" y="10645"/>
                    <a:pt x="3203" y="11717"/>
                    <a:pt x="4906" y="12753"/>
                  </a:cubicBezTo>
                  <a:cubicBezTo>
                    <a:pt x="6644" y="11669"/>
                    <a:pt x="8382" y="10597"/>
                    <a:pt x="10121" y="9514"/>
                  </a:cubicBezTo>
                  <a:cubicBezTo>
                    <a:pt x="10180" y="6502"/>
                    <a:pt x="10252" y="5085"/>
                    <a:pt x="10371" y="3132"/>
                  </a:cubicBezTo>
                  <a:cubicBezTo>
                    <a:pt x="8692" y="2096"/>
                    <a:pt x="7073" y="1049"/>
                    <a:pt x="5560" y="1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91"/>
            <p:cNvSpPr/>
            <p:nvPr/>
          </p:nvSpPr>
          <p:spPr>
            <a:xfrm>
              <a:off x="3416775" y="2033725"/>
              <a:ext cx="183100" cy="291425"/>
            </a:xfrm>
            <a:custGeom>
              <a:avLst/>
              <a:gdLst/>
              <a:ahLst/>
              <a:cxnLst/>
              <a:rect l="l" t="t" r="r" b="b"/>
              <a:pathLst>
                <a:path w="7324" h="11657" extrusionOk="0">
                  <a:moveTo>
                    <a:pt x="1668" y="11656"/>
                  </a:moveTo>
                  <a:cubicBezTo>
                    <a:pt x="894" y="10811"/>
                    <a:pt x="346" y="10073"/>
                    <a:pt x="1" y="9442"/>
                  </a:cubicBezTo>
                  <a:cubicBezTo>
                    <a:pt x="429" y="7680"/>
                    <a:pt x="882" y="5858"/>
                    <a:pt x="1989" y="3548"/>
                  </a:cubicBezTo>
                  <a:cubicBezTo>
                    <a:pt x="2930" y="2441"/>
                    <a:pt x="3906" y="1298"/>
                    <a:pt x="5680" y="0"/>
                  </a:cubicBezTo>
                  <a:cubicBezTo>
                    <a:pt x="6014" y="619"/>
                    <a:pt x="6561" y="1345"/>
                    <a:pt x="7323" y="2179"/>
                  </a:cubicBezTo>
                  <a:cubicBezTo>
                    <a:pt x="6656" y="3774"/>
                    <a:pt x="5966" y="5429"/>
                    <a:pt x="5394" y="8025"/>
                  </a:cubicBezTo>
                  <a:cubicBezTo>
                    <a:pt x="4168" y="9049"/>
                    <a:pt x="2894" y="10120"/>
                    <a:pt x="1668" y="11656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91"/>
            <p:cNvSpPr/>
            <p:nvPr/>
          </p:nvSpPr>
          <p:spPr>
            <a:xfrm>
              <a:off x="3566800" y="2523350"/>
              <a:ext cx="223275" cy="280125"/>
            </a:xfrm>
            <a:custGeom>
              <a:avLst/>
              <a:gdLst/>
              <a:ahLst/>
              <a:cxnLst/>
              <a:rect l="l" t="t" r="r" b="b"/>
              <a:pathLst>
                <a:path w="8931" h="11205" extrusionOk="0">
                  <a:moveTo>
                    <a:pt x="5120" y="11205"/>
                  </a:moveTo>
                  <a:cubicBezTo>
                    <a:pt x="3739" y="10359"/>
                    <a:pt x="2418" y="9490"/>
                    <a:pt x="1156" y="8621"/>
                  </a:cubicBezTo>
                  <a:cubicBezTo>
                    <a:pt x="775" y="7025"/>
                    <a:pt x="370" y="5370"/>
                    <a:pt x="1" y="3061"/>
                  </a:cubicBezTo>
                  <a:cubicBezTo>
                    <a:pt x="917" y="2215"/>
                    <a:pt x="1858" y="1334"/>
                    <a:pt x="3692" y="1"/>
                  </a:cubicBezTo>
                  <a:cubicBezTo>
                    <a:pt x="5227" y="1060"/>
                    <a:pt x="6847" y="2120"/>
                    <a:pt x="8537" y="3156"/>
                  </a:cubicBezTo>
                  <a:cubicBezTo>
                    <a:pt x="8645" y="5097"/>
                    <a:pt x="8704" y="6263"/>
                    <a:pt x="8930" y="8871"/>
                  </a:cubicBezTo>
                  <a:cubicBezTo>
                    <a:pt x="7537" y="9692"/>
                    <a:pt x="6323" y="10395"/>
                    <a:pt x="5120" y="11205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91"/>
            <p:cNvSpPr/>
            <p:nvPr/>
          </p:nvSpPr>
          <p:spPr>
            <a:xfrm>
              <a:off x="3376000" y="2296550"/>
              <a:ext cx="78325" cy="301550"/>
            </a:xfrm>
            <a:custGeom>
              <a:avLst/>
              <a:gdLst/>
              <a:ahLst/>
              <a:cxnLst/>
              <a:rect l="l" t="t" r="r" b="b"/>
              <a:pathLst>
                <a:path w="3133" h="12062" extrusionOk="0">
                  <a:moveTo>
                    <a:pt x="1918" y="12061"/>
                  </a:moveTo>
                  <a:cubicBezTo>
                    <a:pt x="1298" y="11371"/>
                    <a:pt x="846" y="10775"/>
                    <a:pt x="572" y="10263"/>
                  </a:cubicBezTo>
                  <a:cubicBezTo>
                    <a:pt x="286" y="8549"/>
                    <a:pt x="1" y="6787"/>
                    <a:pt x="48" y="4370"/>
                  </a:cubicBezTo>
                  <a:cubicBezTo>
                    <a:pt x="263" y="3072"/>
                    <a:pt x="477" y="1727"/>
                    <a:pt x="1287" y="0"/>
                  </a:cubicBezTo>
                  <a:cubicBezTo>
                    <a:pt x="1632" y="631"/>
                    <a:pt x="2180" y="1358"/>
                    <a:pt x="2942" y="2191"/>
                  </a:cubicBezTo>
                  <a:cubicBezTo>
                    <a:pt x="2882" y="3894"/>
                    <a:pt x="2811" y="5822"/>
                    <a:pt x="3132" y="8430"/>
                  </a:cubicBezTo>
                  <a:cubicBezTo>
                    <a:pt x="2620" y="9466"/>
                    <a:pt x="2108" y="10525"/>
                    <a:pt x="1918" y="12061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91"/>
            <p:cNvSpPr/>
            <p:nvPr/>
          </p:nvSpPr>
          <p:spPr>
            <a:xfrm>
              <a:off x="4099600" y="2501625"/>
              <a:ext cx="263150" cy="298575"/>
            </a:xfrm>
            <a:custGeom>
              <a:avLst/>
              <a:gdLst/>
              <a:ahLst/>
              <a:cxnLst/>
              <a:rect l="l" t="t" r="r" b="b"/>
              <a:pathLst>
                <a:path w="10526" h="11943" extrusionOk="0">
                  <a:moveTo>
                    <a:pt x="5109" y="11943"/>
                  </a:moveTo>
                  <a:cubicBezTo>
                    <a:pt x="3477" y="11288"/>
                    <a:pt x="1751" y="10538"/>
                    <a:pt x="1" y="9716"/>
                  </a:cubicBezTo>
                  <a:cubicBezTo>
                    <a:pt x="37" y="8323"/>
                    <a:pt x="96" y="6406"/>
                    <a:pt x="96" y="3703"/>
                  </a:cubicBezTo>
                  <a:cubicBezTo>
                    <a:pt x="1799" y="2560"/>
                    <a:pt x="3406" y="1465"/>
                    <a:pt x="5287" y="1"/>
                  </a:cubicBezTo>
                  <a:cubicBezTo>
                    <a:pt x="7014" y="810"/>
                    <a:pt x="8704" y="1548"/>
                    <a:pt x="10324" y="2191"/>
                  </a:cubicBezTo>
                  <a:cubicBezTo>
                    <a:pt x="10431" y="4120"/>
                    <a:pt x="10526" y="5942"/>
                    <a:pt x="10431" y="8192"/>
                  </a:cubicBezTo>
                  <a:cubicBezTo>
                    <a:pt x="9050" y="9287"/>
                    <a:pt x="7478" y="10526"/>
                    <a:pt x="5109" y="11943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91"/>
            <p:cNvSpPr/>
            <p:nvPr/>
          </p:nvSpPr>
          <p:spPr>
            <a:xfrm>
              <a:off x="3944525" y="2767125"/>
              <a:ext cx="267025" cy="216725"/>
            </a:xfrm>
            <a:custGeom>
              <a:avLst/>
              <a:gdLst/>
              <a:ahLst/>
              <a:cxnLst/>
              <a:rect l="l" t="t" r="r" b="b"/>
              <a:pathLst>
                <a:path w="10681" h="8669" extrusionOk="0">
                  <a:moveTo>
                    <a:pt x="4156" y="8669"/>
                  </a:moveTo>
                  <a:cubicBezTo>
                    <a:pt x="2822" y="8133"/>
                    <a:pt x="1429" y="7526"/>
                    <a:pt x="1" y="6859"/>
                  </a:cubicBezTo>
                  <a:cubicBezTo>
                    <a:pt x="132" y="5799"/>
                    <a:pt x="274" y="4716"/>
                    <a:pt x="334" y="2644"/>
                  </a:cubicBezTo>
                  <a:cubicBezTo>
                    <a:pt x="2001" y="1858"/>
                    <a:pt x="3573" y="1120"/>
                    <a:pt x="5608" y="1"/>
                  </a:cubicBezTo>
                  <a:cubicBezTo>
                    <a:pt x="7347" y="811"/>
                    <a:pt x="9049" y="1549"/>
                    <a:pt x="10681" y="2204"/>
                  </a:cubicBezTo>
                  <a:cubicBezTo>
                    <a:pt x="10454" y="3644"/>
                    <a:pt x="10228" y="5133"/>
                    <a:pt x="9692" y="6704"/>
                  </a:cubicBezTo>
                  <a:cubicBezTo>
                    <a:pt x="5573" y="8359"/>
                    <a:pt x="4156" y="8669"/>
                    <a:pt x="4156" y="8669"/>
                  </a:cubicBezTo>
                  <a:close/>
                </a:path>
              </a:pathLst>
            </a:custGeom>
            <a:solidFill>
              <a:schemeClr val="lt1">
                <a:alpha val="18540"/>
              </a:scheme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388" name="Google Shape;2388;p91"/>
          <p:cNvCxnSpPr/>
          <p:nvPr/>
        </p:nvCxnSpPr>
        <p:spPr>
          <a:xfrm flipH="1">
            <a:off x="3867750" y="45994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3" name="Google Shape;2393;p92"/>
          <p:cNvPicPr preferRelativeResize="0"/>
          <p:nvPr/>
        </p:nvPicPr>
        <p:blipFill rotWithShape="1">
          <a:blip r:embed="rId4">
            <a:alphaModFix/>
          </a:blip>
          <a:srcRect l="16989" r="26884"/>
          <a:stretch/>
        </p:blipFill>
        <p:spPr>
          <a:xfrm>
            <a:off x="618200" y="801425"/>
            <a:ext cx="3532800" cy="354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94" name="Google Shape;2394;p92"/>
          <p:cNvSpPr txBox="1">
            <a:spLocks noGrp="1"/>
          </p:cNvSpPr>
          <p:nvPr>
            <p:ph type="title"/>
          </p:nvPr>
        </p:nvSpPr>
        <p:spPr>
          <a:xfrm>
            <a:off x="4634125" y="1143000"/>
            <a:ext cx="3532800" cy="27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  <p:cxnSp>
        <p:nvCxnSpPr>
          <p:cNvPr id="2395" name="Google Shape;2395;p92"/>
          <p:cNvCxnSpPr/>
          <p:nvPr/>
        </p:nvCxnSpPr>
        <p:spPr>
          <a:xfrm>
            <a:off x="4391363" y="1957475"/>
            <a:ext cx="2400" cy="12285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0" name="Google Shape;2400;p93" title="smiley-businessman-holding-high-tech-hologram.jp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487" r="9495"/>
          <a:stretch/>
        </p:blipFill>
        <p:spPr>
          <a:xfrm>
            <a:off x="5098600" y="897000"/>
            <a:ext cx="3393000" cy="3349500"/>
          </a:xfrm>
          <a:prstGeom prst="rect">
            <a:avLst/>
          </a:prstGeom>
        </p:spPr>
      </p:pic>
      <p:sp>
        <p:nvSpPr>
          <p:cNvPr id="2401" name="Google Shape;2401;p93"/>
          <p:cNvSpPr txBox="1">
            <a:spLocks noGrp="1"/>
          </p:cNvSpPr>
          <p:nvPr>
            <p:ph type="subTitle" idx="1"/>
          </p:nvPr>
        </p:nvSpPr>
        <p:spPr>
          <a:xfrm>
            <a:off x="713225" y="2068950"/>
            <a:ext cx="4044900" cy="21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</a:t>
            </a:r>
            <a:endParaRPr/>
          </a:p>
        </p:txBody>
      </p:sp>
      <p:sp>
        <p:nvSpPr>
          <p:cNvPr id="2402" name="Google Shape;2402;p93"/>
          <p:cNvSpPr txBox="1">
            <a:spLocks noGrp="1"/>
          </p:cNvSpPr>
          <p:nvPr>
            <p:ph type="title"/>
          </p:nvPr>
        </p:nvSpPr>
        <p:spPr>
          <a:xfrm>
            <a:off x="713225" y="495900"/>
            <a:ext cx="40449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ALWAYS REINFORCES THE CONCEPT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94"/>
          <p:cNvSpPr txBox="1">
            <a:spLocks noGrp="1"/>
          </p:cNvSpPr>
          <p:nvPr>
            <p:ph type="title"/>
          </p:nvPr>
        </p:nvSpPr>
        <p:spPr>
          <a:xfrm>
            <a:off x="1241850" y="2072750"/>
            <a:ext cx="66603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333,000,000+</a:t>
            </a:r>
            <a:endParaRPr/>
          </a:p>
        </p:txBody>
      </p:sp>
      <p:sp>
        <p:nvSpPr>
          <p:cNvPr id="2408" name="Google Shape;2408;p94"/>
          <p:cNvSpPr txBox="1">
            <a:spLocks noGrp="1"/>
          </p:cNvSpPr>
          <p:nvPr>
            <p:ph type="body" idx="1"/>
          </p:nvPr>
        </p:nvSpPr>
        <p:spPr>
          <a:xfrm>
            <a:off x="1241850" y="3265950"/>
            <a:ext cx="66603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connectors has the most complex AI prototype</a:t>
            </a:r>
            <a:endParaRPr/>
          </a:p>
        </p:txBody>
      </p:sp>
      <p:grpSp>
        <p:nvGrpSpPr>
          <p:cNvPr id="2409" name="Google Shape;2409;p94"/>
          <p:cNvGrpSpPr/>
          <p:nvPr/>
        </p:nvGrpSpPr>
        <p:grpSpPr>
          <a:xfrm>
            <a:off x="4324300" y="1372400"/>
            <a:ext cx="495400" cy="473150"/>
            <a:chOff x="4324300" y="1536075"/>
            <a:chExt cx="495400" cy="473150"/>
          </a:xfrm>
        </p:grpSpPr>
        <p:cxnSp>
          <p:nvCxnSpPr>
            <p:cNvPr id="2410" name="Google Shape;2410;p94"/>
            <p:cNvCxnSpPr>
              <a:stCxn id="2411" idx="2"/>
              <a:endCxn id="2412" idx="5"/>
            </p:cNvCxnSpPr>
            <p:nvPr/>
          </p:nvCxnSpPr>
          <p:spPr>
            <a:xfrm rot="10800000">
              <a:off x="4391000" y="1747325"/>
              <a:ext cx="272700" cy="2229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12" name="Google Shape;2412;p94"/>
            <p:cNvSpPr/>
            <p:nvPr/>
          </p:nvSpPr>
          <p:spPr>
            <a:xfrm>
              <a:off x="4324300" y="1680775"/>
              <a:ext cx="78000" cy="780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94"/>
            <p:cNvSpPr/>
            <p:nvPr/>
          </p:nvSpPr>
          <p:spPr>
            <a:xfrm>
              <a:off x="4741700" y="1536075"/>
              <a:ext cx="78000" cy="780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94"/>
            <p:cNvSpPr/>
            <p:nvPr/>
          </p:nvSpPr>
          <p:spPr>
            <a:xfrm>
              <a:off x="4663700" y="1931225"/>
              <a:ext cx="78000" cy="78000"/>
            </a:xfrm>
            <a:prstGeom prst="ellipse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14" name="Google Shape;2414;p94"/>
            <p:cNvCxnSpPr>
              <a:stCxn id="2412" idx="7"/>
              <a:endCxn id="2413" idx="2"/>
            </p:cNvCxnSpPr>
            <p:nvPr/>
          </p:nvCxnSpPr>
          <p:spPr>
            <a:xfrm rot="10800000" flipH="1">
              <a:off x="4390877" y="1575198"/>
              <a:ext cx="350700" cy="1170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5" name="Google Shape;2415;p94"/>
            <p:cNvCxnSpPr>
              <a:stCxn id="2411" idx="7"/>
              <a:endCxn id="2413" idx="4"/>
            </p:cNvCxnSpPr>
            <p:nvPr/>
          </p:nvCxnSpPr>
          <p:spPr>
            <a:xfrm rot="10800000" flipH="1">
              <a:off x="4730277" y="1614148"/>
              <a:ext cx="50400" cy="3285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416" name="Google Shape;2416;p94"/>
          <p:cNvCxnSpPr/>
          <p:nvPr/>
        </p:nvCxnSpPr>
        <p:spPr>
          <a:xfrm flipH="1">
            <a:off x="3867850" y="41407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1" name="Google Shape;2421;p95"/>
          <p:cNvGrpSpPr/>
          <p:nvPr/>
        </p:nvGrpSpPr>
        <p:grpSpPr>
          <a:xfrm>
            <a:off x="6707084" y="984157"/>
            <a:ext cx="3175160" cy="3175197"/>
            <a:chOff x="2707175" y="1672350"/>
            <a:chExt cx="2116350" cy="2116375"/>
          </a:xfrm>
        </p:grpSpPr>
        <p:sp>
          <p:nvSpPr>
            <p:cNvPr id="2422" name="Google Shape;2422;p95"/>
            <p:cNvSpPr/>
            <p:nvPr/>
          </p:nvSpPr>
          <p:spPr>
            <a:xfrm>
              <a:off x="2707175" y="1672350"/>
              <a:ext cx="2116350" cy="2116375"/>
            </a:xfrm>
            <a:custGeom>
              <a:avLst/>
              <a:gdLst/>
              <a:ahLst/>
              <a:cxnLst/>
              <a:rect l="l" t="t" r="r" b="b"/>
              <a:pathLst>
                <a:path w="84654" h="84655" fill="none" extrusionOk="0">
                  <a:moveTo>
                    <a:pt x="44375" y="1132"/>
                  </a:moveTo>
                  <a:cubicBezTo>
                    <a:pt x="67128" y="2263"/>
                    <a:pt x="84654" y="21623"/>
                    <a:pt x="83523" y="44375"/>
                  </a:cubicBezTo>
                  <a:cubicBezTo>
                    <a:pt x="82392" y="67128"/>
                    <a:pt x="63032" y="84654"/>
                    <a:pt x="40279" y="83523"/>
                  </a:cubicBezTo>
                  <a:cubicBezTo>
                    <a:pt x="17526" y="82392"/>
                    <a:pt x="0" y="63032"/>
                    <a:pt x="1131" y="40280"/>
                  </a:cubicBezTo>
                  <a:cubicBezTo>
                    <a:pt x="2263" y="17527"/>
                    <a:pt x="21622" y="1"/>
                    <a:pt x="44375" y="1132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23" name="Google Shape;2423;p95"/>
            <p:cNvSpPr/>
            <p:nvPr/>
          </p:nvSpPr>
          <p:spPr>
            <a:xfrm>
              <a:off x="3314100" y="2279275"/>
              <a:ext cx="451275" cy="451275"/>
            </a:xfrm>
            <a:custGeom>
              <a:avLst/>
              <a:gdLst/>
              <a:ahLst/>
              <a:cxnLst/>
              <a:rect l="l" t="t" r="r" b="b"/>
              <a:pathLst>
                <a:path w="18051" h="18051" fill="none" extrusionOk="0">
                  <a:moveTo>
                    <a:pt x="0" y="18050"/>
                  </a:moveTo>
                  <a:cubicBezTo>
                    <a:pt x="0" y="8085"/>
                    <a:pt x="8073" y="1"/>
                    <a:pt x="18050" y="1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1815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24" name="Google Shape;2424;p95"/>
            <p:cNvSpPr/>
            <p:nvPr/>
          </p:nvSpPr>
          <p:spPr>
            <a:xfrm>
              <a:off x="3765350" y="2730525"/>
              <a:ext cx="451250" cy="451575"/>
            </a:xfrm>
            <a:custGeom>
              <a:avLst/>
              <a:gdLst/>
              <a:ahLst/>
              <a:cxnLst/>
              <a:rect l="l" t="t" r="r" b="b"/>
              <a:pathLst>
                <a:path w="18050" h="18063" fill="none" extrusionOk="0">
                  <a:moveTo>
                    <a:pt x="18050" y="0"/>
                  </a:moveTo>
                  <a:cubicBezTo>
                    <a:pt x="18050" y="9978"/>
                    <a:pt x="9966" y="18062"/>
                    <a:pt x="0" y="18062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1815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25" name="Google Shape;2425;p95"/>
            <p:cNvSpPr/>
            <p:nvPr/>
          </p:nvSpPr>
          <p:spPr>
            <a:xfrm>
              <a:off x="3628725" y="2594200"/>
              <a:ext cx="272975" cy="272975"/>
            </a:xfrm>
            <a:custGeom>
              <a:avLst/>
              <a:gdLst/>
              <a:ahLst/>
              <a:cxnLst/>
              <a:rect l="l" t="t" r="r" b="b"/>
              <a:pathLst>
                <a:path w="10919" h="10919" fill="none" extrusionOk="0">
                  <a:moveTo>
                    <a:pt x="10918" y="5453"/>
                  </a:moveTo>
                  <a:cubicBezTo>
                    <a:pt x="10918" y="8478"/>
                    <a:pt x="8477" y="10918"/>
                    <a:pt x="5465" y="10918"/>
                  </a:cubicBezTo>
                  <a:cubicBezTo>
                    <a:pt x="2453" y="10918"/>
                    <a:pt x="0" y="8478"/>
                    <a:pt x="0" y="5453"/>
                  </a:cubicBezTo>
                  <a:cubicBezTo>
                    <a:pt x="0" y="2441"/>
                    <a:pt x="2453" y="0"/>
                    <a:pt x="5465" y="0"/>
                  </a:cubicBezTo>
                  <a:cubicBezTo>
                    <a:pt x="8477" y="0"/>
                    <a:pt x="10918" y="2441"/>
                    <a:pt x="10918" y="5453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 w="3035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26" name="Google Shape;2426;p95"/>
            <p:cNvSpPr/>
            <p:nvPr/>
          </p:nvSpPr>
          <p:spPr>
            <a:xfrm>
              <a:off x="3553400" y="2730525"/>
              <a:ext cx="211975" cy="211950"/>
            </a:xfrm>
            <a:custGeom>
              <a:avLst/>
              <a:gdLst/>
              <a:ahLst/>
              <a:cxnLst/>
              <a:rect l="l" t="t" r="r" b="b"/>
              <a:pathLst>
                <a:path w="8479" h="8478" fill="none" extrusionOk="0">
                  <a:moveTo>
                    <a:pt x="8478" y="8478"/>
                  </a:moveTo>
                  <a:cubicBezTo>
                    <a:pt x="3799" y="8478"/>
                    <a:pt x="1" y="4680"/>
                    <a:pt x="1" y="0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101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27" name="Google Shape;2427;p95"/>
            <p:cNvSpPr/>
            <p:nvPr/>
          </p:nvSpPr>
          <p:spPr>
            <a:xfrm>
              <a:off x="3765350" y="2518900"/>
              <a:ext cx="211650" cy="211650"/>
            </a:xfrm>
            <a:custGeom>
              <a:avLst/>
              <a:gdLst/>
              <a:ahLst/>
              <a:cxnLst/>
              <a:rect l="l" t="t" r="r" b="b"/>
              <a:pathLst>
                <a:path w="8466" h="8466" fill="none" extrusionOk="0">
                  <a:moveTo>
                    <a:pt x="0" y="0"/>
                  </a:moveTo>
                  <a:cubicBezTo>
                    <a:pt x="4679" y="0"/>
                    <a:pt x="8465" y="3786"/>
                    <a:pt x="8465" y="8465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101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28" name="Google Shape;2428;p95"/>
            <p:cNvSpPr/>
            <p:nvPr/>
          </p:nvSpPr>
          <p:spPr>
            <a:xfrm>
              <a:off x="2875650" y="1841125"/>
              <a:ext cx="1779400" cy="1779125"/>
            </a:xfrm>
            <a:custGeom>
              <a:avLst/>
              <a:gdLst/>
              <a:ahLst/>
              <a:cxnLst/>
              <a:rect l="l" t="t" r="r" b="b"/>
              <a:pathLst>
                <a:path w="71176" h="71165" fill="none" extrusionOk="0">
                  <a:moveTo>
                    <a:pt x="71176" y="35576"/>
                  </a:moveTo>
                  <a:cubicBezTo>
                    <a:pt x="71176" y="55234"/>
                    <a:pt x="55245" y="71164"/>
                    <a:pt x="35588" y="71164"/>
                  </a:cubicBezTo>
                  <a:cubicBezTo>
                    <a:pt x="15931" y="71164"/>
                    <a:pt x="0" y="55234"/>
                    <a:pt x="0" y="35576"/>
                  </a:cubicBezTo>
                  <a:cubicBezTo>
                    <a:pt x="0" y="15931"/>
                    <a:pt x="15931" y="1"/>
                    <a:pt x="35588" y="1"/>
                  </a:cubicBezTo>
                  <a:cubicBezTo>
                    <a:pt x="55245" y="1"/>
                    <a:pt x="71176" y="15931"/>
                    <a:pt x="71176" y="35576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29" name="Google Shape;2429;p95"/>
            <p:cNvSpPr/>
            <p:nvPr/>
          </p:nvSpPr>
          <p:spPr>
            <a:xfrm>
              <a:off x="2883675" y="2850475"/>
              <a:ext cx="826925" cy="768275"/>
            </a:xfrm>
            <a:custGeom>
              <a:avLst/>
              <a:gdLst/>
              <a:ahLst/>
              <a:cxnLst/>
              <a:rect l="l" t="t" r="r" b="b"/>
              <a:pathLst>
                <a:path w="33077" h="30731" fill="none" extrusionOk="0">
                  <a:moveTo>
                    <a:pt x="33076" y="30731"/>
                  </a:moveTo>
                  <a:cubicBezTo>
                    <a:pt x="16038" y="29695"/>
                    <a:pt x="2239" y="16681"/>
                    <a:pt x="1" y="1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910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0" name="Google Shape;2430;p95"/>
            <p:cNvSpPr/>
            <p:nvPr/>
          </p:nvSpPr>
          <p:spPr>
            <a:xfrm>
              <a:off x="3832025" y="1843500"/>
              <a:ext cx="823025" cy="887050"/>
            </a:xfrm>
            <a:custGeom>
              <a:avLst/>
              <a:gdLst/>
              <a:ahLst/>
              <a:cxnLst/>
              <a:rect l="l" t="t" r="r" b="b"/>
              <a:pathLst>
                <a:path w="32921" h="35482" fill="none" extrusionOk="0">
                  <a:moveTo>
                    <a:pt x="0" y="1"/>
                  </a:moveTo>
                  <a:cubicBezTo>
                    <a:pt x="18407" y="1358"/>
                    <a:pt x="32921" y="16729"/>
                    <a:pt x="32921" y="35481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910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1" name="Google Shape;2431;p95"/>
            <p:cNvSpPr/>
            <p:nvPr/>
          </p:nvSpPr>
          <p:spPr>
            <a:xfrm>
              <a:off x="3765350" y="1934300"/>
              <a:ext cx="25" cy="175350"/>
            </a:xfrm>
            <a:custGeom>
              <a:avLst/>
              <a:gdLst/>
              <a:ahLst/>
              <a:cxnLst/>
              <a:rect l="l" t="t" r="r" b="b"/>
              <a:pathLst>
                <a:path w="1" h="7014" fill="none" extrusionOk="0">
                  <a:moveTo>
                    <a:pt x="0" y="0"/>
                  </a:moveTo>
                  <a:lnTo>
                    <a:pt x="0" y="7013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2" name="Google Shape;2432;p95"/>
            <p:cNvSpPr/>
            <p:nvPr/>
          </p:nvSpPr>
          <p:spPr>
            <a:xfrm>
              <a:off x="3765350" y="3351725"/>
              <a:ext cx="25" cy="175350"/>
            </a:xfrm>
            <a:custGeom>
              <a:avLst/>
              <a:gdLst/>
              <a:ahLst/>
              <a:cxnLst/>
              <a:rect l="l" t="t" r="r" b="b"/>
              <a:pathLst>
                <a:path w="1" h="7014" fill="none" extrusionOk="0">
                  <a:moveTo>
                    <a:pt x="0" y="1"/>
                  </a:moveTo>
                  <a:lnTo>
                    <a:pt x="0" y="7014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3" name="Google Shape;2433;p95"/>
            <p:cNvSpPr/>
            <p:nvPr/>
          </p:nvSpPr>
          <p:spPr>
            <a:xfrm>
              <a:off x="3695975" y="1937275"/>
              <a:ext cx="15225" cy="174750"/>
            </a:xfrm>
            <a:custGeom>
              <a:avLst/>
              <a:gdLst/>
              <a:ahLst/>
              <a:cxnLst/>
              <a:rect l="l" t="t" r="r" b="b"/>
              <a:pathLst>
                <a:path w="609" h="6990" fill="none" extrusionOk="0">
                  <a:moveTo>
                    <a:pt x="1" y="0"/>
                  </a:moveTo>
                  <a:lnTo>
                    <a:pt x="608" y="6989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4" name="Google Shape;2434;p95"/>
            <p:cNvSpPr/>
            <p:nvPr/>
          </p:nvSpPr>
          <p:spPr>
            <a:xfrm>
              <a:off x="3819525" y="3349350"/>
              <a:ext cx="15200" cy="174450"/>
            </a:xfrm>
            <a:custGeom>
              <a:avLst/>
              <a:gdLst/>
              <a:ahLst/>
              <a:cxnLst/>
              <a:rect l="l" t="t" r="r" b="b"/>
              <a:pathLst>
                <a:path w="608" h="6978" fill="none" extrusionOk="0">
                  <a:moveTo>
                    <a:pt x="0" y="1"/>
                  </a:moveTo>
                  <a:lnTo>
                    <a:pt x="607" y="6978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5" name="Google Shape;2435;p95"/>
            <p:cNvSpPr/>
            <p:nvPr/>
          </p:nvSpPr>
          <p:spPr>
            <a:xfrm>
              <a:off x="3626925" y="1946500"/>
              <a:ext cx="30400" cy="172375"/>
            </a:xfrm>
            <a:custGeom>
              <a:avLst/>
              <a:gdLst/>
              <a:ahLst/>
              <a:cxnLst/>
              <a:rect l="l" t="t" r="r" b="b"/>
              <a:pathLst>
                <a:path w="1216" h="6895" fill="none" extrusionOk="0">
                  <a:moveTo>
                    <a:pt x="1" y="1"/>
                  </a:moveTo>
                  <a:lnTo>
                    <a:pt x="1215" y="6894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6" name="Google Shape;2436;p95"/>
            <p:cNvSpPr/>
            <p:nvPr/>
          </p:nvSpPr>
          <p:spPr>
            <a:xfrm>
              <a:off x="3873100" y="3342500"/>
              <a:ext cx="30375" cy="172375"/>
            </a:xfrm>
            <a:custGeom>
              <a:avLst/>
              <a:gdLst/>
              <a:ahLst/>
              <a:cxnLst/>
              <a:rect l="l" t="t" r="r" b="b"/>
              <a:pathLst>
                <a:path w="1215" h="6895" fill="none" extrusionOk="0">
                  <a:moveTo>
                    <a:pt x="0" y="1"/>
                  </a:moveTo>
                  <a:lnTo>
                    <a:pt x="1215" y="6894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7" name="Google Shape;2437;p95"/>
            <p:cNvSpPr/>
            <p:nvPr/>
          </p:nvSpPr>
          <p:spPr>
            <a:xfrm>
              <a:off x="3559075" y="1961375"/>
              <a:ext cx="45550" cy="169400"/>
            </a:xfrm>
            <a:custGeom>
              <a:avLst/>
              <a:gdLst/>
              <a:ahLst/>
              <a:cxnLst/>
              <a:rect l="l" t="t" r="r" b="b"/>
              <a:pathLst>
                <a:path w="1822" h="6776" fill="none" extrusionOk="0">
                  <a:moveTo>
                    <a:pt x="0" y="1"/>
                  </a:moveTo>
                  <a:lnTo>
                    <a:pt x="1822" y="6775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8" name="Google Shape;2438;p95"/>
            <p:cNvSpPr/>
            <p:nvPr/>
          </p:nvSpPr>
          <p:spPr>
            <a:xfrm>
              <a:off x="3926075" y="3330600"/>
              <a:ext cx="45275" cy="169100"/>
            </a:xfrm>
            <a:custGeom>
              <a:avLst/>
              <a:gdLst/>
              <a:ahLst/>
              <a:cxnLst/>
              <a:rect l="l" t="t" r="r" b="b"/>
              <a:pathLst>
                <a:path w="1811" h="6764" fill="none" extrusionOk="0">
                  <a:moveTo>
                    <a:pt x="0" y="0"/>
                  </a:moveTo>
                  <a:lnTo>
                    <a:pt x="1810" y="6763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39" name="Google Shape;2439;p95"/>
            <p:cNvSpPr/>
            <p:nvPr/>
          </p:nvSpPr>
          <p:spPr>
            <a:xfrm>
              <a:off x="3492975" y="1982525"/>
              <a:ext cx="59850" cy="164325"/>
            </a:xfrm>
            <a:custGeom>
              <a:avLst/>
              <a:gdLst/>
              <a:ahLst/>
              <a:cxnLst/>
              <a:rect l="l" t="t" r="r" b="b"/>
              <a:pathLst>
                <a:path w="2394" h="6573" fill="none" extrusionOk="0">
                  <a:moveTo>
                    <a:pt x="1" y="0"/>
                  </a:moveTo>
                  <a:lnTo>
                    <a:pt x="2394" y="6572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0" name="Google Shape;2440;p95"/>
            <p:cNvSpPr/>
            <p:nvPr/>
          </p:nvSpPr>
          <p:spPr>
            <a:xfrm>
              <a:off x="3977875" y="3314225"/>
              <a:ext cx="59850" cy="164625"/>
            </a:xfrm>
            <a:custGeom>
              <a:avLst/>
              <a:gdLst/>
              <a:ahLst/>
              <a:cxnLst/>
              <a:rect l="l" t="t" r="r" b="b"/>
              <a:pathLst>
                <a:path w="2394" h="6585" fill="none" extrusionOk="0">
                  <a:moveTo>
                    <a:pt x="0" y="1"/>
                  </a:moveTo>
                  <a:lnTo>
                    <a:pt x="2393" y="6585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1" name="Google Shape;2441;p95"/>
            <p:cNvSpPr/>
            <p:nvPr/>
          </p:nvSpPr>
          <p:spPr>
            <a:xfrm>
              <a:off x="3428700" y="2009000"/>
              <a:ext cx="74125" cy="158675"/>
            </a:xfrm>
            <a:custGeom>
              <a:avLst/>
              <a:gdLst/>
              <a:ahLst/>
              <a:cxnLst/>
              <a:rect l="l" t="t" r="r" b="b"/>
              <a:pathLst>
                <a:path w="2965" h="6347" fill="none" extrusionOk="0">
                  <a:moveTo>
                    <a:pt x="0" y="1"/>
                  </a:moveTo>
                  <a:lnTo>
                    <a:pt x="2965" y="6347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2" name="Google Shape;2442;p95"/>
            <p:cNvSpPr/>
            <p:nvPr/>
          </p:nvSpPr>
          <p:spPr>
            <a:xfrm>
              <a:off x="4027875" y="3293700"/>
              <a:ext cx="73850" cy="158675"/>
            </a:xfrm>
            <a:custGeom>
              <a:avLst/>
              <a:gdLst/>
              <a:ahLst/>
              <a:cxnLst/>
              <a:rect l="l" t="t" r="r" b="b"/>
              <a:pathLst>
                <a:path w="2954" h="6347" fill="none" extrusionOk="0">
                  <a:moveTo>
                    <a:pt x="0" y="0"/>
                  </a:moveTo>
                  <a:lnTo>
                    <a:pt x="2953" y="6346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3" name="Google Shape;2443;p95"/>
            <p:cNvSpPr/>
            <p:nvPr/>
          </p:nvSpPr>
          <p:spPr>
            <a:xfrm>
              <a:off x="3367075" y="2041150"/>
              <a:ext cx="87525" cy="151525"/>
            </a:xfrm>
            <a:custGeom>
              <a:avLst/>
              <a:gdLst/>
              <a:ahLst/>
              <a:cxnLst/>
              <a:rect l="l" t="t" r="r" b="b"/>
              <a:pathLst>
                <a:path w="3501" h="6061" fill="none" extrusionOk="0">
                  <a:moveTo>
                    <a:pt x="1" y="1"/>
                  </a:moveTo>
                  <a:lnTo>
                    <a:pt x="3501" y="6061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4" name="Google Shape;2444;p95"/>
            <p:cNvSpPr/>
            <p:nvPr/>
          </p:nvSpPr>
          <p:spPr>
            <a:xfrm>
              <a:off x="4075800" y="3268675"/>
              <a:ext cx="87525" cy="151550"/>
            </a:xfrm>
            <a:custGeom>
              <a:avLst/>
              <a:gdLst/>
              <a:ahLst/>
              <a:cxnLst/>
              <a:rect l="l" t="t" r="r" b="b"/>
              <a:pathLst>
                <a:path w="3501" h="6062" fill="none" extrusionOk="0">
                  <a:moveTo>
                    <a:pt x="0" y="1"/>
                  </a:moveTo>
                  <a:lnTo>
                    <a:pt x="3501" y="6061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5" name="Google Shape;2445;p95"/>
            <p:cNvSpPr/>
            <p:nvPr/>
          </p:nvSpPr>
          <p:spPr>
            <a:xfrm>
              <a:off x="3308425" y="2078350"/>
              <a:ext cx="100650" cy="143500"/>
            </a:xfrm>
            <a:custGeom>
              <a:avLst/>
              <a:gdLst/>
              <a:ahLst/>
              <a:cxnLst/>
              <a:rect l="l" t="t" r="r" b="b"/>
              <a:pathLst>
                <a:path w="4026" h="5740" fill="none" extrusionOk="0">
                  <a:moveTo>
                    <a:pt x="1" y="1"/>
                  </a:moveTo>
                  <a:lnTo>
                    <a:pt x="4025" y="5740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6" name="Google Shape;2446;p95"/>
            <p:cNvSpPr/>
            <p:nvPr/>
          </p:nvSpPr>
          <p:spPr>
            <a:xfrm>
              <a:off x="4121625" y="3239525"/>
              <a:ext cx="100350" cy="143475"/>
            </a:xfrm>
            <a:custGeom>
              <a:avLst/>
              <a:gdLst/>
              <a:ahLst/>
              <a:cxnLst/>
              <a:rect l="l" t="t" r="r" b="b"/>
              <a:pathLst>
                <a:path w="4014" h="5739" fill="none" extrusionOk="0">
                  <a:moveTo>
                    <a:pt x="1" y="0"/>
                  </a:moveTo>
                  <a:lnTo>
                    <a:pt x="4013" y="5739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7" name="Google Shape;2447;p95"/>
            <p:cNvSpPr/>
            <p:nvPr/>
          </p:nvSpPr>
          <p:spPr>
            <a:xfrm>
              <a:off x="3253375" y="2120625"/>
              <a:ext cx="112525" cy="134275"/>
            </a:xfrm>
            <a:custGeom>
              <a:avLst/>
              <a:gdLst/>
              <a:ahLst/>
              <a:cxnLst/>
              <a:rect l="l" t="t" r="r" b="b"/>
              <a:pathLst>
                <a:path w="4501" h="5371" fill="none" extrusionOk="0">
                  <a:moveTo>
                    <a:pt x="0" y="1"/>
                  </a:moveTo>
                  <a:lnTo>
                    <a:pt x="4501" y="5370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8" name="Google Shape;2448;p95"/>
            <p:cNvSpPr/>
            <p:nvPr/>
          </p:nvSpPr>
          <p:spPr>
            <a:xfrm>
              <a:off x="4164500" y="3206475"/>
              <a:ext cx="112525" cy="134275"/>
            </a:xfrm>
            <a:custGeom>
              <a:avLst/>
              <a:gdLst/>
              <a:ahLst/>
              <a:cxnLst/>
              <a:rect l="l" t="t" r="r" b="b"/>
              <a:pathLst>
                <a:path w="4501" h="5371" fill="none" extrusionOk="0">
                  <a:moveTo>
                    <a:pt x="0" y="1"/>
                  </a:moveTo>
                  <a:lnTo>
                    <a:pt x="4501" y="5370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49" name="Google Shape;2449;p95"/>
            <p:cNvSpPr/>
            <p:nvPr/>
          </p:nvSpPr>
          <p:spPr>
            <a:xfrm>
              <a:off x="3202175" y="2167650"/>
              <a:ext cx="123850" cy="123850"/>
            </a:xfrm>
            <a:custGeom>
              <a:avLst/>
              <a:gdLst/>
              <a:ahLst/>
              <a:cxnLst/>
              <a:rect l="l" t="t" r="r" b="b"/>
              <a:pathLst>
                <a:path w="4954" h="4954" fill="none" extrusionOk="0">
                  <a:moveTo>
                    <a:pt x="0" y="1"/>
                  </a:moveTo>
                  <a:lnTo>
                    <a:pt x="4953" y="4954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0" name="Google Shape;2450;p95"/>
            <p:cNvSpPr/>
            <p:nvPr/>
          </p:nvSpPr>
          <p:spPr>
            <a:xfrm>
              <a:off x="4204375" y="3169875"/>
              <a:ext cx="123850" cy="123850"/>
            </a:xfrm>
            <a:custGeom>
              <a:avLst/>
              <a:gdLst/>
              <a:ahLst/>
              <a:cxnLst/>
              <a:rect l="l" t="t" r="r" b="b"/>
              <a:pathLst>
                <a:path w="4954" h="4954" fill="none" extrusionOk="0">
                  <a:moveTo>
                    <a:pt x="1" y="0"/>
                  </a:moveTo>
                  <a:lnTo>
                    <a:pt x="4954" y="4953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1" name="Google Shape;2451;p95"/>
            <p:cNvSpPr/>
            <p:nvPr/>
          </p:nvSpPr>
          <p:spPr>
            <a:xfrm>
              <a:off x="3155450" y="2218850"/>
              <a:ext cx="133950" cy="112550"/>
            </a:xfrm>
            <a:custGeom>
              <a:avLst/>
              <a:gdLst/>
              <a:ahLst/>
              <a:cxnLst/>
              <a:rect l="l" t="t" r="r" b="b"/>
              <a:pathLst>
                <a:path w="5358" h="4502" fill="none" extrusionOk="0">
                  <a:moveTo>
                    <a:pt x="0" y="1"/>
                  </a:moveTo>
                  <a:lnTo>
                    <a:pt x="5358" y="4501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2" name="Google Shape;2452;p95"/>
            <p:cNvSpPr/>
            <p:nvPr/>
          </p:nvSpPr>
          <p:spPr>
            <a:xfrm>
              <a:off x="4241000" y="3129975"/>
              <a:ext cx="134250" cy="112550"/>
            </a:xfrm>
            <a:custGeom>
              <a:avLst/>
              <a:gdLst/>
              <a:ahLst/>
              <a:cxnLst/>
              <a:rect l="l" t="t" r="r" b="b"/>
              <a:pathLst>
                <a:path w="5370" h="4502" fill="none" extrusionOk="0">
                  <a:moveTo>
                    <a:pt x="0" y="1"/>
                  </a:moveTo>
                  <a:lnTo>
                    <a:pt x="5370" y="4501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3" name="Google Shape;2453;p95"/>
            <p:cNvSpPr/>
            <p:nvPr/>
          </p:nvSpPr>
          <p:spPr>
            <a:xfrm>
              <a:off x="3112875" y="2273925"/>
              <a:ext cx="143500" cy="100325"/>
            </a:xfrm>
            <a:custGeom>
              <a:avLst/>
              <a:gdLst/>
              <a:ahLst/>
              <a:cxnLst/>
              <a:rect l="l" t="t" r="r" b="b"/>
              <a:pathLst>
                <a:path w="5740" h="4013" fill="none" extrusionOk="0">
                  <a:moveTo>
                    <a:pt x="1" y="0"/>
                  </a:moveTo>
                  <a:lnTo>
                    <a:pt x="5739" y="4013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4" name="Google Shape;2454;p95"/>
            <p:cNvSpPr/>
            <p:nvPr/>
          </p:nvSpPr>
          <p:spPr>
            <a:xfrm>
              <a:off x="4274025" y="3086825"/>
              <a:ext cx="143500" cy="100625"/>
            </a:xfrm>
            <a:custGeom>
              <a:avLst/>
              <a:gdLst/>
              <a:ahLst/>
              <a:cxnLst/>
              <a:rect l="l" t="t" r="r" b="b"/>
              <a:pathLst>
                <a:path w="5740" h="4025" fill="none" extrusionOk="0">
                  <a:moveTo>
                    <a:pt x="1" y="0"/>
                  </a:moveTo>
                  <a:lnTo>
                    <a:pt x="5740" y="4025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5" name="Google Shape;2455;p95"/>
            <p:cNvSpPr/>
            <p:nvPr/>
          </p:nvSpPr>
          <p:spPr>
            <a:xfrm>
              <a:off x="3075675" y="2332550"/>
              <a:ext cx="151825" cy="87550"/>
            </a:xfrm>
            <a:custGeom>
              <a:avLst/>
              <a:gdLst/>
              <a:ahLst/>
              <a:cxnLst/>
              <a:rect l="l" t="t" r="r" b="b"/>
              <a:pathLst>
                <a:path w="6073" h="3502" fill="none" extrusionOk="0">
                  <a:moveTo>
                    <a:pt x="0" y="1"/>
                  </a:moveTo>
                  <a:lnTo>
                    <a:pt x="6072" y="3501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6" name="Google Shape;2456;p95"/>
            <p:cNvSpPr/>
            <p:nvPr/>
          </p:nvSpPr>
          <p:spPr>
            <a:xfrm>
              <a:off x="4303200" y="3041275"/>
              <a:ext cx="151825" cy="87550"/>
            </a:xfrm>
            <a:custGeom>
              <a:avLst/>
              <a:gdLst/>
              <a:ahLst/>
              <a:cxnLst/>
              <a:rect l="l" t="t" r="r" b="b"/>
              <a:pathLst>
                <a:path w="6073" h="3502" fill="none" extrusionOk="0">
                  <a:moveTo>
                    <a:pt x="1" y="1"/>
                  </a:moveTo>
                  <a:lnTo>
                    <a:pt x="6073" y="3501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7" name="Google Shape;2457;p95"/>
            <p:cNvSpPr/>
            <p:nvPr/>
          </p:nvSpPr>
          <p:spPr>
            <a:xfrm>
              <a:off x="3043525" y="2394175"/>
              <a:ext cx="158675" cy="73850"/>
            </a:xfrm>
            <a:custGeom>
              <a:avLst/>
              <a:gdLst/>
              <a:ahLst/>
              <a:cxnLst/>
              <a:rect l="l" t="t" r="r" b="b"/>
              <a:pathLst>
                <a:path w="6347" h="2954" fill="none" extrusionOk="0">
                  <a:moveTo>
                    <a:pt x="0" y="0"/>
                  </a:moveTo>
                  <a:lnTo>
                    <a:pt x="6346" y="2953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8" name="Google Shape;2458;p95"/>
            <p:cNvSpPr/>
            <p:nvPr/>
          </p:nvSpPr>
          <p:spPr>
            <a:xfrm>
              <a:off x="4328200" y="2993050"/>
              <a:ext cx="158675" cy="74150"/>
            </a:xfrm>
            <a:custGeom>
              <a:avLst/>
              <a:gdLst/>
              <a:ahLst/>
              <a:cxnLst/>
              <a:rect l="l" t="t" r="r" b="b"/>
              <a:pathLst>
                <a:path w="6347" h="2966" fill="none" extrusionOk="0">
                  <a:moveTo>
                    <a:pt x="1" y="1"/>
                  </a:moveTo>
                  <a:lnTo>
                    <a:pt x="6347" y="2965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59" name="Google Shape;2459;p95"/>
            <p:cNvSpPr/>
            <p:nvPr/>
          </p:nvSpPr>
          <p:spPr>
            <a:xfrm>
              <a:off x="3017025" y="2458175"/>
              <a:ext cx="164625" cy="60150"/>
            </a:xfrm>
            <a:custGeom>
              <a:avLst/>
              <a:gdLst/>
              <a:ahLst/>
              <a:cxnLst/>
              <a:rect l="l" t="t" r="r" b="b"/>
              <a:pathLst>
                <a:path w="6585" h="2406" fill="none" extrusionOk="0">
                  <a:moveTo>
                    <a:pt x="1" y="0"/>
                  </a:moveTo>
                  <a:lnTo>
                    <a:pt x="6585" y="2405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0" name="Google Shape;2460;p95"/>
            <p:cNvSpPr/>
            <p:nvPr/>
          </p:nvSpPr>
          <p:spPr>
            <a:xfrm>
              <a:off x="4349050" y="2943050"/>
              <a:ext cx="164625" cy="59850"/>
            </a:xfrm>
            <a:custGeom>
              <a:avLst/>
              <a:gdLst/>
              <a:ahLst/>
              <a:cxnLst/>
              <a:rect l="l" t="t" r="r" b="b"/>
              <a:pathLst>
                <a:path w="6585" h="2394" fill="none" extrusionOk="0">
                  <a:moveTo>
                    <a:pt x="0" y="1"/>
                  </a:moveTo>
                  <a:lnTo>
                    <a:pt x="6584" y="2394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1" name="Google Shape;2461;p95"/>
            <p:cNvSpPr/>
            <p:nvPr/>
          </p:nvSpPr>
          <p:spPr>
            <a:xfrm>
              <a:off x="2996200" y="2524550"/>
              <a:ext cx="169100" cy="45275"/>
            </a:xfrm>
            <a:custGeom>
              <a:avLst/>
              <a:gdLst/>
              <a:ahLst/>
              <a:cxnLst/>
              <a:rect l="l" t="t" r="r" b="b"/>
              <a:pathLst>
                <a:path w="6764" h="1811" fill="none" extrusionOk="0">
                  <a:moveTo>
                    <a:pt x="0" y="0"/>
                  </a:moveTo>
                  <a:lnTo>
                    <a:pt x="6763" y="1810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2" name="Google Shape;2462;p95"/>
            <p:cNvSpPr/>
            <p:nvPr/>
          </p:nvSpPr>
          <p:spPr>
            <a:xfrm>
              <a:off x="4365425" y="2891550"/>
              <a:ext cx="169075" cy="45275"/>
            </a:xfrm>
            <a:custGeom>
              <a:avLst/>
              <a:gdLst/>
              <a:ahLst/>
              <a:cxnLst/>
              <a:rect l="l" t="t" r="r" b="b"/>
              <a:pathLst>
                <a:path w="6763" h="1811" fill="none" extrusionOk="0">
                  <a:moveTo>
                    <a:pt x="0" y="1"/>
                  </a:moveTo>
                  <a:lnTo>
                    <a:pt x="6763" y="1811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3" name="Google Shape;2463;p95"/>
            <p:cNvSpPr/>
            <p:nvPr/>
          </p:nvSpPr>
          <p:spPr>
            <a:xfrm>
              <a:off x="2981025" y="2592425"/>
              <a:ext cx="172650" cy="30375"/>
            </a:xfrm>
            <a:custGeom>
              <a:avLst/>
              <a:gdLst/>
              <a:ahLst/>
              <a:cxnLst/>
              <a:rect l="l" t="t" r="r" b="b"/>
              <a:pathLst>
                <a:path w="6906" h="1215" fill="none" extrusionOk="0">
                  <a:moveTo>
                    <a:pt x="0" y="0"/>
                  </a:moveTo>
                  <a:lnTo>
                    <a:pt x="6906" y="1214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4" name="Google Shape;2464;p95"/>
            <p:cNvSpPr/>
            <p:nvPr/>
          </p:nvSpPr>
          <p:spPr>
            <a:xfrm>
              <a:off x="4377025" y="2838575"/>
              <a:ext cx="172375" cy="30375"/>
            </a:xfrm>
            <a:custGeom>
              <a:avLst/>
              <a:gdLst/>
              <a:ahLst/>
              <a:cxnLst/>
              <a:rect l="l" t="t" r="r" b="b"/>
              <a:pathLst>
                <a:path w="6895" h="1215" fill="none" extrusionOk="0">
                  <a:moveTo>
                    <a:pt x="0" y="0"/>
                  </a:moveTo>
                  <a:lnTo>
                    <a:pt x="6894" y="1215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5" name="Google Shape;2465;p95"/>
            <p:cNvSpPr/>
            <p:nvPr/>
          </p:nvSpPr>
          <p:spPr>
            <a:xfrm>
              <a:off x="2972075" y="2661175"/>
              <a:ext cx="174450" cy="15500"/>
            </a:xfrm>
            <a:custGeom>
              <a:avLst/>
              <a:gdLst/>
              <a:ahLst/>
              <a:cxnLst/>
              <a:rect l="l" t="t" r="r" b="b"/>
              <a:pathLst>
                <a:path w="6978" h="620" fill="none" extrusionOk="0">
                  <a:moveTo>
                    <a:pt x="1" y="0"/>
                  </a:moveTo>
                  <a:lnTo>
                    <a:pt x="6978" y="619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6" name="Google Shape;2466;p95"/>
            <p:cNvSpPr/>
            <p:nvPr/>
          </p:nvSpPr>
          <p:spPr>
            <a:xfrm>
              <a:off x="4384175" y="2784700"/>
              <a:ext cx="174450" cy="15500"/>
            </a:xfrm>
            <a:custGeom>
              <a:avLst/>
              <a:gdLst/>
              <a:ahLst/>
              <a:cxnLst/>
              <a:rect l="l" t="t" r="r" b="b"/>
              <a:pathLst>
                <a:path w="6978" h="620" fill="none" extrusionOk="0">
                  <a:moveTo>
                    <a:pt x="0" y="0"/>
                  </a:moveTo>
                  <a:lnTo>
                    <a:pt x="6977" y="620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7" name="Google Shape;2467;p95"/>
            <p:cNvSpPr/>
            <p:nvPr/>
          </p:nvSpPr>
          <p:spPr>
            <a:xfrm>
              <a:off x="2969100" y="2730525"/>
              <a:ext cx="175050" cy="25"/>
            </a:xfrm>
            <a:custGeom>
              <a:avLst/>
              <a:gdLst/>
              <a:ahLst/>
              <a:cxnLst/>
              <a:rect l="l" t="t" r="r" b="b"/>
              <a:pathLst>
                <a:path w="7002" h="1" fill="none" extrusionOk="0">
                  <a:moveTo>
                    <a:pt x="1" y="0"/>
                  </a:moveTo>
                  <a:lnTo>
                    <a:pt x="7002" y="0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8" name="Google Shape;2468;p95"/>
            <p:cNvSpPr/>
            <p:nvPr/>
          </p:nvSpPr>
          <p:spPr>
            <a:xfrm>
              <a:off x="4386550" y="2730525"/>
              <a:ext cx="175050" cy="25"/>
            </a:xfrm>
            <a:custGeom>
              <a:avLst/>
              <a:gdLst/>
              <a:ahLst/>
              <a:cxnLst/>
              <a:rect l="l" t="t" r="r" b="b"/>
              <a:pathLst>
                <a:path w="7002" h="1" fill="none" extrusionOk="0">
                  <a:moveTo>
                    <a:pt x="0" y="0"/>
                  </a:moveTo>
                  <a:lnTo>
                    <a:pt x="7001" y="0"/>
                  </a:lnTo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69" name="Google Shape;2469;p95"/>
            <p:cNvSpPr/>
            <p:nvPr/>
          </p:nvSpPr>
          <p:spPr>
            <a:xfrm>
              <a:off x="3232525" y="2197725"/>
              <a:ext cx="1065650" cy="1065925"/>
            </a:xfrm>
            <a:custGeom>
              <a:avLst/>
              <a:gdLst/>
              <a:ahLst/>
              <a:cxnLst/>
              <a:rect l="l" t="t" r="r" b="b"/>
              <a:pathLst>
                <a:path w="42626" h="42637" fill="none" extrusionOk="0">
                  <a:moveTo>
                    <a:pt x="42625" y="21312"/>
                  </a:moveTo>
                  <a:cubicBezTo>
                    <a:pt x="42625" y="33088"/>
                    <a:pt x="33088" y="42637"/>
                    <a:pt x="21313" y="42637"/>
                  </a:cubicBezTo>
                  <a:cubicBezTo>
                    <a:pt x="9538" y="42637"/>
                    <a:pt x="1" y="33088"/>
                    <a:pt x="1" y="21312"/>
                  </a:cubicBezTo>
                  <a:cubicBezTo>
                    <a:pt x="1" y="9549"/>
                    <a:pt x="9538" y="0"/>
                    <a:pt x="21313" y="0"/>
                  </a:cubicBezTo>
                  <a:cubicBezTo>
                    <a:pt x="33088" y="0"/>
                    <a:pt x="42625" y="9549"/>
                    <a:pt x="42625" y="21312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0" name="Google Shape;2470;p95"/>
            <p:cNvSpPr/>
            <p:nvPr/>
          </p:nvSpPr>
          <p:spPr>
            <a:xfrm>
              <a:off x="3004525" y="2803750"/>
              <a:ext cx="72050" cy="93200"/>
            </a:xfrm>
            <a:custGeom>
              <a:avLst/>
              <a:gdLst/>
              <a:ahLst/>
              <a:cxnLst/>
              <a:rect l="l" t="t" r="r" b="b"/>
              <a:pathLst>
                <a:path w="2882" h="3728" extrusionOk="0">
                  <a:moveTo>
                    <a:pt x="2418" y="0"/>
                  </a:moveTo>
                  <a:lnTo>
                    <a:pt x="1" y="203"/>
                  </a:lnTo>
                  <a:cubicBezTo>
                    <a:pt x="96" y="1382"/>
                    <a:pt x="275" y="2572"/>
                    <a:pt x="501" y="3727"/>
                  </a:cubicBezTo>
                  <a:lnTo>
                    <a:pt x="2882" y="3251"/>
                  </a:lnTo>
                  <a:cubicBezTo>
                    <a:pt x="2668" y="2179"/>
                    <a:pt x="2513" y="1096"/>
                    <a:pt x="2418" y="0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1" name="Google Shape;2471;p95"/>
            <p:cNvSpPr/>
            <p:nvPr/>
          </p:nvSpPr>
          <p:spPr>
            <a:xfrm>
              <a:off x="3034600" y="2949000"/>
              <a:ext cx="534600" cy="529850"/>
            </a:xfrm>
            <a:custGeom>
              <a:avLst/>
              <a:gdLst/>
              <a:ahLst/>
              <a:cxnLst/>
              <a:rect l="l" t="t" r="r" b="b"/>
              <a:pathLst>
                <a:path w="21384" h="21194" extrusionOk="0">
                  <a:moveTo>
                    <a:pt x="2322" y="1"/>
                  </a:moveTo>
                  <a:lnTo>
                    <a:pt x="0" y="703"/>
                  </a:lnTo>
                  <a:cubicBezTo>
                    <a:pt x="1465" y="5537"/>
                    <a:pt x="4156" y="9978"/>
                    <a:pt x="7763" y="13562"/>
                  </a:cubicBezTo>
                  <a:cubicBezTo>
                    <a:pt x="11371" y="17134"/>
                    <a:pt x="15847" y="19777"/>
                    <a:pt x="20705" y="21194"/>
                  </a:cubicBezTo>
                  <a:lnTo>
                    <a:pt x="21384" y="18860"/>
                  </a:lnTo>
                  <a:cubicBezTo>
                    <a:pt x="16919" y="17562"/>
                    <a:pt x="12799" y="15122"/>
                    <a:pt x="9466" y="11835"/>
                  </a:cubicBezTo>
                  <a:cubicBezTo>
                    <a:pt x="6144" y="8537"/>
                    <a:pt x="3667" y="4442"/>
                    <a:pt x="2322" y="1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2" name="Google Shape;2472;p95"/>
            <p:cNvSpPr/>
            <p:nvPr/>
          </p:nvSpPr>
          <p:spPr>
            <a:xfrm>
              <a:off x="4426425" y="2475425"/>
              <a:ext cx="99750" cy="182500"/>
            </a:xfrm>
            <a:custGeom>
              <a:avLst/>
              <a:gdLst/>
              <a:ahLst/>
              <a:cxnLst/>
              <a:rect l="l" t="t" r="r" b="b"/>
              <a:pathLst>
                <a:path w="3990" h="7300" extrusionOk="0">
                  <a:moveTo>
                    <a:pt x="2263" y="1"/>
                  </a:moveTo>
                  <a:lnTo>
                    <a:pt x="1" y="858"/>
                  </a:lnTo>
                  <a:cubicBezTo>
                    <a:pt x="775" y="2930"/>
                    <a:pt x="1311" y="5097"/>
                    <a:pt x="1572" y="7299"/>
                  </a:cubicBezTo>
                  <a:lnTo>
                    <a:pt x="3989" y="7014"/>
                  </a:lnTo>
                  <a:cubicBezTo>
                    <a:pt x="3692" y="4609"/>
                    <a:pt x="3120" y="2251"/>
                    <a:pt x="2263" y="1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3" name="Google Shape;2473;p95"/>
            <p:cNvSpPr/>
            <p:nvPr/>
          </p:nvSpPr>
          <p:spPr>
            <a:xfrm>
              <a:off x="3832025" y="1982525"/>
              <a:ext cx="628075" cy="464050"/>
            </a:xfrm>
            <a:custGeom>
              <a:avLst/>
              <a:gdLst/>
              <a:ahLst/>
              <a:cxnLst/>
              <a:rect l="l" t="t" r="r" b="b"/>
              <a:pathLst>
                <a:path w="25123" h="18562" extrusionOk="0">
                  <a:moveTo>
                    <a:pt x="214" y="0"/>
                  </a:moveTo>
                  <a:lnTo>
                    <a:pt x="0" y="2417"/>
                  </a:lnTo>
                  <a:cubicBezTo>
                    <a:pt x="4941" y="2870"/>
                    <a:pt x="9680" y="4632"/>
                    <a:pt x="13728" y="7513"/>
                  </a:cubicBezTo>
                  <a:cubicBezTo>
                    <a:pt x="17693" y="10347"/>
                    <a:pt x="20872" y="14169"/>
                    <a:pt x="22932" y="18562"/>
                  </a:cubicBezTo>
                  <a:lnTo>
                    <a:pt x="25122" y="17538"/>
                  </a:lnTo>
                  <a:cubicBezTo>
                    <a:pt x="22896" y="12764"/>
                    <a:pt x="19443" y="8608"/>
                    <a:pt x="15133" y="5537"/>
                  </a:cubicBezTo>
                  <a:cubicBezTo>
                    <a:pt x="10740" y="2417"/>
                    <a:pt x="5584" y="500"/>
                    <a:pt x="214" y="0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4" name="Google Shape;2474;p95"/>
            <p:cNvSpPr/>
            <p:nvPr/>
          </p:nvSpPr>
          <p:spPr>
            <a:xfrm>
              <a:off x="3459050" y="2953775"/>
              <a:ext cx="577475" cy="155700"/>
            </a:xfrm>
            <a:custGeom>
              <a:avLst/>
              <a:gdLst/>
              <a:ahLst/>
              <a:cxnLst/>
              <a:rect l="l" t="t" r="r" b="b"/>
              <a:pathLst>
                <a:path w="23099" h="6228" fill="none" extrusionOk="0">
                  <a:moveTo>
                    <a:pt x="23099" y="1643"/>
                  </a:moveTo>
                  <a:cubicBezTo>
                    <a:pt x="20348" y="4465"/>
                    <a:pt x="16503" y="6227"/>
                    <a:pt x="12252" y="6227"/>
                  </a:cubicBezTo>
                  <a:cubicBezTo>
                    <a:pt x="7216" y="6227"/>
                    <a:pt x="2763" y="3774"/>
                    <a:pt x="1" y="0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157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5" name="Google Shape;2475;p95"/>
            <p:cNvSpPr/>
            <p:nvPr/>
          </p:nvSpPr>
          <p:spPr>
            <a:xfrm>
              <a:off x="4079375" y="2850475"/>
              <a:ext cx="45250" cy="92000"/>
            </a:xfrm>
            <a:custGeom>
              <a:avLst/>
              <a:gdLst/>
              <a:ahLst/>
              <a:cxnLst/>
              <a:rect l="l" t="t" r="r" b="b"/>
              <a:pathLst>
                <a:path w="1810" h="3680" fill="none" extrusionOk="0">
                  <a:moveTo>
                    <a:pt x="1810" y="1"/>
                  </a:moveTo>
                  <a:cubicBezTo>
                    <a:pt x="1369" y="1310"/>
                    <a:pt x="762" y="2549"/>
                    <a:pt x="0" y="3680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157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6" name="Google Shape;2476;p95"/>
            <p:cNvSpPr/>
            <p:nvPr/>
          </p:nvSpPr>
          <p:spPr>
            <a:xfrm>
              <a:off x="3898975" y="2376325"/>
              <a:ext cx="116725" cy="70250"/>
            </a:xfrm>
            <a:custGeom>
              <a:avLst/>
              <a:gdLst/>
              <a:ahLst/>
              <a:cxnLst/>
              <a:rect l="l" t="t" r="r" b="b"/>
              <a:pathLst>
                <a:path w="4669" h="2810" fill="none" extrusionOk="0">
                  <a:moveTo>
                    <a:pt x="1" y="0"/>
                  </a:moveTo>
                  <a:cubicBezTo>
                    <a:pt x="1727" y="655"/>
                    <a:pt x="3311" y="1607"/>
                    <a:pt x="4668" y="2810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157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7" name="Google Shape;2477;p95"/>
            <p:cNvSpPr/>
            <p:nvPr/>
          </p:nvSpPr>
          <p:spPr>
            <a:xfrm>
              <a:off x="3397725" y="2351900"/>
              <a:ext cx="418550" cy="286675"/>
            </a:xfrm>
            <a:custGeom>
              <a:avLst/>
              <a:gdLst/>
              <a:ahLst/>
              <a:cxnLst/>
              <a:rect l="l" t="t" r="r" b="b"/>
              <a:pathLst>
                <a:path w="16742" h="11467" fill="none" extrusionOk="0">
                  <a:moveTo>
                    <a:pt x="1" y="11466"/>
                  </a:moveTo>
                  <a:cubicBezTo>
                    <a:pt x="1656" y="4882"/>
                    <a:pt x="7609" y="1"/>
                    <a:pt x="14705" y="1"/>
                  </a:cubicBezTo>
                  <a:cubicBezTo>
                    <a:pt x="15396" y="1"/>
                    <a:pt x="16074" y="48"/>
                    <a:pt x="16741" y="144"/>
                  </a:cubicBezTo>
                </a:path>
              </a:pathLst>
            </a:custGeom>
            <a:solidFill>
              <a:schemeClr val="lt1">
                <a:alpha val="37050"/>
              </a:schemeClr>
            </a:solidFill>
            <a:ln w="157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8" name="Google Shape;2478;p95"/>
            <p:cNvSpPr/>
            <p:nvPr/>
          </p:nvSpPr>
          <p:spPr>
            <a:xfrm>
              <a:off x="3697175" y="2662350"/>
              <a:ext cx="136350" cy="136650"/>
            </a:xfrm>
            <a:custGeom>
              <a:avLst/>
              <a:gdLst/>
              <a:ahLst/>
              <a:cxnLst/>
              <a:rect l="l" t="t" r="r" b="b"/>
              <a:pathLst>
                <a:path w="5454" h="5466" fill="none" extrusionOk="0">
                  <a:moveTo>
                    <a:pt x="5454" y="2727"/>
                  </a:moveTo>
                  <a:cubicBezTo>
                    <a:pt x="5454" y="4240"/>
                    <a:pt x="4227" y="5466"/>
                    <a:pt x="2727" y="5466"/>
                  </a:cubicBezTo>
                  <a:cubicBezTo>
                    <a:pt x="1215" y="5466"/>
                    <a:pt x="1" y="4240"/>
                    <a:pt x="1" y="2727"/>
                  </a:cubicBezTo>
                  <a:cubicBezTo>
                    <a:pt x="1" y="1227"/>
                    <a:pt x="1215" y="1"/>
                    <a:pt x="2727" y="1"/>
                  </a:cubicBezTo>
                  <a:cubicBezTo>
                    <a:pt x="4227" y="1"/>
                    <a:pt x="5454" y="1227"/>
                    <a:pt x="5454" y="2727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 w="595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2479" name="Google Shape;2479;p95"/>
            <p:cNvSpPr/>
            <p:nvPr/>
          </p:nvSpPr>
          <p:spPr>
            <a:xfrm>
              <a:off x="3461725" y="2427225"/>
              <a:ext cx="606950" cy="606925"/>
            </a:xfrm>
            <a:custGeom>
              <a:avLst/>
              <a:gdLst/>
              <a:ahLst/>
              <a:cxnLst/>
              <a:rect l="l" t="t" r="r" b="b"/>
              <a:pathLst>
                <a:path w="24278" h="24277" fill="none" extrusionOk="0">
                  <a:moveTo>
                    <a:pt x="24278" y="12132"/>
                  </a:moveTo>
                  <a:cubicBezTo>
                    <a:pt x="24278" y="18836"/>
                    <a:pt x="18848" y="24277"/>
                    <a:pt x="12145" y="24277"/>
                  </a:cubicBezTo>
                  <a:cubicBezTo>
                    <a:pt x="5442" y="24277"/>
                    <a:pt x="1" y="18836"/>
                    <a:pt x="1" y="12132"/>
                  </a:cubicBezTo>
                  <a:cubicBezTo>
                    <a:pt x="1" y="5429"/>
                    <a:pt x="5442" y="0"/>
                    <a:pt x="12145" y="0"/>
                  </a:cubicBezTo>
                  <a:cubicBezTo>
                    <a:pt x="18848" y="0"/>
                    <a:pt x="24278" y="5429"/>
                    <a:pt x="24278" y="12132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 w="145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</p:grpSp>
      <p:sp>
        <p:nvSpPr>
          <p:cNvPr id="2480" name="Google Shape;2480;p95"/>
          <p:cNvSpPr txBox="1">
            <a:spLocks noGrp="1"/>
          </p:cNvSpPr>
          <p:nvPr>
            <p:ph type="title"/>
          </p:nvPr>
        </p:nvSpPr>
        <p:spPr>
          <a:xfrm>
            <a:off x="713225" y="1557350"/>
            <a:ext cx="5994000" cy="139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4,650,000</a:t>
            </a:r>
            <a:endParaRPr/>
          </a:p>
        </p:txBody>
      </p:sp>
      <p:sp>
        <p:nvSpPr>
          <p:cNvPr id="2481" name="Google Shape;2481;p95"/>
          <p:cNvSpPr txBox="1">
            <a:spLocks noGrp="1"/>
          </p:cNvSpPr>
          <p:nvPr>
            <p:ph type="subTitle" idx="1"/>
          </p:nvPr>
        </p:nvSpPr>
        <p:spPr>
          <a:xfrm>
            <a:off x="713225" y="3000963"/>
            <a:ext cx="4430100" cy="6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connectors has the most complex AI prototype</a:t>
            </a:r>
            <a:endParaRPr/>
          </a:p>
        </p:txBody>
      </p:sp>
      <p:cxnSp>
        <p:nvCxnSpPr>
          <p:cNvPr id="2482" name="Google Shape;2482;p95"/>
          <p:cNvCxnSpPr/>
          <p:nvPr/>
        </p:nvCxnSpPr>
        <p:spPr>
          <a:xfrm flipH="1">
            <a:off x="3867750" y="547150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4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24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7" name="Google Shape;2487;p96"/>
          <p:cNvSpPr txBox="1">
            <a:spLocks noGrp="1"/>
          </p:cNvSpPr>
          <p:nvPr>
            <p:ph type="title" idx="4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COUNTRIES WHERE IT’S BEING IMPLEMENTED</a:t>
            </a:r>
            <a:endParaRPr/>
          </a:p>
        </p:txBody>
      </p:sp>
      <p:sp>
        <p:nvSpPr>
          <p:cNvPr id="2488" name="Google Shape;2488;p96"/>
          <p:cNvSpPr txBox="1">
            <a:spLocks noGrp="1"/>
          </p:cNvSpPr>
          <p:nvPr>
            <p:ph type="subTitle" idx="1"/>
          </p:nvPr>
        </p:nvSpPr>
        <p:spPr>
          <a:xfrm>
            <a:off x="6006000" y="2247875"/>
            <a:ext cx="20061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cold</a:t>
            </a:r>
            <a:endParaRPr/>
          </a:p>
        </p:txBody>
      </p:sp>
      <p:sp>
        <p:nvSpPr>
          <p:cNvPr id="2489" name="Google Shape;2489;p96"/>
          <p:cNvSpPr txBox="1">
            <a:spLocks noGrp="1"/>
          </p:cNvSpPr>
          <p:nvPr>
            <p:ph type="subTitle" idx="2"/>
          </p:nvPr>
        </p:nvSpPr>
        <p:spPr>
          <a:xfrm>
            <a:off x="6006000" y="3400700"/>
            <a:ext cx="20061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2490" name="Google Shape;2490;p96"/>
          <p:cNvSpPr txBox="1">
            <a:spLocks noGrp="1"/>
          </p:cNvSpPr>
          <p:nvPr>
            <p:ph type="title"/>
          </p:nvPr>
        </p:nvSpPr>
        <p:spPr>
          <a:xfrm>
            <a:off x="6006000" y="1881674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30%</a:t>
            </a:r>
            <a:endParaRPr/>
          </a:p>
        </p:txBody>
      </p:sp>
      <p:sp>
        <p:nvSpPr>
          <p:cNvPr id="2491" name="Google Shape;2491;p96"/>
          <p:cNvSpPr txBox="1">
            <a:spLocks noGrp="1"/>
          </p:cNvSpPr>
          <p:nvPr>
            <p:ph type="title" idx="3"/>
          </p:nvPr>
        </p:nvSpPr>
        <p:spPr>
          <a:xfrm>
            <a:off x="6006000" y="3028124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70%</a:t>
            </a:r>
            <a:endParaRPr/>
          </a:p>
        </p:txBody>
      </p:sp>
      <p:grpSp>
        <p:nvGrpSpPr>
          <p:cNvPr id="2492" name="Google Shape;2492;p96"/>
          <p:cNvGrpSpPr/>
          <p:nvPr/>
        </p:nvGrpSpPr>
        <p:grpSpPr>
          <a:xfrm>
            <a:off x="580934" y="1662774"/>
            <a:ext cx="4706137" cy="2793970"/>
            <a:chOff x="1041903" y="1936461"/>
            <a:chExt cx="3784285" cy="2246679"/>
          </a:xfrm>
        </p:grpSpPr>
        <p:sp>
          <p:nvSpPr>
            <p:cNvPr id="2493" name="Google Shape;2493;p96"/>
            <p:cNvSpPr/>
            <p:nvPr/>
          </p:nvSpPr>
          <p:spPr>
            <a:xfrm>
              <a:off x="3948774" y="3433924"/>
              <a:ext cx="188935" cy="13"/>
            </a:xfrm>
            <a:custGeom>
              <a:avLst/>
              <a:gdLst/>
              <a:ahLst/>
              <a:cxnLst/>
              <a:rect l="l" t="t" r="r" b="b"/>
              <a:pathLst>
                <a:path w="14227" h="1" fill="none" extrusionOk="0">
                  <a:moveTo>
                    <a:pt x="1" y="0"/>
                  </a:moveTo>
                  <a:lnTo>
                    <a:pt x="14227" y="0"/>
                  </a:lnTo>
                </a:path>
              </a:pathLst>
            </a:custGeom>
            <a:solidFill>
              <a:schemeClr val="lt2"/>
            </a:solidFill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4" name="Google Shape;2494;p96"/>
            <p:cNvGrpSpPr/>
            <p:nvPr/>
          </p:nvGrpSpPr>
          <p:grpSpPr>
            <a:xfrm>
              <a:off x="4088698" y="3407857"/>
              <a:ext cx="63780" cy="54671"/>
              <a:chOff x="5402331" y="3937355"/>
              <a:chExt cx="37776" cy="32380"/>
            </a:xfrm>
          </p:grpSpPr>
          <p:sp>
            <p:nvSpPr>
              <p:cNvPr id="2495" name="Google Shape;2495;p96"/>
              <p:cNvSpPr/>
              <p:nvPr/>
            </p:nvSpPr>
            <p:spPr>
              <a:xfrm>
                <a:off x="5402331" y="3937355"/>
                <a:ext cx="37776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7" extrusionOk="0">
                    <a:moveTo>
                      <a:pt x="2737" y="1"/>
                    </a:moveTo>
                    <a:cubicBezTo>
                      <a:pt x="2231" y="1"/>
                      <a:pt x="1714" y="189"/>
                      <a:pt x="1294" y="609"/>
                    </a:cubicBezTo>
                    <a:cubicBezTo>
                      <a:pt x="0" y="1903"/>
                      <a:pt x="919" y="4117"/>
                      <a:pt x="2746" y="4117"/>
                    </a:cubicBezTo>
                    <a:cubicBezTo>
                      <a:pt x="3883" y="4117"/>
                      <a:pt x="4802" y="3185"/>
                      <a:pt x="4802" y="2060"/>
                    </a:cubicBezTo>
                    <a:cubicBezTo>
                      <a:pt x="4802" y="818"/>
                      <a:pt x="3792" y="1"/>
                      <a:pt x="2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96"/>
              <p:cNvSpPr/>
              <p:nvPr/>
            </p:nvSpPr>
            <p:spPr>
              <a:xfrm>
                <a:off x="5415174" y="3946990"/>
                <a:ext cx="15321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1661" extrusionOk="0">
                    <a:moveTo>
                      <a:pt x="1113" y="1"/>
                    </a:moveTo>
                    <a:cubicBezTo>
                      <a:pt x="375" y="1"/>
                      <a:pt x="0" y="896"/>
                      <a:pt x="532" y="1416"/>
                    </a:cubicBezTo>
                    <a:cubicBezTo>
                      <a:pt x="701" y="1585"/>
                      <a:pt x="910" y="1661"/>
                      <a:pt x="1114" y="1661"/>
                    </a:cubicBezTo>
                    <a:cubicBezTo>
                      <a:pt x="1540" y="1661"/>
                      <a:pt x="1948" y="1333"/>
                      <a:pt x="1948" y="835"/>
                    </a:cubicBezTo>
                    <a:cubicBezTo>
                      <a:pt x="1948" y="376"/>
                      <a:pt x="1573" y="1"/>
                      <a:pt x="1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7" name="Google Shape;2497;p96"/>
            <p:cNvGrpSpPr/>
            <p:nvPr/>
          </p:nvGrpSpPr>
          <p:grpSpPr>
            <a:xfrm>
              <a:off x="3910703" y="3407857"/>
              <a:ext cx="63794" cy="54671"/>
              <a:chOff x="5296908" y="3937355"/>
              <a:chExt cx="37783" cy="32380"/>
            </a:xfrm>
          </p:grpSpPr>
          <p:sp>
            <p:nvSpPr>
              <p:cNvPr id="2498" name="Google Shape;2498;p96"/>
              <p:cNvSpPr/>
              <p:nvPr/>
            </p:nvSpPr>
            <p:spPr>
              <a:xfrm>
                <a:off x="5296908" y="3937355"/>
                <a:ext cx="37783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7" extrusionOk="0">
                    <a:moveTo>
                      <a:pt x="2738" y="1"/>
                    </a:moveTo>
                    <a:cubicBezTo>
                      <a:pt x="2231" y="1"/>
                      <a:pt x="1715" y="189"/>
                      <a:pt x="1295" y="609"/>
                    </a:cubicBezTo>
                    <a:cubicBezTo>
                      <a:pt x="1" y="1903"/>
                      <a:pt x="920" y="4117"/>
                      <a:pt x="2747" y="4117"/>
                    </a:cubicBezTo>
                    <a:cubicBezTo>
                      <a:pt x="3884" y="4117"/>
                      <a:pt x="4803" y="3185"/>
                      <a:pt x="4803" y="2060"/>
                    </a:cubicBezTo>
                    <a:cubicBezTo>
                      <a:pt x="4803" y="818"/>
                      <a:pt x="3792" y="1"/>
                      <a:pt x="27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96"/>
              <p:cNvSpPr/>
              <p:nvPr/>
            </p:nvSpPr>
            <p:spPr>
              <a:xfrm>
                <a:off x="5309846" y="3946990"/>
                <a:ext cx="15235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61" extrusionOk="0">
                    <a:moveTo>
                      <a:pt x="1102" y="1"/>
                    </a:moveTo>
                    <a:cubicBezTo>
                      <a:pt x="364" y="1"/>
                      <a:pt x="1" y="896"/>
                      <a:pt x="521" y="1416"/>
                    </a:cubicBezTo>
                    <a:cubicBezTo>
                      <a:pt x="690" y="1585"/>
                      <a:pt x="899" y="1661"/>
                      <a:pt x="1103" y="1661"/>
                    </a:cubicBezTo>
                    <a:cubicBezTo>
                      <a:pt x="1528" y="1661"/>
                      <a:pt x="1936" y="1333"/>
                      <a:pt x="1936" y="835"/>
                    </a:cubicBezTo>
                    <a:cubicBezTo>
                      <a:pt x="1936" y="376"/>
                      <a:pt x="1561" y="1"/>
                      <a:pt x="1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0" name="Google Shape;2500;p96"/>
            <p:cNvGrpSpPr/>
            <p:nvPr/>
          </p:nvGrpSpPr>
          <p:grpSpPr>
            <a:xfrm>
              <a:off x="2981752" y="2049401"/>
              <a:ext cx="146669" cy="95265"/>
              <a:chOff x="4746712" y="3132773"/>
              <a:chExt cx="86869" cy="56424"/>
            </a:xfrm>
          </p:grpSpPr>
          <p:sp>
            <p:nvSpPr>
              <p:cNvPr id="2501" name="Google Shape;2501;p96"/>
              <p:cNvSpPr/>
              <p:nvPr/>
            </p:nvSpPr>
            <p:spPr>
              <a:xfrm>
                <a:off x="4746712" y="3132773"/>
                <a:ext cx="86869" cy="56424"/>
              </a:xfrm>
              <a:custGeom>
                <a:avLst/>
                <a:gdLst/>
                <a:ahLst/>
                <a:cxnLst/>
                <a:rect l="l" t="t" r="r" b="b"/>
                <a:pathLst>
                  <a:path w="11045" h="7174" fill="none" extrusionOk="0">
                    <a:moveTo>
                      <a:pt x="0" y="1597"/>
                    </a:moveTo>
                    <a:cubicBezTo>
                      <a:pt x="242" y="1743"/>
                      <a:pt x="3532" y="7174"/>
                      <a:pt x="3532" y="7174"/>
                    </a:cubicBezTo>
                    <a:lnTo>
                      <a:pt x="6290" y="3315"/>
                    </a:lnTo>
                    <a:lnTo>
                      <a:pt x="11044" y="1"/>
                    </a:lnTo>
                    <a:close/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96"/>
              <p:cNvSpPr/>
              <p:nvPr/>
            </p:nvSpPr>
            <p:spPr>
              <a:xfrm>
                <a:off x="4746712" y="3145334"/>
                <a:ext cx="49479" cy="13520"/>
              </a:xfrm>
              <a:custGeom>
                <a:avLst/>
                <a:gdLst/>
                <a:ahLst/>
                <a:cxnLst/>
                <a:rect l="l" t="t" r="r" b="b"/>
                <a:pathLst>
                  <a:path w="6291" h="1719" fill="none" extrusionOk="0">
                    <a:moveTo>
                      <a:pt x="0" y="0"/>
                    </a:moveTo>
                    <a:lnTo>
                      <a:pt x="6290" y="1718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3" name="Google Shape;2503;p96"/>
            <p:cNvGrpSpPr/>
            <p:nvPr/>
          </p:nvGrpSpPr>
          <p:grpSpPr>
            <a:xfrm>
              <a:off x="3027206" y="2067235"/>
              <a:ext cx="63780" cy="54790"/>
              <a:chOff x="4773634" y="3143336"/>
              <a:chExt cx="37776" cy="32451"/>
            </a:xfrm>
          </p:grpSpPr>
          <p:sp>
            <p:nvSpPr>
              <p:cNvPr id="2504" name="Google Shape;2504;p96"/>
              <p:cNvSpPr/>
              <p:nvPr/>
            </p:nvSpPr>
            <p:spPr>
              <a:xfrm>
                <a:off x="4773634" y="3143336"/>
                <a:ext cx="37776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6" extrusionOk="0">
                    <a:moveTo>
                      <a:pt x="2730" y="0"/>
                    </a:moveTo>
                    <a:cubicBezTo>
                      <a:pt x="2226" y="0"/>
                      <a:pt x="1713" y="187"/>
                      <a:pt x="1295" y="605"/>
                    </a:cubicBezTo>
                    <a:cubicBezTo>
                      <a:pt x="1" y="1900"/>
                      <a:pt x="920" y="4125"/>
                      <a:pt x="2746" y="4125"/>
                    </a:cubicBezTo>
                    <a:cubicBezTo>
                      <a:pt x="3884" y="4125"/>
                      <a:pt x="4803" y="3206"/>
                      <a:pt x="4803" y="2069"/>
                    </a:cubicBezTo>
                    <a:cubicBezTo>
                      <a:pt x="4803" y="824"/>
                      <a:pt x="3788" y="0"/>
                      <a:pt x="2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96"/>
              <p:cNvSpPr/>
              <p:nvPr/>
            </p:nvSpPr>
            <p:spPr>
              <a:xfrm>
                <a:off x="4788664" y="3153041"/>
                <a:ext cx="13048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8" extrusionOk="0">
                    <a:moveTo>
                      <a:pt x="835" y="0"/>
                    </a:moveTo>
                    <a:cubicBezTo>
                      <a:pt x="376" y="0"/>
                      <a:pt x="1" y="375"/>
                      <a:pt x="1" y="835"/>
                    </a:cubicBezTo>
                    <a:cubicBezTo>
                      <a:pt x="1" y="1295"/>
                      <a:pt x="376" y="1657"/>
                      <a:pt x="835" y="1657"/>
                    </a:cubicBezTo>
                    <a:cubicBezTo>
                      <a:pt x="1295" y="1657"/>
                      <a:pt x="1658" y="1295"/>
                      <a:pt x="1658" y="835"/>
                    </a:cubicBezTo>
                    <a:cubicBezTo>
                      <a:pt x="1658" y="375"/>
                      <a:pt x="1295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6" name="Google Shape;2506;p96"/>
            <p:cNvGrpSpPr/>
            <p:nvPr/>
          </p:nvGrpSpPr>
          <p:grpSpPr>
            <a:xfrm>
              <a:off x="2943680" y="2046825"/>
              <a:ext cx="63780" cy="54804"/>
              <a:chOff x="4724163" y="3131248"/>
              <a:chExt cx="37776" cy="32459"/>
            </a:xfrm>
          </p:grpSpPr>
          <p:sp>
            <p:nvSpPr>
              <p:cNvPr id="2507" name="Google Shape;2507;p96"/>
              <p:cNvSpPr/>
              <p:nvPr/>
            </p:nvSpPr>
            <p:spPr>
              <a:xfrm>
                <a:off x="4724163" y="3131248"/>
                <a:ext cx="37776" cy="32459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7" extrusionOk="0">
                    <a:moveTo>
                      <a:pt x="2730" y="1"/>
                    </a:moveTo>
                    <a:cubicBezTo>
                      <a:pt x="2226" y="1"/>
                      <a:pt x="1712" y="188"/>
                      <a:pt x="1295" y="606"/>
                    </a:cubicBezTo>
                    <a:cubicBezTo>
                      <a:pt x="0" y="1900"/>
                      <a:pt x="920" y="4114"/>
                      <a:pt x="2746" y="4126"/>
                    </a:cubicBezTo>
                    <a:cubicBezTo>
                      <a:pt x="3883" y="4114"/>
                      <a:pt x="4803" y="3195"/>
                      <a:pt x="4803" y="2070"/>
                    </a:cubicBezTo>
                    <a:cubicBezTo>
                      <a:pt x="4803" y="824"/>
                      <a:pt x="3787" y="1"/>
                      <a:pt x="2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96"/>
              <p:cNvSpPr/>
              <p:nvPr/>
            </p:nvSpPr>
            <p:spPr>
              <a:xfrm>
                <a:off x="4739288" y="3140953"/>
                <a:ext cx="13040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9" extrusionOk="0">
                    <a:moveTo>
                      <a:pt x="823" y="1"/>
                    </a:moveTo>
                    <a:cubicBezTo>
                      <a:pt x="363" y="1"/>
                      <a:pt x="1" y="376"/>
                      <a:pt x="1" y="823"/>
                    </a:cubicBezTo>
                    <a:cubicBezTo>
                      <a:pt x="1" y="1283"/>
                      <a:pt x="363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76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9" name="Google Shape;2509;p96"/>
            <p:cNvGrpSpPr/>
            <p:nvPr/>
          </p:nvGrpSpPr>
          <p:grpSpPr>
            <a:xfrm>
              <a:off x="2995881" y="2122477"/>
              <a:ext cx="54631" cy="46929"/>
              <a:chOff x="4755081" y="3176054"/>
              <a:chExt cx="32357" cy="27795"/>
            </a:xfrm>
          </p:grpSpPr>
          <p:sp>
            <p:nvSpPr>
              <p:cNvPr id="2510" name="Google Shape;2510;p96"/>
              <p:cNvSpPr/>
              <p:nvPr/>
            </p:nvSpPr>
            <p:spPr>
              <a:xfrm>
                <a:off x="4755081" y="3176054"/>
                <a:ext cx="32357" cy="27795"/>
              </a:xfrm>
              <a:custGeom>
                <a:avLst/>
                <a:gdLst/>
                <a:ahLst/>
                <a:cxnLst/>
                <a:rect l="l" t="t" r="r" b="b"/>
                <a:pathLst>
                  <a:path w="4114" h="3534" extrusionOk="0">
                    <a:moveTo>
                      <a:pt x="2338" y="0"/>
                    </a:moveTo>
                    <a:cubicBezTo>
                      <a:pt x="1904" y="0"/>
                      <a:pt x="1462" y="162"/>
                      <a:pt x="1101" y="522"/>
                    </a:cubicBezTo>
                    <a:cubicBezTo>
                      <a:pt x="1" y="1635"/>
                      <a:pt x="787" y="3534"/>
                      <a:pt x="2360" y="3534"/>
                    </a:cubicBezTo>
                    <a:cubicBezTo>
                      <a:pt x="3327" y="3534"/>
                      <a:pt x="4114" y="2735"/>
                      <a:pt x="4114" y="1768"/>
                    </a:cubicBezTo>
                    <a:cubicBezTo>
                      <a:pt x="4114" y="704"/>
                      <a:pt x="3245" y="0"/>
                      <a:pt x="23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96"/>
              <p:cNvSpPr/>
              <p:nvPr/>
            </p:nvSpPr>
            <p:spPr>
              <a:xfrm>
                <a:off x="4767924" y="3185768"/>
                <a:ext cx="9902" cy="8392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067" extrusionOk="0">
                    <a:moveTo>
                      <a:pt x="714" y="0"/>
                    </a:moveTo>
                    <a:cubicBezTo>
                      <a:pt x="243" y="0"/>
                      <a:pt x="1" y="569"/>
                      <a:pt x="339" y="908"/>
                    </a:cubicBezTo>
                    <a:cubicBezTo>
                      <a:pt x="449" y="1017"/>
                      <a:pt x="584" y="1066"/>
                      <a:pt x="716" y="1066"/>
                    </a:cubicBezTo>
                    <a:cubicBezTo>
                      <a:pt x="993" y="1066"/>
                      <a:pt x="1259" y="852"/>
                      <a:pt x="1259" y="533"/>
                    </a:cubicBezTo>
                    <a:cubicBezTo>
                      <a:pt x="1259" y="230"/>
                      <a:pt x="1017" y="0"/>
                      <a:pt x="7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2" name="Google Shape;2512;p96"/>
            <p:cNvGrpSpPr/>
            <p:nvPr/>
          </p:nvGrpSpPr>
          <p:grpSpPr>
            <a:xfrm>
              <a:off x="3092912" y="2027211"/>
              <a:ext cx="54790" cy="46942"/>
              <a:chOff x="4812550" y="3119631"/>
              <a:chExt cx="32451" cy="27803"/>
            </a:xfrm>
          </p:grpSpPr>
          <p:sp>
            <p:nvSpPr>
              <p:cNvPr id="2513" name="Google Shape;2513;p96"/>
              <p:cNvSpPr/>
              <p:nvPr/>
            </p:nvSpPr>
            <p:spPr>
              <a:xfrm>
                <a:off x="4812550" y="3119631"/>
                <a:ext cx="32451" cy="27803"/>
              </a:xfrm>
              <a:custGeom>
                <a:avLst/>
                <a:gdLst/>
                <a:ahLst/>
                <a:cxnLst/>
                <a:rect l="l" t="t" r="r" b="b"/>
                <a:pathLst>
                  <a:path w="4126" h="3535" extrusionOk="0">
                    <a:moveTo>
                      <a:pt x="2350" y="1"/>
                    </a:moveTo>
                    <a:cubicBezTo>
                      <a:pt x="1916" y="1"/>
                      <a:pt x="1473" y="162"/>
                      <a:pt x="1113" y="522"/>
                    </a:cubicBezTo>
                    <a:cubicBezTo>
                      <a:pt x="0" y="1635"/>
                      <a:pt x="798" y="3534"/>
                      <a:pt x="2371" y="3534"/>
                    </a:cubicBezTo>
                    <a:cubicBezTo>
                      <a:pt x="3339" y="3534"/>
                      <a:pt x="4125" y="2748"/>
                      <a:pt x="4125" y="1768"/>
                    </a:cubicBezTo>
                    <a:cubicBezTo>
                      <a:pt x="4125" y="705"/>
                      <a:pt x="3256" y="1"/>
                      <a:pt x="23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96"/>
              <p:cNvSpPr/>
              <p:nvPr/>
            </p:nvSpPr>
            <p:spPr>
              <a:xfrm>
                <a:off x="4826912" y="3129352"/>
                <a:ext cx="8478" cy="8376"/>
              </a:xfrm>
              <a:custGeom>
                <a:avLst/>
                <a:gdLst/>
                <a:ahLst/>
                <a:cxnLst/>
                <a:rect l="l" t="t" r="r" b="b"/>
                <a:pathLst>
                  <a:path w="1078" h="1065" extrusionOk="0">
                    <a:moveTo>
                      <a:pt x="533" y="0"/>
                    </a:moveTo>
                    <a:cubicBezTo>
                      <a:pt x="243" y="0"/>
                      <a:pt x="1" y="242"/>
                      <a:pt x="1" y="532"/>
                    </a:cubicBezTo>
                    <a:cubicBezTo>
                      <a:pt x="1" y="835"/>
                      <a:pt x="243" y="1065"/>
                      <a:pt x="533" y="1065"/>
                    </a:cubicBezTo>
                    <a:cubicBezTo>
                      <a:pt x="835" y="1065"/>
                      <a:pt x="1077" y="835"/>
                      <a:pt x="1077" y="532"/>
                    </a:cubicBezTo>
                    <a:cubicBezTo>
                      <a:pt x="1077" y="242"/>
                      <a:pt x="835" y="0"/>
                      <a:pt x="5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5" name="Google Shape;2515;p96"/>
            <p:cNvGrpSpPr/>
            <p:nvPr/>
          </p:nvGrpSpPr>
          <p:grpSpPr>
            <a:xfrm>
              <a:off x="4093678" y="3585401"/>
              <a:ext cx="401114" cy="369164"/>
              <a:chOff x="5405280" y="4042510"/>
              <a:chExt cx="237570" cy="218647"/>
            </a:xfrm>
          </p:grpSpPr>
          <p:sp>
            <p:nvSpPr>
              <p:cNvPr id="2516" name="Google Shape;2516;p96"/>
              <p:cNvSpPr/>
              <p:nvPr/>
            </p:nvSpPr>
            <p:spPr>
              <a:xfrm>
                <a:off x="5405280" y="4042510"/>
                <a:ext cx="144999" cy="173832"/>
              </a:xfrm>
              <a:custGeom>
                <a:avLst/>
                <a:gdLst/>
                <a:ahLst/>
                <a:cxnLst/>
                <a:rect l="l" t="t" r="r" b="b"/>
                <a:pathLst>
                  <a:path w="18436" h="22102" fill="none" extrusionOk="0">
                    <a:moveTo>
                      <a:pt x="0" y="12037"/>
                    </a:moveTo>
                    <a:cubicBezTo>
                      <a:pt x="702" y="12073"/>
                      <a:pt x="12302" y="22101"/>
                      <a:pt x="12302" y="22101"/>
                    </a:cubicBezTo>
                    <a:lnTo>
                      <a:pt x="11819" y="13005"/>
                    </a:lnTo>
                    <a:lnTo>
                      <a:pt x="18435" y="1"/>
                    </a:lnTo>
                    <a:lnTo>
                      <a:pt x="0" y="1252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96"/>
              <p:cNvSpPr/>
              <p:nvPr/>
            </p:nvSpPr>
            <p:spPr>
              <a:xfrm>
                <a:off x="5502036" y="4125093"/>
                <a:ext cx="134350" cy="135585"/>
              </a:xfrm>
              <a:custGeom>
                <a:avLst/>
                <a:gdLst/>
                <a:ahLst/>
                <a:cxnLst/>
                <a:rect l="l" t="t" r="r" b="b"/>
                <a:pathLst>
                  <a:path w="17082" h="17239" fill="none" extrusionOk="0">
                    <a:moveTo>
                      <a:pt x="13513" y="17239"/>
                    </a:moveTo>
                    <a:lnTo>
                      <a:pt x="12690" y="8614"/>
                    </a:lnTo>
                    <a:lnTo>
                      <a:pt x="17081" y="1"/>
                    </a:lnTo>
                    <a:lnTo>
                      <a:pt x="0" y="2021"/>
                    </a:lnTo>
                    <a:close/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96"/>
              <p:cNvSpPr/>
              <p:nvPr/>
            </p:nvSpPr>
            <p:spPr>
              <a:xfrm>
                <a:off x="5543704" y="4042990"/>
                <a:ext cx="99146" cy="81639"/>
              </a:xfrm>
              <a:custGeom>
                <a:avLst/>
                <a:gdLst/>
                <a:ahLst/>
                <a:cxnLst/>
                <a:rect l="l" t="t" r="r" b="b"/>
                <a:pathLst>
                  <a:path w="12606" h="10380" fill="none" extrusionOk="0">
                    <a:moveTo>
                      <a:pt x="1" y="0"/>
                    </a:moveTo>
                    <a:lnTo>
                      <a:pt x="12606" y="10379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96"/>
              <p:cNvSpPr/>
              <p:nvPr/>
            </p:nvSpPr>
            <p:spPr>
              <a:xfrm>
                <a:off x="5501941" y="4140980"/>
                <a:ext cx="103708" cy="51862"/>
              </a:xfrm>
              <a:custGeom>
                <a:avLst/>
                <a:gdLst/>
                <a:ahLst/>
                <a:cxnLst/>
                <a:rect l="l" t="t" r="r" b="b"/>
                <a:pathLst>
                  <a:path w="13186" h="6594" fill="none" extrusionOk="0">
                    <a:moveTo>
                      <a:pt x="13186" y="6594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96"/>
              <p:cNvSpPr/>
              <p:nvPr/>
            </p:nvSpPr>
            <p:spPr>
              <a:xfrm>
                <a:off x="5495854" y="4211010"/>
                <a:ext cx="105989" cy="50147"/>
              </a:xfrm>
              <a:custGeom>
                <a:avLst/>
                <a:gdLst/>
                <a:ahLst/>
                <a:cxnLst/>
                <a:rect l="l" t="t" r="r" b="b"/>
                <a:pathLst>
                  <a:path w="13476" h="6376" fill="none" extrusionOk="0">
                    <a:moveTo>
                      <a:pt x="0" y="0"/>
                    </a:moveTo>
                    <a:lnTo>
                      <a:pt x="13476" y="6375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96"/>
              <p:cNvSpPr/>
              <p:nvPr/>
            </p:nvSpPr>
            <p:spPr>
              <a:xfrm>
                <a:off x="5405280" y="4134420"/>
                <a:ext cx="96669" cy="6567"/>
              </a:xfrm>
              <a:custGeom>
                <a:avLst/>
                <a:gdLst/>
                <a:ahLst/>
                <a:cxnLst/>
                <a:rect l="l" t="t" r="r" b="b"/>
                <a:pathLst>
                  <a:path w="12291" h="835" fill="none" extrusionOk="0">
                    <a:moveTo>
                      <a:pt x="12290" y="835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2" name="Google Shape;2522;p96"/>
            <p:cNvGrpSpPr/>
            <p:nvPr/>
          </p:nvGrpSpPr>
          <p:grpSpPr>
            <a:xfrm>
              <a:off x="4055765" y="3725603"/>
              <a:ext cx="63780" cy="54671"/>
              <a:chOff x="5382826" y="4125549"/>
              <a:chExt cx="37776" cy="32380"/>
            </a:xfrm>
          </p:grpSpPr>
          <p:sp>
            <p:nvSpPr>
              <p:cNvPr id="2523" name="Google Shape;2523;p96"/>
              <p:cNvSpPr/>
              <p:nvPr/>
            </p:nvSpPr>
            <p:spPr>
              <a:xfrm>
                <a:off x="5382826" y="4125549"/>
                <a:ext cx="37776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7" extrusionOk="0">
                    <a:moveTo>
                      <a:pt x="2734" y="0"/>
                    </a:moveTo>
                    <a:cubicBezTo>
                      <a:pt x="2229" y="0"/>
                      <a:pt x="1714" y="188"/>
                      <a:pt x="1295" y="608"/>
                    </a:cubicBezTo>
                    <a:cubicBezTo>
                      <a:pt x="0" y="1902"/>
                      <a:pt x="907" y="4116"/>
                      <a:pt x="2746" y="4116"/>
                    </a:cubicBezTo>
                    <a:cubicBezTo>
                      <a:pt x="3871" y="4116"/>
                      <a:pt x="4790" y="3197"/>
                      <a:pt x="4803" y="2060"/>
                    </a:cubicBezTo>
                    <a:cubicBezTo>
                      <a:pt x="4794" y="817"/>
                      <a:pt x="3787" y="0"/>
                      <a:pt x="2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96"/>
              <p:cNvSpPr/>
              <p:nvPr/>
            </p:nvSpPr>
            <p:spPr>
              <a:xfrm>
                <a:off x="5395669" y="4135176"/>
                <a:ext cx="15227" cy="13072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62" extrusionOk="0">
                    <a:moveTo>
                      <a:pt x="1113" y="1"/>
                    </a:moveTo>
                    <a:cubicBezTo>
                      <a:pt x="375" y="1"/>
                      <a:pt x="0" y="896"/>
                      <a:pt x="520" y="1416"/>
                    </a:cubicBezTo>
                    <a:cubicBezTo>
                      <a:pt x="689" y="1585"/>
                      <a:pt x="898" y="1661"/>
                      <a:pt x="1103" y="1661"/>
                    </a:cubicBezTo>
                    <a:cubicBezTo>
                      <a:pt x="1528" y="1661"/>
                      <a:pt x="1936" y="1334"/>
                      <a:pt x="1936" y="836"/>
                    </a:cubicBezTo>
                    <a:cubicBezTo>
                      <a:pt x="1936" y="376"/>
                      <a:pt x="1561" y="1"/>
                      <a:pt x="11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5" name="Google Shape;2525;p96"/>
            <p:cNvGrpSpPr/>
            <p:nvPr/>
          </p:nvGrpSpPr>
          <p:grpSpPr>
            <a:xfrm>
              <a:off x="4212540" y="3843855"/>
              <a:ext cx="63794" cy="54644"/>
              <a:chOff x="5475680" y="4195587"/>
              <a:chExt cx="37783" cy="32364"/>
            </a:xfrm>
          </p:grpSpPr>
          <p:sp>
            <p:nvSpPr>
              <p:cNvPr id="2526" name="Google Shape;2526;p96"/>
              <p:cNvSpPr/>
              <p:nvPr/>
            </p:nvSpPr>
            <p:spPr>
              <a:xfrm>
                <a:off x="5475680" y="4195587"/>
                <a:ext cx="37783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5" extrusionOk="0">
                    <a:moveTo>
                      <a:pt x="2732" y="1"/>
                    </a:moveTo>
                    <a:cubicBezTo>
                      <a:pt x="2228" y="1"/>
                      <a:pt x="1713" y="188"/>
                      <a:pt x="1295" y="606"/>
                    </a:cubicBezTo>
                    <a:cubicBezTo>
                      <a:pt x="1" y="1901"/>
                      <a:pt x="920" y="4114"/>
                      <a:pt x="2747" y="4114"/>
                    </a:cubicBezTo>
                    <a:cubicBezTo>
                      <a:pt x="3884" y="4114"/>
                      <a:pt x="4803" y="3195"/>
                      <a:pt x="4803" y="2058"/>
                    </a:cubicBezTo>
                    <a:cubicBezTo>
                      <a:pt x="4803" y="821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96"/>
              <p:cNvSpPr/>
              <p:nvPr/>
            </p:nvSpPr>
            <p:spPr>
              <a:xfrm>
                <a:off x="5488523" y="4205300"/>
                <a:ext cx="15329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1658" extrusionOk="0">
                    <a:moveTo>
                      <a:pt x="1114" y="0"/>
                    </a:moveTo>
                    <a:cubicBezTo>
                      <a:pt x="376" y="0"/>
                      <a:pt x="1" y="883"/>
                      <a:pt x="533" y="1416"/>
                    </a:cubicBezTo>
                    <a:cubicBezTo>
                      <a:pt x="700" y="1583"/>
                      <a:pt x="905" y="1657"/>
                      <a:pt x="1106" y="1657"/>
                    </a:cubicBezTo>
                    <a:cubicBezTo>
                      <a:pt x="1531" y="1657"/>
                      <a:pt x="1940" y="1324"/>
                      <a:pt x="1948" y="823"/>
                    </a:cubicBezTo>
                    <a:cubicBezTo>
                      <a:pt x="1948" y="363"/>
                      <a:pt x="1573" y="0"/>
                      <a:pt x="11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8" name="Google Shape;2528;p96"/>
            <p:cNvGrpSpPr/>
            <p:nvPr/>
          </p:nvGrpSpPr>
          <p:grpSpPr>
            <a:xfrm>
              <a:off x="4308603" y="3559546"/>
              <a:ext cx="56238" cy="54472"/>
              <a:chOff x="5532575" y="4027197"/>
              <a:chExt cx="33308" cy="32262"/>
            </a:xfrm>
          </p:grpSpPr>
          <p:sp>
            <p:nvSpPr>
              <p:cNvPr id="2529" name="Google Shape;2529;p96"/>
              <p:cNvSpPr/>
              <p:nvPr/>
            </p:nvSpPr>
            <p:spPr>
              <a:xfrm>
                <a:off x="5532575" y="4027197"/>
                <a:ext cx="33308" cy="32262"/>
              </a:xfrm>
              <a:custGeom>
                <a:avLst/>
                <a:gdLst/>
                <a:ahLst/>
                <a:cxnLst/>
                <a:rect l="l" t="t" r="r" b="b"/>
                <a:pathLst>
                  <a:path w="4235" h="4102" extrusionOk="0">
                    <a:moveTo>
                      <a:pt x="1984" y="0"/>
                    </a:moveTo>
                    <a:cubicBezTo>
                      <a:pt x="871" y="49"/>
                      <a:pt x="0" y="1004"/>
                      <a:pt x="37" y="2117"/>
                    </a:cubicBezTo>
                    <a:cubicBezTo>
                      <a:pt x="73" y="3227"/>
                      <a:pt x="980" y="4101"/>
                      <a:pt x="2084" y="4101"/>
                    </a:cubicBezTo>
                    <a:cubicBezTo>
                      <a:pt x="2099" y="4101"/>
                      <a:pt x="2114" y="4101"/>
                      <a:pt x="2130" y="4101"/>
                    </a:cubicBezTo>
                    <a:lnTo>
                      <a:pt x="2275" y="4101"/>
                    </a:lnTo>
                    <a:cubicBezTo>
                      <a:pt x="3375" y="4028"/>
                      <a:pt x="4234" y="3085"/>
                      <a:pt x="4186" y="1984"/>
                    </a:cubicBezTo>
                    <a:cubicBezTo>
                      <a:pt x="4150" y="871"/>
                      <a:pt x="3242" y="0"/>
                      <a:pt x="21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96"/>
              <p:cNvSpPr/>
              <p:nvPr/>
            </p:nvSpPr>
            <p:spPr>
              <a:xfrm>
                <a:off x="5540661" y="4036792"/>
                <a:ext cx="15502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1661" extrusionOk="0">
                    <a:moveTo>
                      <a:pt x="1098" y="1"/>
                    </a:moveTo>
                    <a:cubicBezTo>
                      <a:pt x="1083" y="1"/>
                      <a:pt x="1068" y="1"/>
                      <a:pt x="1053" y="2"/>
                    </a:cubicBezTo>
                    <a:cubicBezTo>
                      <a:pt x="315" y="50"/>
                      <a:pt x="1" y="970"/>
                      <a:pt x="557" y="1453"/>
                    </a:cubicBezTo>
                    <a:cubicBezTo>
                      <a:pt x="721" y="1596"/>
                      <a:pt x="913" y="1660"/>
                      <a:pt x="1100" y="1660"/>
                    </a:cubicBezTo>
                    <a:cubicBezTo>
                      <a:pt x="1548" y="1660"/>
                      <a:pt x="1970" y="1296"/>
                      <a:pt x="1936" y="776"/>
                    </a:cubicBezTo>
                    <a:cubicBezTo>
                      <a:pt x="1901" y="332"/>
                      <a:pt x="1527" y="1"/>
                      <a:pt x="10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1" name="Google Shape;2531;p96"/>
            <p:cNvGrpSpPr/>
            <p:nvPr/>
          </p:nvGrpSpPr>
          <p:grpSpPr>
            <a:xfrm>
              <a:off x="4406750" y="3927873"/>
              <a:ext cx="56556" cy="54485"/>
              <a:chOff x="5590706" y="4245348"/>
              <a:chExt cx="33497" cy="32270"/>
            </a:xfrm>
          </p:grpSpPr>
          <p:sp>
            <p:nvSpPr>
              <p:cNvPr id="2532" name="Google Shape;2532;p96"/>
              <p:cNvSpPr/>
              <p:nvPr/>
            </p:nvSpPr>
            <p:spPr>
              <a:xfrm>
                <a:off x="5590706" y="4245348"/>
                <a:ext cx="33497" cy="32270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4103" extrusionOk="0">
                    <a:moveTo>
                      <a:pt x="2175" y="0"/>
                    </a:moveTo>
                    <a:cubicBezTo>
                      <a:pt x="2160" y="0"/>
                      <a:pt x="2145" y="1"/>
                      <a:pt x="2130" y="1"/>
                    </a:cubicBezTo>
                    <a:lnTo>
                      <a:pt x="1984" y="1"/>
                    </a:lnTo>
                    <a:cubicBezTo>
                      <a:pt x="872" y="49"/>
                      <a:pt x="1" y="993"/>
                      <a:pt x="37" y="2118"/>
                    </a:cubicBezTo>
                    <a:cubicBezTo>
                      <a:pt x="73" y="3228"/>
                      <a:pt x="980" y="4102"/>
                      <a:pt x="2085" y="4102"/>
                    </a:cubicBezTo>
                    <a:cubicBezTo>
                      <a:pt x="2100" y="4102"/>
                      <a:pt x="2115" y="4102"/>
                      <a:pt x="2130" y="4102"/>
                    </a:cubicBezTo>
                    <a:lnTo>
                      <a:pt x="2275" y="4102"/>
                    </a:lnTo>
                    <a:cubicBezTo>
                      <a:pt x="3388" y="4041"/>
                      <a:pt x="4259" y="3098"/>
                      <a:pt x="4222" y="1985"/>
                    </a:cubicBezTo>
                    <a:cubicBezTo>
                      <a:pt x="4175" y="875"/>
                      <a:pt x="3279" y="0"/>
                      <a:pt x="21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96"/>
              <p:cNvSpPr/>
              <p:nvPr/>
            </p:nvSpPr>
            <p:spPr>
              <a:xfrm>
                <a:off x="5598791" y="4254944"/>
                <a:ext cx="15408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659" extrusionOk="0">
                    <a:moveTo>
                      <a:pt x="1106" y="0"/>
                    </a:moveTo>
                    <a:cubicBezTo>
                      <a:pt x="1085" y="0"/>
                      <a:pt x="1063" y="1"/>
                      <a:pt x="1041" y="3"/>
                    </a:cubicBezTo>
                    <a:cubicBezTo>
                      <a:pt x="303" y="51"/>
                      <a:pt x="1" y="970"/>
                      <a:pt x="557" y="1454"/>
                    </a:cubicBezTo>
                    <a:cubicBezTo>
                      <a:pt x="720" y="1596"/>
                      <a:pt x="909" y="1659"/>
                      <a:pt x="1093" y="1659"/>
                    </a:cubicBezTo>
                    <a:cubicBezTo>
                      <a:pt x="1538" y="1659"/>
                      <a:pt x="1958" y="1290"/>
                      <a:pt x="1924" y="777"/>
                    </a:cubicBezTo>
                    <a:cubicBezTo>
                      <a:pt x="1901" y="339"/>
                      <a:pt x="1538" y="0"/>
                      <a:pt x="11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4" name="Google Shape;2534;p96"/>
            <p:cNvGrpSpPr/>
            <p:nvPr/>
          </p:nvGrpSpPr>
          <p:grpSpPr>
            <a:xfrm>
              <a:off x="4453984" y="3698805"/>
              <a:ext cx="55906" cy="54631"/>
              <a:chOff x="5618681" y="4109677"/>
              <a:chExt cx="33112" cy="32357"/>
            </a:xfrm>
          </p:grpSpPr>
          <p:sp>
            <p:nvSpPr>
              <p:cNvPr id="2535" name="Google Shape;2535;p96"/>
              <p:cNvSpPr/>
              <p:nvPr/>
            </p:nvSpPr>
            <p:spPr>
              <a:xfrm>
                <a:off x="5618681" y="4109677"/>
                <a:ext cx="33112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210" h="4114" extrusionOk="0">
                    <a:moveTo>
                      <a:pt x="1984" y="1"/>
                    </a:moveTo>
                    <a:cubicBezTo>
                      <a:pt x="871" y="61"/>
                      <a:pt x="0" y="1005"/>
                      <a:pt x="36" y="2130"/>
                    </a:cubicBezTo>
                    <a:cubicBezTo>
                      <a:pt x="84" y="3235"/>
                      <a:pt x="992" y="4114"/>
                      <a:pt x="2106" y="4114"/>
                    </a:cubicBezTo>
                    <a:cubicBezTo>
                      <a:pt x="2114" y="4114"/>
                      <a:pt x="2121" y="4114"/>
                      <a:pt x="2129" y="4114"/>
                    </a:cubicBezTo>
                    <a:lnTo>
                      <a:pt x="2274" y="4114"/>
                    </a:lnTo>
                    <a:cubicBezTo>
                      <a:pt x="3375" y="4029"/>
                      <a:pt x="4210" y="3086"/>
                      <a:pt x="4173" y="1985"/>
                    </a:cubicBezTo>
                    <a:cubicBezTo>
                      <a:pt x="4137" y="884"/>
                      <a:pt x="3230" y="13"/>
                      <a:pt x="21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96"/>
              <p:cNvSpPr/>
              <p:nvPr/>
            </p:nvSpPr>
            <p:spPr>
              <a:xfrm>
                <a:off x="5626767" y="4119280"/>
                <a:ext cx="15494" cy="13056"/>
              </a:xfrm>
              <a:custGeom>
                <a:avLst/>
                <a:gdLst/>
                <a:ahLst/>
                <a:cxnLst/>
                <a:rect l="l" t="t" r="r" b="b"/>
                <a:pathLst>
                  <a:path w="1970" h="1660" extrusionOk="0">
                    <a:moveTo>
                      <a:pt x="1098" y="1"/>
                    </a:moveTo>
                    <a:cubicBezTo>
                      <a:pt x="1083" y="1"/>
                      <a:pt x="1068" y="1"/>
                      <a:pt x="1053" y="2"/>
                    </a:cubicBezTo>
                    <a:cubicBezTo>
                      <a:pt x="315" y="62"/>
                      <a:pt x="0" y="970"/>
                      <a:pt x="557" y="1453"/>
                    </a:cubicBezTo>
                    <a:cubicBezTo>
                      <a:pt x="721" y="1596"/>
                      <a:pt x="913" y="1660"/>
                      <a:pt x="1100" y="1660"/>
                    </a:cubicBezTo>
                    <a:cubicBezTo>
                      <a:pt x="1547" y="1660"/>
                      <a:pt x="1970" y="1296"/>
                      <a:pt x="1936" y="776"/>
                    </a:cubicBezTo>
                    <a:cubicBezTo>
                      <a:pt x="1901" y="332"/>
                      <a:pt x="1527" y="1"/>
                      <a:pt x="10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7" name="Google Shape;2537;p96"/>
            <p:cNvGrpSpPr/>
            <p:nvPr/>
          </p:nvGrpSpPr>
          <p:grpSpPr>
            <a:xfrm>
              <a:off x="4218649" y="3730184"/>
              <a:ext cx="53024" cy="45428"/>
              <a:chOff x="5479298" y="4128262"/>
              <a:chExt cx="31405" cy="26906"/>
            </a:xfrm>
          </p:grpSpPr>
          <p:sp>
            <p:nvSpPr>
              <p:cNvPr id="2538" name="Google Shape;2538;p96"/>
              <p:cNvSpPr/>
              <p:nvPr/>
            </p:nvSpPr>
            <p:spPr>
              <a:xfrm>
                <a:off x="5479298" y="4128262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2"/>
                      <a:pt x="762" y="3420"/>
                      <a:pt x="2287" y="3420"/>
                    </a:cubicBezTo>
                    <a:cubicBezTo>
                      <a:pt x="3230" y="3420"/>
                      <a:pt x="3992" y="2658"/>
                      <a:pt x="3992" y="1715"/>
                    </a:cubicBezTo>
                    <a:cubicBezTo>
                      <a:pt x="3992" y="683"/>
                      <a:pt x="3150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96"/>
              <p:cNvSpPr/>
              <p:nvPr/>
            </p:nvSpPr>
            <p:spPr>
              <a:xfrm>
                <a:off x="5493471" y="4137936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5" y="1"/>
                    </a:moveTo>
                    <a:cubicBezTo>
                      <a:pt x="218" y="1"/>
                      <a:pt x="1" y="218"/>
                      <a:pt x="1" y="485"/>
                    </a:cubicBezTo>
                    <a:cubicBezTo>
                      <a:pt x="1" y="751"/>
                      <a:pt x="218" y="968"/>
                      <a:pt x="485" y="968"/>
                    </a:cubicBezTo>
                    <a:cubicBezTo>
                      <a:pt x="751" y="968"/>
                      <a:pt x="968" y="751"/>
                      <a:pt x="968" y="485"/>
                    </a:cubicBezTo>
                    <a:cubicBezTo>
                      <a:pt x="968" y="218"/>
                      <a:pt x="751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0" name="Google Shape;2540;p96"/>
            <p:cNvGrpSpPr/>
            <p:nvPr/>
          </p:nvGrpSpPr>
          <p:grpSpPr>
            <a:xfrm>
              <a:off x="4393577" y="3817735"/>
              <a:ext cx="53183" cy="45415"/>
              <a:chOff x="5582903" y="4180116"/>
              <a:chExt cx="31499" cy="26898"/>
            </a:xfrm>
          </p:grpSpPr>
          <p:sp>
            <p:nvSpPr>
              <p:cNvPr id="2541" name="Google Shape;2541;p96"/>
              <p:cNvSpPr/>
              <p:nvPr/>
            </p:nvSpPr>
            <p:spPr>
              <a:xfrm>
                <a:off x="5582903" y="4180116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76" y="1"/>
                    </a:moveTo>
                    <a:cubicBezTo>
                      <a:pt x="1855" y="1"/>
                      <a:pt x="1425" y="156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4005" y="2658"/>
                      <a:pt x="4005" y="1714"/>
                    </a:cubicBezTo>
                    <a:cubicBezTo>
                      <a:pt x="4005" y="683"/>
                      <a:pt x="3157" y="1"/>
                      <a:pt x="22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96"/>
              <p:cNvSpPr/>
              <p:nvPr/>
            </p:nvSpPr>
            <p:spPr>
              <a:xfrm>
                <a:off x="5597084" y="4189790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3" name="Google Shape;2543;p96"/>
            <p:cNvGrpSpPr/>
            <p:nvPr/>
          </p:nvGrpSpPr>
          <p:grpSpPr>
            <a:xfrm>
              <a:off x="1721230" y="2235576"/>
              <a:ext cx="100577" cy="96554"/>
              <a:chOff x="4000135" y="3243041"/>
              <a:chExt cx="59570" cy="57186"/>
            </a:xfrm>
          </p:grpSpPr>
          <p:sp>
            <p:nvSpPr>
              <p:cNvPr id="2544" name="Google Shape;2544;p96"/>
              <p:cNvSpPr/>
              <p:nvPr/>
            </p:nvSpPr>
            <p:spPr>
              <a:xfrm>
                <a:off x="4000135" y="3243041"/>
                <a:ext cx="59570" cy="57092"/>
              </a:xfrm>
              <a:custGeom>
                <a:avLst/>
                <a:gdLst/>
                <a:ahLst/>
                <a:cxnLst/>
                <a:rect l="l" t="t" r="r" b="b"/>
                <a:pathLst>
                  <a:path w="7574" h="7259" fill="none" extrusionOk="0">
                    <a:moveTo>
                      <a:pt x="1" y="2323"/>
                    </a:moveTo>
                    <a:lnTo>
                      <a:pt x="2577" y="7259"/>
                    </a:lnTo>
                    <a:lnTo>
                      <a:pt x="7573" y="4114"/>
                    </a:lnTo>
                    <a:lnTo>
                      <a:pt x="5541" y="1"/>
                    </a:lnTo>
                    <a:lnTo>
                      <a:pt x="352" y="2323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96"/>
              <p:cNvSpPr/>
              <p:nvPr/>
            </p:nvSpPr>
            <p:spPr>
              <a:xfrm>
                <a:off x="4024210" y="3246847"/>
                <a:ext cx="15706" cy="5338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6787" fill="none" extrusionOk="0">
                    <a:moveTo>
                      <a:pt x="0" y="6787"/>
                    </a:moveTo>
                    <a:lnTo>
                      <a:pt x="1996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96"/>
              <p:cNvSpPr/>
              <p:nvPr/>
            </p:nvSpPr>
            <p:spPr>
              <a:xfrm>
                <a:off x="4002896" y="3261311"/>
                <a:ext cx="56809" cy="14086"/>
              </a:xfrm>
              <a:custGeom>
                <a:avLst/>
                <a:gdLst/>
                <a:ahLst/>
                <a:cxnLst/>
                <a:rect l="l" t="t" r="r" b="b"/>
                <a:pathLst>
                  <a:path w="7223" h="1791" fill="none" extrusionOk="0">
                    <a:moveTo>
                      <a:pt x="7222" y="1791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7" name="Google Shape;2547;p96"/>
            <p:cNvGrpSpPr/>
            <p:nvPr/>
          </p:nvGrpSpPr>
          <p:grpSpPr>
            <a:xfrm>
              <a:off x="1683318" y="2240357"/>
              <a:ext cx="63794" cy="54671"/>
              <a:chOff x="3977681" y="3245872"/>
              <a:chExt cx="37783" cy="32380"/>
            </a:xfrm>
          </p:grpSpPr>
          <p:sp>
            <p:nvSpPr>
              <p:cNvPr id="2548" name="Google Shape;2548;p96"/>
              <p:cNvSpPr/>
              <p:nvPr/>
            </p:nvSpPr>
            <p:spPr>
              <a:xfrm>
                <a:off x="3977681" y="3245872"/>
                <a:ext cx="37783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7" extrusionOk="0">
                    <a:moveTo>
                      <a:pt x="2726" y="1"/>
                    </a:moveTo>
                    <a:cubicBezTo>
                      <a:pt x="2219" y="1"/>
                      <a:pt x="1703" y="189"/>
                      <a:pt x="1283" y="608"/>
                    </a:cubicBezTo>
                    <a:cubicBezTo>
                      <a:pt x="1" y="1903"/>
                      <a:pt x="908" y="4117"/>
                      <a:pt x="2747" y="4117"/>
                    </a:cubicBezTo>
                    <a:cubicBezTo>
                      <a:pt x="3872" y="4104"/>
                      <a:pt x="4791" y="3185"/>
                      <a:pt x="4803" y="2060"/>
                    </a:cubicBezTo>
                    <a:cubicBezTo>
                      <a:pt x="4795" y="818"/>
                      <a:pt x="3782" y="1"/>
                      <a:pt x="27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96"/>
              <p:cNvSpPr/>
              <p:nvPr/>
            </p:nvSpPr>
            <p:spPr>
              <a:xfrm>
                <a:off x="3992718" y="3255507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5" y="0"/>
                      <a:pt x="0" y="375"/>
                      <a:pt x="0" y="835"/>
                    </a:cubicBezTo>
                    <a:cubicBezTo>
                      <a:pt x="0" y="1295"/>
                      <a:pt x="375" y="1658"/>
                      <a:pt x="835" y="1658"/>
                    </a:cubicBezTo>
                    <a:cubicBezTo>
                      <a:pt x="1282" y="1658"/>
                      <a:pt x="1657" y="1295"/>
                      <a:pt x="1657" y="835"/>
                    </a:cubicBezTo>
                    <a:cubicBezTo>
                      <a:pt x="1657" y="375"/>
                      <a:pt x="1282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0" name="Google Shape;2550;p96"/>
            <p:cNvGrpSpPr/>
            <p:nvPr/>
          </p:nvGrpSpPr>
          <p:grpSpPr>
            <a:xfrm>
              <a:off x="1789991" y="2268721"/>
              <a:ext cx="53024" cy="45588"/>
              <a:chOff x="4040860" y="3262672"/>
              <a:chExt cx="31405" cy="27001"/>
            </a:xfrm>
          </p:grpSpPr>
          <p:sp>
            <p:nvSpPr>
              <p:cNvPr id="2551" name="Google Shape;2551;p96"/>
              <p:cNvSpPr/>
              <p:nvPr/>
            </p:nvSpPr>
            <p:spPr>
              <a:xfrm>
                <a:off x="4040860" y="3262672"/>
                <a:ext cx="31405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3" extrusionOk="0">
                    <a:moveTo>
                      <a:pt x="2272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1"/>
                      <a:pt x="762" y="3420"/>
                      <a:pt x="2286" y="3432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96"/>
              <p:cNvSpPr/>
              <p:nvPr/>
            </p:nvSpPr>
            <p:spPr>
              <a:xfrm>
                <a:off x="4054938" y="3272346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63" y="968"/>
                      <a:pt x="968" y="751"/>
                      <a:pt x="968" y="484"/>
                    </a:cubicBezTo>
                    <a:cubicBezTo>
                      <a:pt x="968" y="218"/>
                      <a:pt x="763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3" name="Google Shape;2553;p96"/>
            <p:cNvGrpSpPr/>
            <p:nvPr/>
          </p:nvGrpSpPr>
          <p:grpSpPr>
            <a:xfrm>
              <a:off x="1756580" y="2214104"/>
              <a:ext cx="53011" cy="45428"/>
              <a:chOff x="4021072" y="3230323"/>
              <a:chExt cx="31397" cy="26906"/>
            </a:xfrm>
          </p:grpSpPr>
          <p:sp>
            <p:nvSpPr>
              <p:cNvPr id="2554" name="Google Shape;2554;p96"/>
              <p:cNvSpPr/>
              <p:nvPr/>
            </p:nvSpPr>
            <p:spPr>
              <a:xfrm>
                <a:off x="4021072" y="3230323"/>
                <a:ext cx="31397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1" extrusionOk="0">
                    <a:moveTo>
                      <a:pt x="2272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96"/>
              <p:cNvSpPr/>
              <p:nvPr/>
            </p:nvSpPr>
            <p:spPr>
              <a:xfrm>
                <a:off x="4035245" y="3239997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6" name="Google Shape;2556;p96"/>
            <p:cNvGrpSpPr/>
            <p:nvPr/>
          </p:nvGrpSpPr>
          <p:grpSpPr>
            <a:xfrm>
              <a:off x="1723488" y="2310578"/>
              <a:ext cx="53183" cy="45495"/>
              <a:chOff x="4001472" y="3287462"/>
              <a:chExt cx="31499" cy="26945"/>
            </a:xfrm>
          </p:grpSpPr>
          <p:sp>
            <p:nvSpPr>
              <p:cNvPr id="2557" name="Google Shape;2557;p96"/>
              <p:cNvSpPr/>
              <p:nvPr/>
            </p:nvSpPr>
            <p:spPr>
              <a:xfrm>
                <a:off x="4001472" y="3287462"/>
                <a:ext cx="31499" cy="26945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6" extrusionOk="0">
                    <a:moveTo>
                      <a:pt x="2276" y="1"/>
                    </a:moveTo>
                    <a:cubicBezTo>
                      <a:pt x="1854" y="1"/>
                      <a:pt x="1425" y="158"/>
                      <a:pt x="1077" y="510"/>
                    </a:cubicBezTo>
                    <a:cubicBezTo>
                      <a:pt x="0" y="1587"/>
                      <a:pt x="762" y="3425"/>
                      <a:pt x="2286" y="3425"/>
                    </a:cubicBezTo>
                    <a:cubicBezTo>
                      <a:pt x="3230" y="3425"/>
                      <a:pt x="3992" y="2663"/>
                      <a:pt x="4004" y="1720"/>
                    </a:cubicBezTo>
                    <a:cubicBezTo>
                      <a:pt x="4004" y="688"/>
                      <a:pt x="3157" y="1"/>
                      <a:pt x="22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96"/>
              <p:cNvSpPr/>
              <p:nvPr/>
            </p:nvSpPr>
            <p:spPr>
              <a:xfrm>
                <a:off x="4014410" y="3297175"/>
                <a:ext cx="8856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5" extrusionOk="0">
                    <a:moveTo>
                      <a:pt x="641" y="1"/>
                    </a:moveTo>
                    <a:cubicBezTo>
                      <a:pt x="218" y="1"/>
                      <a:pt x="0" y="521"/>
                      <a:pt x="303" y="823"/>
                    </a:cubicBezTo>
                    <a:cubicBezTo>
                      <a:pt x="400" y="921"/>
                      <a:pt x="520" y="964"/>
                      <a:pt x="638" y="964"/>
                    </a:cubicBezTo>
                    <a:cubicBezTo>
                      <a:pt x="886" y="964"/>
                      <a:pt x="1125" y="772"/>
                      <a:pt x="1125" y="485"/>
                    </a:cubicBezTo>
                    <a:cubicBezTo>
                      <a:pt x="1125" y="206"/>
                      <a:pt x="908" y="1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9" name="Google Shape;2559;p96"/>
            <p:cNvGrpSpPr/>
            <p:nvPr/>
          </p:nvGrpSpPr>
          <p:grpSpPr>
            <a:xfrm>
              <a:off x="1902426" y="2283767"/>
              <a:ext cx="259118" cy="186189"/>
              <a:chOff x="4107453" y="3271583"/>
              <a:chExt cx="153470" cy="110275"/>
            </a:xfrm>
          </p:grpSpPr>
          <p:sp>
            <p:nvSpPr>
              <p:cNvPr id="2560" name="Google Shape;2560;p96"/>
              <p:cNvSpPr/>
              <p:nvPr/>
            </p:nvSpPr>
            <p:spPr>
              <a:xfrm>
                <a:off x="4107453" y="3271583"/>
                <a:ext cx="153470" cy="110275"/>
              </a:xfrm>
              <a:custGeom>
                <a:avLst/>
                <a:gdLst/>
                <a:ahLst/>
                <a:cxnLst/>
                <a:rect l="l" t="t" r="r" b="b"/>
                <a:pathLst>
                  <a:path w="19513" h="14021" fill="none" extrusionOk="0">
                    <a:moveTo>
                      <a:pt x="19513" y="14021"/>
                    </a:moveTo>
                    <a:lnTo>
                      <a:pt x="14844" y="968"/>
                    </a:lnTo>
                    <a:lnTo>
                      <a:pt x="5674" y="1"/>
                    </a:lnTo>
                    <a:lnTo>
                      <a:pt x="1" y="968"/>
                    </a:lnTo>
                    <a:lnTo>
                      <a:pt x="8977" y="2674"/>
                    </a:lnTo>
                    <a:lnTo>
                      <a:pt x="14360" y="10102"/>
                    </a:lnTo>
                    <a:lnTo>
                      <a:pt x="19029" y="1402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96"/>
              <p:cNvSpPr/>
              <p:nvPr/>
            </p:nvSpPr>
            <p:spPr>
              <a:xfrm>
                <a:off x="4155886" y="3271968"/>
                <a:ext cx="22171" cy="20559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2614" fill="none" extrusionOk="0">
                    <a:moveTo>
                      <a:pt x="2819" y="2613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96"/>
              <p:cNvSpPr/>
              <p:nvPr/>
            </p:nvSpPr>
            <p:spPr>
              <a:xfrm>
                <a:off x="4178049" y="3279196"/>
                <a:ext cx="42345" cy="13331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1695" fill="none" extrusionOk="0">
                    <a:moveTo>
                      <a:pt x="1" y="1694"/>
                    </a:moveTo>
                    <a:lnTo>
                      <a:pt x="5384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96"/>
              <p:cNvSpPr/>
              <p:nvPr/>
            </p:nvSpPr>
            <p:spPr>
              <a:xfrm>
                <a:off x="4220387" y="3279196"/>
                <a:ext cx="8" cy="71745"/>
              </a:xfrm>
              <a:custGeom>
                <a:avLst/>
                <a:gdLst/>
                <a:ahLst/>
                <a:cxnLst/>
                <a:rect l="l" t="t" r="r" b="b"/>
                <a:pathLst>
                  <a:path w="1" h="9122" fill="none" extrusionOk="0">
                    <a:moveTo>
                      <a:pt x="1" y="0"/>
                    </a:moveTo>
                    <a:lnTo>
                      <a:pt x="1" y="912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4" name="Google Shape;2564;p96"/>
            <p:cNvGrpSpPr/>
            <p:nvPr/>
          </p:nvGrpSpPr>
          <p:grpSpPr>
            <a:xfrm>
              <a:off x="1952223" y="2262294"/>
              <a:ext cx="53183" cy="45588"/>
              <a:chOff x="4136947" y="3258865"/>
              <a:chExt cx="31499" cy="27001"/>
            </a:xfrm>
          </p:grpSpPr>
          <p:sp>
            <p:nvSpPr>
              <p:cNvPr id="2565" name="Google Shape;2565;p96"/>
              <p:cNvSpPr/>
              <p:nvPr/>
            </p:nvSpPr>
            <p:spPr>
              <a:xfrm>
                <a:off x="4136947" y="3258865"/>
                <a:ext cx="31499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3" extrusionOk="0">
                    <a:moveTo>
                      <a:pt x="2285" y="1"/>
                    </a:moveTo>
                    <a:cubicBezTo>
                      <a:pt x="1866" y="1"/>
                      <a:pt x="1438" y="157"/>
                      <a:pt x="1090" y="505"/>
                    </a:cubicBezTo>
                    <a:cubicBezTo>
                      <a:pt x="1" y="1581"/>
                      <a:pt x="775" y="3432"/>
                      <a:pt x="2299" y="3432"/>
                    </a:cubicBezTo>
                    <a:cubicBezTo>
                      <a:pt x="3243" y="3420"/>
                      <a:pt x="4005" y="2658"/>
                      <a:pt x="4005" y="1715"/>
                    </a:cubicBezTo>
                    <a:cubicBezTo>
                      <a:pt x="4005" y="683"/>
                      <a:pt x="3163" y="1"/>
                      <a:pt x="2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96"/>
              <p:cNvSpPr/>
              <p:nvPr/>
            </p:nvSpPr>
            <p:spPr>
              <a:xfrm>
                <a:off x="4151222" y="3268539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1"/>
                    </a:moveTo>
                    <a:cubicBezTo>
                      <a:pt x="206" y="1"/>
                      <a:pt x="0" y="218"/>
                      <a:pt x="0" y="485"/>
                    </a:cubicBezTo>
                    <a:cubicBezTo>
                      <a:pt x="0" y="751"/>
                      <a:pt x="206" y="968"/>
                      <a:pt x="484" y="968"/>
                    </a:cubicBezTo>
                    <a:cubicBezTo>
                      <a:pt x="750" y="968"/>
                      <a:pt x="968" y="751"/>
                      <a:pt x="968" y="485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7" name="Google Shape;2567;p96"/>
            <p:cNvGrpSpPr/>
            <p:nvPr/>
          </p:nvGrpSpPr>
          <p:grpSpPr>
            <a:xfrm>
              <a:off x="1864036" y="2275149"/>
              <a:ext cx="53130" cy="45415"/>
              <a:chOff x="4084715" y="3266478"/>
              <a:chExt cx="31468" cy="26898"/>
            </a:xfrm>
          </p:grpSpPr>
          <p:sp>
            <p:nvSpPr>
              <p:cNvPr id="2568" name="Google Shape;2568;p96"/>
              <p:cNvSpPr/>
              <p:nvPr/>
            </p:nvSpPr>
            <p:spPr>
              <a:xfrm>
                <a:off x="4084715" y="3266478"/>
                <a:ext cx="31468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1" h="3420" extrusionOk="0">
                    <a:moveTo>
                      <a:pt x="2279" y="1"/>
                    </a:moveTo>
                    <a:cubicBezTo>
                      <a:pt x="1859" y="1"/>
                      <a:pt x="1429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26"/>
                    </a:cubicBezTo>
                    <a:cubicBezTo>
                      <a:pt x="4001" y="686"/>
                      <a:pt x="3161" y="1"/>
                      <a:pt x="22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96"/>
              <p:cNvSpPr/>
              <p:nvPr/>
            </p:nvSpPr>
            <p:spPr>
              <a:xfrm>
                <a:off x="4098896" y="3276152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0" name="Google Shape;2570;p96"/>
            <p:cNvGrpSpPr/>
            <p:nvPr/>
          </p:nvGrpSpPr>
          <p:grpSpPr>
            <a:xfrm>
              <a:off x="1989817" y="2297723"/>
              <a:ext cx="53024" cy="45495"/>
              <a:chOff x="4159213" y="3279849"/>
              <a:chExt cx="31405" cy="26945"/>
            </a:xfrm>
          </p:grpSpPr>
          <p:sp>
            <p:nvSpPr>
              <p:cNvPr id="2571" name="Google Shape;2571;p96"/>
              <p:cNvSpPr/>
              <p:nvPr/>
            </p:nvSpPr>
            <p:spPr>
              <a:xfrm>
                <a:off x="4159213" y="3279849"/>
                <a:ext cx="31405" cy="26945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6" extrusionOk="0">
                    <a:moveTo>
                      <a:pt x="2273" y="1"/>
                    </a:moveTo>
                    <a:cubicBezTo>
                      <a:pt x="1853" y="1"/>
                      <a:pt x="1425" y="158"/>
                      <a:pt x="1077" y="510"/>
                    </a:cubicBezTo>
                    <a:cubicBezTo>
                      <a:pt x="1" y="1587"/>
                      <a:pt x="763" y="3426"/>
                      <a:pt x="2287" y="3426"/>
                    </a:cubicBezTo>
                    <a:cubicBezTo>
                      <a:pt x="3230" y="3426"/>
                      <a:pt x="3992" y="2663"/>
                      <a:pt x="3992" y="1720"/>
                    </a:cubicBezTo>
                    <a:cubicBezTo>
                      <a:pt x="3992" y="689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96"/>
              <p:cNvSpPr/>
              <p:nvPr/>
            </p:nvSpPr>
            <p:spPr>
              <a:xfrm>
                <a:off x="4173385" y="3289570"/>
                <a:ext cx="7621" cy="7613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8" extrusionOk="0">
                    <a:moveTo>
                      <a:pt x="485" y="0"/>
                    </a:moveTo>
                    <a:cubicBezTo>
                      <a:pt x="219" y="0"/>
                      <a:pt x="1" y="218"/>
                      <a:pt x="1" y="484"/>
                    </a:cubicBezTo>
                    <a:cubicBezTo>
                      <a:pt x="1" y="750"/>
                      <a:pt x="219" y="968"/>
                      <a:pt x="485" y="968"/>
                    </a:cubicBezTo>
                    <a:cubicBezTo>
                      <a:pt x="751" y="968"/>
                      <a:pt x="969" y="750"/>
                      <a:pt x="969" y="484"/>
                    </a:cubicBezTo>
                    <a:cubicBezTo>
                      <a:pt x="969" y="218"/>
                      <a:pt x="751" y="0"/>
                      <a:pt x="4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3" name="Google Shape;2573;p96"/>
            <p:cNvGrpSpPr/>
            <p:nvPr/>
          </p:nvGrpSpPr>
          <p:grpSpPr>
            <a:xfrm>
              <a:off x="2061299" y="2275188"/>
              <a:ext cx="53024" cy="45389"/>
              <a:chOff x="4201550" y="3266502"/>
              <a:chExt cx="31405" cy="26883"/>
            </a:xfrm>
          </p:grpSpPr>
          <p:sp>
            <p:nvSpPr>
              <p:cNvPr id="2574" name="Google Shape;2574;p96"/>
              <p:cNvSpPr/>
              <p:nvPr/>
            </p:nvSpPr>
            <p:spPr>
              <a:xfrm>
                <a:off x="4201550" y="3266502"/>
                <a:ext cx="31405" cy="26883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18" extrusionOk="0">
                    <a:moveTo>
                      <a:pt x="2266" y="1"/>
                    </a:moveTo>
                    <a:cubicBezTo>
                      <a:pt x="1849" y="1"/>
                      <a:pt x="1423" y="155"/>
                      <a:pt x="1077" y="502"/>
                    </a:cubicBezTo>
                    <a:cubicBezTo>
                      <a:pt x="1" y="1566"/>
                      <a:pt x="751" y="3417"/>
                      <a:pt x="2275" y="3417"/>
                    </a:cubicBezTo>
                    <a:cubicBezTo>
                      <a:pt x="2282" y="3417"/>
                      <a:pt x="2290" y="3417"/>
                      <a:pt x="2297" y="3417"/>
                    </a:cubicBezTo>
                    <a:cubicBezTo>
                      <a:pt x="3230" y="3417"/>
                      <a:pt x="3993" y="2660"/>
                      <a:pt x="3993" y="1723"/>
                    </a:cubicBezTo>
                    <a:cubicBezTo>
                      <a:pt x="3993" y="689"/>
                      <a:pt x="3146" y="1"/>
                      <a:pt x="22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96"/>
              <p:cNvSpPr/>
              <p:nvPr/>
            </p:nvSpPr>
            <p:spPr>
              <a:xfrm>
                <a:off x="4214331" y="3276247"/>
                <a:ext cx="8919" cy="7582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964" extrusionOk="0">
                    <a:moveTo>
                      <a:pt x="635" y="0"/>
                    </a:moveTo>
                    <a:cubicBezTo>
                      <a:pt x="209" y="0"/>
                      <a:pt x="0" y="512"/>
                      <a:pt x="311" y="823"/>
                    </a:cubicBezTo>
                    <a:cubicBezTo>
                      <a:pt x="408" y="920"/>
                      <a:pt x="528" y="964"/>
                      <a:pt x="646" y="964"/>
                    </a:cubicBezTo>
                    <a:cubicBezTo>
                      <a:pt x="895" y="964"/>
                      <a:pt x="1134" y="771"/>
                      <a:pt x="1134" y="484"/>
                    </a:cubicBezTo>
                    <a:cubicBezTo>
                      <a:pt x="1134" y="206"/>
                      <a:pt x="916" y="0"/>
                      <a:pt x="650" y="0"/>
                    </a:cubicBezTo>
                    <a:cubicBezTo>
                      <a:pt x="645" y="0"/>
                      <a:pt x="640" y="0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6" name="Google Shape;2576;p96"/>
            <p:cNvGrpSpPr/>
            <p:nvPr/>
          </p:nvGrpSpPr>
          <p:grpSpPr>
            <a:xfrm>
              <a:off x="2061299" y="2396375"/>
              <a:ext cx="53024" cy="45468"/>
              <a:chOff x="4201550" y="3338278"/>
              <a:chExt cx="31405" cy="26930"/>
            </a:xfrm>
          </p:grpSpPr>
          <p:sp>
            <p:nvSpPr>
              <p:cNvPr id="2577" name="Google Shape;2577;p96"/>
              <p:cNvSpPr/>
              <p:nvPr/>
            </p:nvSpPr>
            <p:spPr>
              <a:xfrm>
                <a:off x="4201550" y="3338278"/>
                <a:ext cx="31405" cy="26930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4" extrusionOk="0">
                    <a:moveTo>
                      <a:pt x="2266" y="1"/>
                    </a:moveTo>
                    <a:cubicBezTo>
                      <a:pt x="1848" y="1"/>
                      <a:pt x="1423" y="154"/>
                      <a:pt x="1077" y="497"/>
                    </a:cubicBezTo>
                    <a:cubicBezTo>
                      <a:pt x="1" y="1573"/>
                      <a:pt x="751" y="3412"/>
                      <a:pt x="2275" y="3424"/>
                    </a:cubicBezTo>
                    <a:cubicBezTo>
                      <a:pt x="3218" y="3424"/>
                      <a:pt x="3993" y="2662"/>
                      <a:pt x="3993" y="1718"/>
                    </a:cubicBezTo>
                    <a:cubicBezTo>
                      <a:pt x="3993" y="684"/>
                      <a:pt x="3146" y="1"/>
                      <a:pt x="22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96"/>
              <p:cNvSpPr/>
              <p:nvPr/>
            </p:nvSpPr>
            <p:spPr>
              <a:xfrm>
                <a:off x="4214331" y="3347976"/>
                <a:ext cx="8919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965" extrusionOk="0">
                    <a:moveTo>
                      <a:pt x="671" y="1"/>
                    </a:moveTo>
                    <a:cubicBezTo>
                      <a:pt x="664" y="1"/>
                      <a:pt x="657" y="1"/>
                      <a:pt x="650" y="1"/>
                    </a:cubicBezTo>
                    <a:cubicBezTo>
                      <a:pt x="645" y="1"/>
                      <a:pt x="640" y="1"/>
                      <a:pt x="635" y="1"/>
                    </a:cubicBezTo>
                    <a:cubicBezTo>
                      <a:pt x="209" y="1"/>
                      <a:pt x="0" y="513"/>
                      <a:pt x="311" y="824"/>
                    </a:cubicBezTo>
                    <a:cubicBezTo>
                      <a:pt x="408" y="921"/>
                      <a:pt x="528" y="965"/>
                      <a:pt x="646" y="965"/>
                    </a:cubicBezTo>
                    <a:cubicBezTo>
                      <a:pt x="895" y="965"/>
                      <a:pt x="1134" y="772"/>
                      <a:pt x="1134" y="485"/>
                    </a:cubicBezTo>
                    <a:cubicBezTo>
                      <a:pt x="1134" y="214"/>
                      <a:pt x="927" y="1"/>
                      <a:pt x="6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9" name="Google Shape;2579;p96"/>
            <p:cNvGrpSpPr/>
            <p:nvPr/>
          </p:nvGrpSpPr>
          <p:grpSpPr>
            <a:xfrm>
              <a:off x="2123300" y="2448470"/>
              <a:ext cx="53024" cy="45588"/>
              <a:chOff x="4238272" y="3369132"/>
              <a:chExt cx="31405" cy="27001"/>
            </a:xfrm>
          </p:grpSpPr>
          <p:sp>
            <p:nvSpPr>
              <p:cNvPr id="2580" name="Google Shape;2580;p96"/>
              <p:cNvSpPr/>
              <p:nvPr/>
            </p:nvSpPr>
            <p:spPr>
              <a:xfrm>
                <a:off x="4238272" y="3369132"/>
                <a:ext cx="31405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3" extrusionOk="0">
                    <a:moveTo>
                      <a:pt x="2273" y="1"/>
                    </a:moveTo>
                    <a:cubicBezTo>
                      <a:pt x="1854" y="1"/>
                      <a:pt x="1426" y="157"/>
                      <a:pt x="1078" y="505"/>
                    </a:cubicBezTo>
                    <a:cubicBezTo>
                      <a:pt x="1" y="1582"/>
                      <a:pt x="763" y="3432"/>
                      <a:pt x="2287" y="3432"/>
                    </a:cubicBezTo>
                    <a:cubicBezTo>
                      <a:pt x="3231" y="3432"/>
                      <a:pt x="3993" y="2658"/>
                      <a:pt x="3993" y="1715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96"/>
              <p:cNvSpPr/>
              <p:nvPr/>
            </p:nvSpPr>
            <p:spPr>
              <a:xfrm>
                <a:off x="4251217" y="3378806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41" y="1"/>
                    </a:moveTo>
                    <a:cubicBezTo>
                      <a:pt x="206" y="1"/>
                      <a:pt x="0" y="521"/>
                      <a:pt x="303" y="823"/>
                    </a:cubicBezTo>
                    <a:cubicBezTo>
                      <a:pt x="401" y="922"/>
                      <a:pt x="524" y="967"/>
                      <a:pt x="643" y="967"/>
                    </a:cubicBezTo>
                    <a:cubicBezTo>
                      <a:pt x="889" y="967"/>
                      <a:pt x="1125" y="778"/>
                      <a:pt x="1125" y="485"/>
                    </a:cubicBezTo>
                    <a:cubicBezTo>
                      <a:pt x="1125" y="219"/>
                      <a:pt x="907" y="1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82" name="Google Shape;2582;p96"/>
            <p:cNvSpPr/>
            <p:nvPr/>
          </p:nvSpPr>
          <p:spPr>
            <a:xfrm>
              <a:off x="1868856" y="2184664"/>
              <a:ext cx="84355" cy="17516"/>
            </a:xfrm>
            <a:custGeom>
              <a:avLst/>
              <a:gdLst/>
              <a:ahLst/>
              <a:cxnLst/>
              <a:rect l="l" t="t" r="r" b="b"/>
              <a:pathLst>
                <a:path w="6352" h="1319" fill="none" extrusionOk="0">
                  <a:moveTo>
                    <a:pt x="1" y="1319"/>
                  </a:moveTo>
                  <a:lnTo>
                    <a:pt x="6351" y="0"/>
                  </a:lnTo>
                </a:path>
              </a:pathLst>
            </a:custGeom>
            <a:solidFill>
              <a:schemeClr val="lt2"/>
            </a:solidFill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3" name="Google Shape;2583;p96"/>
            <p:cNvGrpSpPr/>
            <p:nvPr/>
          </p:nvGrpSpPr>
          <p:grpSpPr>
            <a:xfrm>
              <a:off x="1914962" y="2163191"/>
              <a:ext cx="53024" cy="45574"/>
              <a:chOff x="4114878" y="3200169"/>
              <a:chExt cx="31405" cy="26993"/>
            </a:xfrm>
          </p:grpSpPr>
          <p:sp>
            <p:nvSpPr>
              <p:cNvPr id="2584" name="Google Shape;2584;p96"/>
              <p:cNvSpPr/>
              <p:nvPr/>
            </p:nvSpPr>
            <p:spPr>
              <a:xfrm>
                <a:off x="4114878" y="3200169"/>
                <a:ext cx="31405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2" extrusionOk="0">
                    <a:moveTo>
                      <a:pt x="2273" y="0"/>
                    </a:moveTo>
                    <a:cubicBezTo>
                      <a:pt x="1853" y="0"/>
                      <a:pt x="1425" y="156"/>
                      <a:pt x="1077" y="504"/>
                    </a:cubicBezTo>
                    <a:cubicBezTo>
                      <a:pt x="0" y="1581"/>
                      <a:pt x="763" y="3432"/>
                      <a:pt x="2287" y="3432"/>
                    </a:cubicBezTo>
                    <a:cubicBezTo>
                      <a:pt x="3230" y="3432"/>
                      <a:pt x="3992" y="2657"/>
                      <a:pt x="3992" y="1714"/>
                    </a:cubicBezTo>
                    <a:cubicBezTo>
                      <a:pt x="3992" y="683"/>
                      <a:pt x="3151" y="0"/>
                      <a:pt x="2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96"/>
              <p:cNvSpPr/>
              <p:nvPr/>
            </p:nvSpPr>
            <p:spPr>
              <a:xfrm>
                <a:off x="4127721" y="3209835"/>
                <a:ext cx="8950" cy="7684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77" extrusionOk="0">
                    <a:moveTo>
                      <a:pt x="654" y="1"/>
                    </a:moveTo>
                    <a:cubicBezTo>
                      <a:pt x="218" y="1"/>
                      <a:pt x="1" y="521"/>
                      <a:pt x="303" y="836"/>
                    </a:cubicBezTo>
                    <a:cubicBezTo>
                      <a:pt x="400" y="933"/>
                      <a:pt x="519" y="976"/>
                      <a:pt x="637" y="976"/>
                    </a:cubicBezTo>
                    <a:cubicBezTo>
                      <a:pt x="887" y="976"/>
                      <a:pt x="1129" y="781"/>
                      <a:pt x="1138" y="485"/>
                    </a:cubicBezTo>
                    <a:cubicBezTo>
                      <a:pt x="1138" y="219"/>
                      <a:pt x="920" y="1"/>
                      <a:pt x="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6" name="Google Shape;2586;p96"/>
            <p:cNvGrpSpPr/>
            <p:nvPr/>
          </p:nvGrpSpPr>
          <p:grpSpPr>
            <a:xfrm>
              <a:off x="1836893" y="2180693"/>
              <a:ext cx="53183" cy="45428"/>
              <a:chOff x="4068639" y="3210535"/>
              <a:chExt cx="31499" cy="26906"/>
            </a:xfrm>
          </p:grpSpPr>
          <p:sp>
            <p:nvSpPr>
              <p:cNvPr id="2587" name="Google Shape;2587;p96"/>
              <p:cNvSpPr/>
              <p:nvPr/>
            </p:nvSpPr>
            <p:spPr>
              <a:xfrm>
                <a:off x="4068639" y="3210535"/>
                <a:ext cx="31499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1" extrusionOk="0">
                    <a:moveTo>
                      <a:pt x="2285" y="1"/>
                    </a:moveTo>
                    <a:cubicBezTo>
                      <a:pt x="1865" y="1"/>
                      <a:pt x="1437" y="157"/>
                      <a:pt x="1089" y="505"/>
                    </a:cubicBezTo>
                    <a:cubicBezTo>
                      <a:pt x="0" y="1581"/>
                      <a:pt x="775" y="3420"/>
                      <a:pt x="2299" y="3420"/>
                    </a:cubicBezTo>
                    <a:cubicBezTo>
                      <a:pt x="3242" y="3420"/>
                      <a:pt x="4004" y="2658"/>
                      <a:pt x="4004" y="1714"/>
                    </a:cubicBezTo>
                    <a:cubicBezTo>
                      <a:pt x="4004" y="683"/>
                      <a:pt x="3163" y="1"/>
                      <a:pt x="2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96"/>
              <p:cNvSpPr/>
              <p:nvPr/>
            </p:nvSpPr>
            <p:spPr>
              <a:xfrm>
                <a:off x="4081577" y="3220209"/>
                <a:ext cx="8856" cy="7582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4" extrusionOk="0">
                    <a:moveTo>
                      <a:pt x="642" y="1"/>
                    </a:moveTo>
                    <a:cubicBezTo>
                      <a:pt x="218" y="1"/>
                      <a:pt x="1" y="521"/>
                      <a:pt x="303" y="823"/>
                    </a:cubicBezTo>
                    <a:cubicBezTo>
                      <a:pt x="400" y="920"/>
                      <a:pt x="520" y="964"/>
                      <a:pt x="638" y="964"/>
                    </a:cubicBezTo>
                    <a:cubicBezTo>
                      <a:pt x="887" y="964"/>
                      <a:pt x="1126" y="771"/>
                      <a:pt x="1126" y="484"/>
                    </a:cubicBezTo>
                    <a:cubicBezTo>
                      <a:pt x="1126" y="218"/>
                      <a:pt x="908" y="1"/>
                      <a:pt x="6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9" name="Google Shape;2589;p96"/>
            <p:cNvGrpSpPr/>
            <p:nvPr/>
          </p:nvGrpSpPr>
          <p:grpSpPr>
            <a:xfrm>
              <a:off x="1532970" y="1964268"/>
              <a:ext cx="592919" cy="271322"/>
              <a:chOff x="3888633" y="3082351"/>
              <a:chExt cx="351172" cy="160698"/>
            </a:xfrm>
          </p:grpSpPr>
          <p:sp>
            <p:nvSpPr>
              <p:cNvPr id="2590" name="Google Shape;2590;p96"/>
              <p:cNvSpPr/>
              <p:nvPr/>
            </p:nvSpPr>
            <p:spPr>
              <a:xfrm>
                <a:off x="3892440" y="3082351"/>
                <a:ext cx="347366" cy="160698"/>
              </a:xfrm>
              <a:custGeom>
                <a:avLst/>
                <a:gdLst/>
                <a:ahLst/>
                <a:cxnLst/>
                <a:rect l="l" t="t" r="r" b="b"/>
                <a:pathLst>
                  <a:path w="44166" h="20432" fill="none" extrusionOk="0">
                    <a:moveTo>
                      <a:pt x="7041" y="11529"/>
                    </a:moveTo>
                    <a:lnTo>
                      <a:pt x="22440" y="4162"/>
                    </a:lnTo>
                    <a:lnTo>
                      <a:pt x="34815" y="0"/>
                    </a:lnTo>
                    <a:lnTo>
                      <a:pt x="44166" y="484"/>
                    </a:lnTo>
                    <a:lnTo>
                      <a:pt x="38964" y="8565"/>
                    </a:lnTo>
                    <a:lnTo>
                      <a:pt x="33012" y="10065"/>
                    </a:lnTo>
                    <a:lnTo>
                      <a:pt x="22440" y="4839"/>
                    </a:lnTo>
                    <a:lnTo>
                      <a:pt x="18750" y="15424"/>
                    </a:lnTo>
                    <a:cubicBezTo>
                      <a:pt x="18750" y="15424"/>
                      <a:pt x="6206" y="11154"/>
                      <a:pt x="6557" y="11516"/>
                    </a:cubicBezTo>
                    <a:lnTo>
                      <a:pt x="0" y="20432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96"/>
              <p:cNvSpPr/>
              <p:nvPr/>
            </p:nvSpPr>
            <p:spPr>
              <a:xfrm>
                <a:off x="3888633" y="3172924"/>
                <a:ext cx="72979" cy="70124"/>
              </a:xfrm>
              <a:custGeom>
                <a:avLst/>
                <a:gdLst/>
                <a:ahLst/>
                <a:cxnLst/>
                <a:rect l="l" t="t" r="r" b="b"/>
                <a:pathLst>
                  <a:path w="9279" h="8916" fill="none" extrusionOk="0">
                    <a:moveTo>
                      <a:pt x="0" y="8916"/>
                    </a:moveTo>
                    <a:lnTo>
                      <a:pt x="9279" y="6883"/>
                    </a:lnTo>
                    <a:lnTo>
                      <a:pt x="7041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96"/>
              <p:cNvSpPr/>
              <p:nvPr/>
            </p:nvSpPr>
            <p:spPr>
              <a:xfrm>
                <a:off x="3960370" y="3203653"/>
                <a:ext cx="79547" cy="19607"/>
              </a:xfrm>
              <a:custGeom>
                <a:avLst/>
                <a:gdLst/>
                <a:ahLst/>
                <a:cxnLst/>
                <a:rect l="l" t="t" r="r" b="b"/>
                <a:pathLst>
                  <a:path w="10114" h="2493" fill="none" extrusionOk="0">
                    <a:moveTo>
                      <a:pt x="0" y="2493"/>
                    </a:moveTo>
                    <a:lnTo>
                      <a:pt x="10113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96"/>
              <p:cNvSpPr/>
              <p:nvPr/>
            </p:nvSpPr>
            <p:spPr>
              <a:xfrm>
                <a:off x="4043613" y="3161504"/>
                <a:ext cx="108474" cy="42156"/>
              </a:xfrm>
              <a:custGeom>
                <a:avLst/>
                <a:gdLst/>
                <a:ahLst/>
                <a:cxnLst/>
                <a:rect l="l" t="t" r="r" b="b"/>
                <a:pathLst>
                  <a:path w="13792" h="5360" fill="none" extrusionOk="0">
                    <a:moveTo>
                      <a:pt x="1" y="5360"/>
                    </a:moveTo>
                    <a:lnTo>
                      <a:pt x="13791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96"/>
              <p:cNvSpPr/>
              <p:nvPr/>
            </p:nvSpPr>
            <p:spPr>
              <a:xfrm>
                <a:off x="4152079" y="3082351"/>
                <a:ext cx="17224" cy="829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0549" fill="none" extrusionOk="0">
                    <a:moveTo>
                      <a:pt x="0" y="10549"/>
                    </a:moveTo>
                    <a:lnTo>
                      <a:pt x="2190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96"/>
              <p:cNvSpPr/>
              <p:nvPr/>
            </p:nvSpPr>
            <p:spPr>
              <a:xfrm>
                <a:off x="4169296" y="3082351"/>
                <a:ext cx="25797" cy="63557"/>
              </a:xfrm>
              <a:custGeom>
                <a:avLst/>
                <a:gdLst/>
                <a:ahLst/>
                <a:cxnLst/>
                <a:rect l="l" t="t" r="r" b="b"/>
                <a:pathLst>
                  <a:path w="3280" h="8081" fill="none" extrusionOk="0">
                    <a:moveTo>
                      <a:pt x="1" y="0"/>
                    </a:moveTo>
                    <a:lnTo>
                      <a:pt x="3279" y="808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6" name="Google Shape;2596;p96"/>
            <p:cNvGrpSpPr/>
            <p:nvPr/>
          </p:nvGrpSpPr>
          <p:grpSpPr>
            <a:xfrm>
              <a:off x="1963630" y="1938240"/>
              <a:ext cx="63794" cy="54631"/>
              <a:chOff x="4143703" y="3066935"/>
              <a:chExt cx="37783" cy="32357"/>
            </a:xfrm>
          </p:grpSpPr>
          <p:sp>
            <p:nvSpPr>
              <p:cNvPr id="2597" name="Google Shape;2597;p96"/>
              <p:cNvSpPr/>
              <p:nvPr/>
            </p:nvSpPr>
            <p:spPr>
              <a:xfrm>
                <a:off x="4143703" y="3066935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1" y="0"/>
                    </a:moveTo>
                    <a:cubicBezTo>
                      <a:pt x="2227" y="0"/>
                      <a:pt x="1713" y="188"/>
                      <a:pt x="1295" y="605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4"/>
                      <a:pt x="4803" y="2069"/>
                    </a:cubicBezTo>
                    <a:cubicBezTo>
                      <a:pt x="4803" y="824"/>
                      <a:pt x="3788" y="0"/>
                      <a:pt x="2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96"/>
              <p:cNvSpPr/>
              <p:nvPr/>
            </p:nvSpPr>
            <p:spPr>
              <a:xfrm>
                <a:off x="4158741" y="3076641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1"/>
                    </a:moveTo>
                    <a:cubicBezTo>
                      <a:pt x="375" y="1"/>
                      <a:pt x="0" y="376"/>
                      <a:pt x="0" y="823"/>
                    </a:cubicBezTo>
                    <a:cubicBezTo>
                      <a:pt x="0" y="1283"/>
                      <a:pt x="375" y="1658"/>
                      <a:pt x="835" y="1658"/>
                    </a:cubicBezTo>
                    <a:cubicBezTo>
                      <a:pt x="1294" y="1658"/>
                      <a:pt x="1657" y="1283"/>
                      <a:pt x="1657" y="823"/>
                    </a:cubicBezTo>
                    <a:cubicBezTo>
                      <a:pt x="1657" y="376"/>
                      <a:pt x="1294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9" name="Google Shape;2599;p96"/>
            <p:cNvGrpSpPr/>
            <p:nvPr/>
          </p:nvGrpSpPr>
          <p:grpSpPr>
            <a:xfrm>
              <a:off x="1796245" y="2000082"/>
              <a:ext cx="63794" cy="54790"/>
              <a:chOff x="4044565" y="3103563"/>
              <a:chExt cx="37783" cy="32451"/>
            </a:xfrm>
          </p:grpSpPr>
          <p:sp>
            <p:nvSpPr>
              <p:cNvPr id="2600" name="Google Shape;2600;p96"/>
              <p:cNvSpPr/>
              <p:nvPr/>
            </p:nvSpPr>
            <p:spPr>
              <a:xfrm>
                <a:off x="4044565" y="3103563"/>
                <a:ext cx="37783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26" extrusionOk="0">
                    <a:moveTo>
                      <a:pt x="2731" y="1"/>
                    </a:moveTo>
                    <a:cubicBezTo>
                      <a:pt x="2227" y="1"/>
                      <a:pt x="1713" y="188"/>
                      <a:pt x="1295" y="606"/>
                    </a:cubicBezTo>
                    <a:cubicBezTo>
                      <a:pt x="1" y="1900"/>
                      <a:pt x="908" y="4114"/>
                      <a:pt x="2747" y="4126"/>
                    </a:cubicBezTo>
                    <a:cubicBezTo>
                      <a:pt x="3884" y="4114"/>
                      <a:pt x="4803" y="3194"/>
                      <a:pt x="4803" y="2069"/>
                    </a:cubicBezTo>
                    <a:cubicBezTo>
                      <a:pt x="4803" y="824"/>
                      <a:pt x="3788" y="1"/>
                      <a:pt x="27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96"/>
              <p:cNvSpPr/>
              <p:nvPr/>
            </p:nvSpPr>
            <p:spPr>
              <a:xfrm>
                <a:off x="4059602" y="3113268"/>
                <a:ext cx="13040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9" extrusionOk="0">
                    <a:moveTo>
                      <a:pt x="835" y="1"/>
                    </a:moveTo>
                    <a:cubicBezTo>
                      <a:pt x="375" y="1"/>
                      <a:pt x="0" y="376"/>
                      <a:pt x="0" y="835"/>
                    </a:cubicBezTo>
                    <a:cubicBezTo>
                      <a:pt x="0" y="1283"/>
                      <a:pt x="375" y="1658"/>
                      <a:pt x="835" y="1658"/>
                    </a:cubicBezTo>
                    <a:cubicBezTo>
                      <a:pt x="1295" y="1658"/>
                      <a:pt x="1657" y="1283"/>
                      <a:pt x="1657" y="835"/>
                    </a:cubicBezTo>
                    <a:cubicBezTo>
                      <a:pt x="1657" y="376"/>
                      <a:pt x="129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2" name="Google Shape;2602;p96"/>
            <p:cNvGrpSpPr/>
            <p:nvPr/>
          </p:nvGrpSpPr>
          <p:grpSpPr>
            <a:xfrm>
              <a:off x="1750471" y="2143046"/>
              <a:ext cx="63780" cy="54631"/>
              <a:chOff x="4017454" y="3188237"/>
              <a:chExt cx="37776" cy="32357"/>
            </a:xfrm>
          </p:grpSpPr>
          <p:sp>
            <p:nvSpPr>
              <p:cNvPr id="2603" name="Google Shape;2603;p96"/>
              <p:cNvSpPr/>
              <p:nvPr/>
            </p:nvSpPr>
            <p:spPr>
              <a:xfrm>
                <a:off x="4017454" y="3188237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2" y="0"/>
                    </a:moveTo>
                    <a:cubicBezTo>
                      <a:pt x="2227" y="0"/>
                      <a:pt x="1713" y="188"/>
                      <a:pt x="1295" y="606"/>
                    </a:cubicBezTo>
                    <a:cubicBezTo>
                      <a:pt x="0" y="1900"/>
                      <a:pt x="908" y="4114"/>
                      <a:pt x="2746" y="4114"/>
                    </a:cubicBezTo>
                    <a:cubicBezTo>
                      <a:pt x="3883" y="4114"/>
                      <a:pt x="4803" y="3195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96"/>
              <p:cNvSpPr/>
              <p:nvPr/>
            </p:nvSpPr>
            <p:spPr>
              <a:xfrm>
                <a:off x="4032484" y="3197943"/>
                <a:ext cx="13040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9" extrusionOk="0">
                    <a:moveTo>
                      <a:pt x="835" y="1"/>
                    </a:moveTo>
                    <a:cubicBezTo>
                      <a:pt x="376" y="1"/>
                      <a:pt x="1" y="376"/>
                      <a:pt x="1" y="823"/>
                    </a:cubicBezTo>
                    <a:cubicBezTo>
                      <a:pt x="1" y="1283"/>
                      <a:pt x="376" y="1658"/>
                      <a:pt x="835" y="1658"/>
                    </a:cubicBezTo>
                    <a:cubicBezTo>
                      <a:pt x="1295" y="1658"/>
                      <a:pt x="1658" y="1283"/>
                      <a:pt x="1658" y="823"/>
                    </a:cubicBezTo>
                    <a:cubicBezTo>
                      <a:pt x="1658" y="376"/>
                      <a:pt x="129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5" name="Google Shape;2605;p96"/>
            <p:cNvGrpSpPr/>
            <p:nvPr/>
          </p:nvGrpSpPr>
          <p:grpSpPr>
            <a:xfrm>
              <a:off x="1588544" y="2091164"/>
              <a:ext cx="63794" cy="54631"/>
              <a:chOff x="3921548" y="3157509"/>
              <a:chExt cx="37783" cy="32357"/>
            </a:xfrm>
          </p:grpSpPr>
          <p:sp>
            <p:nvSpPr>
              <p:cNvPr id="2606" name="Google Shape;2606;p96"/>
              <p:cNvSpPr/>
              <p:nvPr/>
            </p:nvSpPr>
            <p:spPr>
              <a:xfrm>
                <a:off x="3921548" y="3157509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2" y="0"/>
                    </a:moveTo>
                    <a:cubicBezTo>
                      <a:pt x="2228" y="0"/>
                      <a:pt x="1713" y="187"/>
                      <a:pt x="1295" y="606"/>
                    </a:cubicBezTo>
                    <a:cubicBezTo>
                      <a:pt x="1" y="1900"/>
                      <a:pt x="908" y="4114"/>
                      <a:pt x="2747" y="4114"/>
                    </a:cubicBezTo>
                    <a:cubicBezTo>
                      <a:pt x="3872" y="4114"/>
                      <a:pt x="4803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96"/>
              <p:cNvSpPr/>
              <p:nvPr/>
            </p:nvSpPr>
            <p:spPr>
              <a:xfrm>
                <a:off x="3936586" y="3167214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1"/>
                    </a:moveTo>
                    <a:cubicBezTo>
                      <a:pt x="375" y="1"/>
                      <a:pt x="0" y="364"/>
                      <a:pt x="0" y="823"/>
                    </a:cubicBezTo>
                    <a:cubicBezTo>
                      <a:pt x="0" y="1283"/>
                      <a:pt x="375" y="1658"/>
                      <a:pt x="835" y="1658"/>
                    </a:cubicBezTo>
                    <a:cubicBezTo>
                      <a:pt x="1282" y="1658"/>
                      <a:pt x="1657" y="1283"/>
                      <a:pt x="1657" y="823"/>
                    </a:cubicBezTo>
                    <a:cubicBezTo>
                      <a:pt x="1657" y="364"/>
                      <a:pt x="1282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8" name="Google Shape;2608;p96"/>
            <p:cNvGrpSpPr/>
            <p:nvPr/>
          </p:nvGrpSpPr>
          <p:grpSpPr>
            <a:xfrm>
              <a:off x="1618104" y="2182526"/>
              <a:ext cx="63794" cy="54671"/>
              <a:chOff x="3939056" y="3211620"/>
              <a:chExt cx="37783" cy="32380"/>
            </a:xfrm>
          </p:grpSpPr>
          <p:sp>
            <p:nvSpPr>
              <p:cNvPr id="2609" name="Google Shape;2609;p96"/>
              <p:cNvSpPr/>
              <p:nvPr/>
            </p:nvSpPr>
            <p:spPr>
              <a:xfrm>
                <a:off x="3939056" y="3211620"/>
                <a:ext cx="37783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7" extrusionOk="0">
                    <a:moveTo>
                      <a:pt x="2737" y="1"/>
                    </a:moveTo>
                    <a:cubicBezTo>
                      <a:pt x="2231" y="1"/>
                      <a:pt x="1715" y="189"/>
                      <a:pt x="1295" y="609"/>
                    </a:cubicBezTo>
                    <a:cubicBezTo>
                      <a:pt x="1" y="1903"/>
                      <a:pt x="920" y="4117"/>
                      <a:pt x="2759" y="4117"/>
                    </a:cubicBezTo>
                    <a:cubicBezTo>
                      <a:pt x="3884" y="4117"/>
                      <a:pt x="4803" y="3197"/>
                      <a:pt x="4803" y="2060"/>
                    </a:cubicBezTo>
                    <a:cubicBezTo>
                      <a:pt x="4803" y="818"/>
                      <a:pt x="3792" y="1"/>
                      <a:pt x="2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96"/>
              <p:cNvSpPr/>
              <p:nvPr/>
            </p:nvSpPr>
            <p:spPr>
              <a:xfrm>
                <a:off x="3954188" y="3221255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1"/>
                    </a:moveTo>
                    <a:cubicBezTo>
                      <a:pt x="375" y="1"/>
                      <a:pt x="0" y="376"/>
                      <a:pt x="0" y="835"/>
                    </a:cubicBezTo>
                    <a:cubicBezTo>
                      <a:pt x="0" y="1295"/>
                      <a:pt x="375" y="1658"/>
                      <a:pt x="823" y="1658"/>
                    </a:cubicBezTo>
                    <a:cubicBezTo>
                      <a:pt x="1282" y="1658"/>
                      <a:pt x="1657" y="1295"/>
                      <a:pt x="1657" y="835"/>
                    </a:cubicBezTo>
                    <a:cubicBezTo>
                      <a:pt x="1657" y="376"/>
                      <a:pt x="1282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1" name="Google Shape;2611;p96"/>
            <p:cNvGrpSpPr/>
            <p:nvPr/>
          </p:nvGrpSpPr>
          <p:grpSpPr>
            <a:xfrm>
              <a:off x="2018567" y="2056479"/>
              <a:ext cx="53024" cy="45468"/>
              <a:chOff x="4176240" y="3136965"/>
              <a:chExt cx="31405" cy="26930"/>
            </a:xfrm>
          </p:grpSpPr>
          <p:sp>
            <p:nvSpPr>
              <p:cNvPr id="2612" name="Google Shape;2612;p96"/>
              <p:cNvSpPr/>
              <p:nvPr/>
            </p:nvSpPr>
            <p:spPr>
              <a:xfrm>
                <a:off x="4176240" y="3136965"/>
                <a:ext cx="31405" cy="26930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4" extrusionOk="0">
                    <a:moveTo>
                      <a:pt x="2268" y="1"/>
                    </a:moveTo>
                    <a:cubicBezTo>
                      <a:pt x="1846" y="1"/>
                      <a:pt x="1415" y="158"/>
                      <a:pt x="1065" y="508"/>
                    </a:cubicBezTo>
                    <a:cubicBezTo>
                      <a:pt x="1" y="1585"/>
                      <a:pt x="763" y="3423"/>
                      <a:pt x="2275" y="3423"/>
                    </a:cubicBezTo>
                    <a:cubicBezTo>
                      <a:pt x="3231" y="3423"/>
                      <a:pt x="3993" y="2649"/>
                      <a:pt x="3993" y="1705"/>
                    </a:cubicBezTo>
                    <a:cubicBezTo>
                      <a:pt x="3985" y="677"/>
                      <a:pt x="3145" y="1"/>
                      <a:pt x="22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96"/>
              <p:cNvSpPr/>
              <p:nvPr/>
            </p:nvSpPr>
            <p:spPr>
              <a:xfrm>
                <a:off x="4190327" y="3146663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5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5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4" name="Google Shape;2614;p96"/>
            <p:cNvGrpSpPr/>
            <p:nvPr/>
          </p:nvGrpSpPr>
          <p:grpSpPr>
            <a:xfrm>
              <a:off x="1945809" y="2082865"/>
              <a:ext cx="53183" cy="45588"/>
              <a:chOff x="4133148" y="3152593"/>
              <a:chExt cx="31499" cy="27001"/>
            </a:xfrm>
          </p:grpSpPr>
          <p:sp>
            <p:nvSpPr>
              <p:cNvPr id="2615" name="Google Shape;2615;p96"/>
              <p:cNvSpPr/>
              <p:nvPr/>
            </p:nvSpPr>
            <p:spPr>
              <a:xfrm>
                <a:off x="4133148" y="3152593"/>
                <a:ext cx="31499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3" extrusionOk="0">
                    <a:moveTo>
                      <a:pt x="2284" y="1"/>
                    </a:moveTo>
                    <a:cubicBezTo>
                      <a:pt x="1865" y="1"/>
                      <a:pt x="1437" y="157"/>
                      <a:pt x="1089" y="505"/>
                    </a:cubicBezTo>
                    <a:cubicBezTo>
                      <a:pt x="0" y="1581"/>
                      <a:pt x="774" y="3432"/>
                      <a:pt x="2298" y="3432"/>
                    </a:cubicBezTo>
                    <a:cubicBezTo>
                      <a:pt x="3242" y="3432"/>
                      <a:pt x="4004" y="2658"/>
                      <a:pt x="4004" y="1714"/>
                    </a:cubicBezTo>
                    <a:cubicBezTo>
                      <a:pt x="4004" y="683"/>
                      <a:pt x="3162" y="1"/>
                      <a:pt x="2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96"/>
              <p:cNvSpPr/>
              <p:nvPr/>
            </p:nvSpPr>
            <p:spPr>
              <a:xfrm>
                <a:off x="4147321" y="3162267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63" y="968"/>
                      <a:pt x="968" y="751"/>
                      <a:pt x="968" y="484"/>
                    </a:cubicBezTo>
                    <a:cubicBezTo>
                      <a:pt x="968" y="218"/>
                      <a:pt x="763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7" name="Google Shape;2617;p96"/>
            <p:cNvGrpSpPr/>
            <p:nvPr/>
          </p:nvGrpSpPr>
          <p:grpSpPr>
            <a:xfrm>
              <a:off x="2093913" y="1949382"/>
              <a:ext cx="53183" cy="45415"/>
              <a:chOff x="4220866" y="3073534"/>
              <a:chExt cx="31499" cy="26898"/>
            </a:xfrm>
          </p:grpSpPr>
          <p:sp>
            <p:nvSpPr>
              <p:cNvPr id="2618" name="Google Shape;2618;p96"/>
              <p:cNvSpPr/>
              <p:nvPr/>
            </p:nvSpPr>
            <p:spPr>
              <a:xfrm>
                <a:off x="4220866" y="3073534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85" y="0"/>
                    </a:moveTo>
                    <a:cubicBezTo>
                      <a:pt x="1865" y="0"/>
                      <a:pt x="1437" y="156"/>
                      <a:pt x="1089" y="504"/>
                    </a:cubicBezTo>
                    <a:cubicBezTo>
                      <a:pt x="0" y="1581"/>
                      <a:pt x="774" y="3420"/>
                      <a:pt x="2299" y="3420"/>
                    </a:cubicBezTo>
                    <a:cubicBezTo>
                      <a:pt x="3242" y="3420"/>
                      <a:pt x="4004" y="2658"/>
                      <a:pt x="4004" y="1714"/>
                    </a:cubicBezTo>
                    <a:cubicBezTo>
                      <a:pt x="4004" y="683"/>
                      <a:pt x="3163" y="0"/>
                      <a:pt x="2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96"/>
              <p:cNvSpPr/>
              <p:nvPr/>
            </p:nvSpPr>
            <p:spPr>
              <a:xfrm>
                <a:off x="4235039" y="3083114"/>
                <a:ext cx="7621" cy="7613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8" extrusionOk="0">
                    <a:moveTo>
                      <a:pt x="485" y="0"/>
                    </a:moveTo>
                    <a:cubicBezTo>
                      <a:pt x="218" y="0"/>
                      <a:pt x="1" y="218"/>
                      <a:pt x="1" y="484"/>
                    </a:cubicBezTo>
                    <a:cubicBezTo>
                      <a:pt x="1" y="750"/>
                      <a:pt x="218" y="968"/>
                      <a:pt x="485" y="968"/>
                    </a:cubicBezTo>
                    <a:cubicBezTo>
                      <a:pt x="751" y="968"/>
                      <a:pt x="968" y="750"/>
                      <a:pt x="968" y="484"/>
                    </a:cubicBezTo>
                    <a:cubicBezTo>
                      <a:pt x="968" y="218"/>
                      <a:pt x="751" y="0"/>
                      <a:pt x="4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0" name="Google Shape;2620;p96"/>
            <p:cNvGrpSpPr/>
            <p:nvPr/>
          </p:nvGrpSpPr>
          <p:grpSpPr>
            <a:xfrm>
              <a:off x="1501007" y="2214104"/>
              <a:ext cx="53183" cy="45428"/>
              <a:chOff x="3869702" y="3230323"/>
              <a:chExt cx="31499" cy="26906"/>
            </a:xfrm>
          </p:grpSpPr>
          <p:sp>
            <p:nvSpPr>
              <p:cNvPr id="2621" name="Google Shape;2621;p96"/>
              <p:cNvSpPr/>
              <p:nvPr/>
            </p:nvSpPr>
            <p:spPr>
              <a:xfrm>
                <a:off x="3869702" y="3230323"/>
                <a:ext cx="31499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1" extrusionOk="0">
                    <a:moveTo>
                      <a:pt x="2275" y="1"/>
                    </a:moveTo>
                    <a:cubicBezTo>
                      <a:pt x="1854" y="1"/>
                      <a:pt x="1425" y="157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4004" y="1714"/>
                    </a:cubicBezTo>
                    <a:cubicBezTo>
                      <a:pt x="4004" y="683"/>
                      <a:pt x="3157" y="1"/>
                      <a:pt x="2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96"/>
              <p:cNvSpPr/>
              <p:nvPr/>
            </p:nvSpPr>
            <p:spPr>
              <a:xfrm>
                <a:off x="3883875" y="3239997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3" name="Google Shape;2623;p96"/>
            <p:cNvGrpSpPr/>
            <p:nvPr/>
          </p:nvGrpSpPr>
          <p:grpSpPr>
            <a:xfrm>
              <a:off x="2217118" y="1958000"/>
              <a:ext cx="454775" cy="526735"/>
              <a:chOff x="4293838" y="3078639"/>
              <a:chExt cx="269353" cy="311973"/>
            </a:xfrm>
          </p:grpSpPr>
          <p:sp>
            <p:nvSpPr>
              <p:cNvPr id="2624" name="Google Shape;2624;p96"/>
              <p:cNvSpPr/>
              <p:nvPr/>
            </p:nvSpPr>
            <p:spPr>
              <a:xfrm>
                <a:off x="4293838" y="3078639"/>
                <a:ext cx="269353" cy="311973"/>
              </a:xfrm>
              <a:custGeom>
                <a:avLst/>
                <a:gdLst/>
                <a:ahLst/>
                <a:cxnLst/>
                <a:rect l="l" t="t" r="r" b="b"/>
                <a:pathLst>
                  <a:path w="34247" h="39666" fill="none" extrusionOk="0">
                    <a:moveTo>
                      <a:pt x="13" y="16730"/>
                    </a:moveTo>
                    <a:lnTo>
                      <a:pt x="7162" y="27690"/>
                    </a:lnTo>
                    <a:lnTo>
                      <a:pt x="8480" y="39666"/>
                    </a:lnTo>
                    <a:lnTo>
                      <a:pt x="18182" y="34138"/>
                    </a:lnTo>
                    <a:lnTo>
                      <a:pt x="26371" y="29807"/>
                    </a:lnTo>
                    <a:cubicBezTo>
                      <a:pt x="26371" y="29807"/>
                      <a:pt x="33605" y="34694"/>
                      <a:pt x="33932" y="35456"/>
                    </a:cubicBezTo>
                    <a:cubicBezTo>
                      <a:pt x="34246" y="36218"/>
                      <a:pt x="32263" y="18388"/>
                      <a:pt x="32263" y="18388"/>
                    </a:cubicBezTo>
                    <a:lnTo>
                      <a:pt x="28428" y="2928"/>
                    </a:lnTo>
                    <a:lnTo>
                      <a:pt x="12932" y="1"/>
                    </a:lnTo>
                    <a:lnTo>
                      <a:pt x="1670" y="2650"/>
                    </a:lnTo>
                    <a:lnTo>
                      <a:pt x="0" y="17142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96"/>
              <p:cNvSpPr/>
              <p:nvPr/>
            </p:nvSpPr>
            <p:spPr>
              <a:xfrm>
                <a:off x="4306965" y="3099473"/>
                <a:ext cx="62519" cy="69652"/>
              </a:xfrm>
              <a:custGeom>
                <a:avLst/>
                <a:gdLst/>
                <a:ahLst/>
                <a:cxnLst/>
                <a:rect l="l" t="t" r="r" b="b"/>
                <a:pathLst>
                  <a:path w="7949" h="8856" fill="none" extrusionOk="0">
                    <a:moveTo>
                      <a:pt x="1" y="1"/>
                    </a:moveTo>
                    <a:lnTo>
                      <a:pt x="7948" y="8856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96"/>
              <p:cNvSpPr/>
              <p:nvPr/>
            </p:nvSpPr>
            <p:spPr>
              <a:xfrm>
                <a:off x="4369476" y="3169118"/>
                <a:ext cx="26072" cy="98666"/>
              </a:xfrm>
              <a:custGeom>
                <a:avLst/>
                <a:gdLst/>
                <a:ahLst/>
                <a:cxnLst/>
                <a:rect l="l" t="t" r="r" b="b"/>
                <a:pathLst>
                  <a:path w="3315" h="12545" fill="none" extrusionOk="0">
                    <a:moveTo>
                      <a:pt x="0" y="1"/>
                    </a:moveTo>
                    <a:lnTo>
                      <a:pt x="3315" y="12545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96"/>
              <p:cNvSpPr/>
              <p:nvPr/>
            </p:nvSpPr>
            <p:spPr>
              <a:xfrm>
                <a:off x="4399347" y="3078639"/>
                <a:ext cx="60041" cy="110558"/>
              </a:xfrm>
              <a:custGeom>
                <a:avLst/>
                <a:gdLst/>
                <a:ahLst/>
                <a:cxnLst/>
                <a:rect l="l" t="t" r="r" b="b"/>
                <a:pathLst>
                  <a:path w="7634" h="14057" fill="none" extrusionOk="0">
                    <a:moveTo>
                      <a:pt x="7634" y="14057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96"/>
              <p:cNvSpPr/>
              <p:nvPr/>
            </p:nvSpPr>
            <p:spPr>
              <a:xfrm>
                <a:off x="4373282" y="3169118"/>
                <a:ext cx="82299" cy="20079"/>
              </a:xfrm>
              <a:custGeom>
                <a:avLst/>
                <a:gdLst/>
                <a:ahLst/>
                <a:cxnLst/>
                <a:rect l="l" t="t" r="r" b="b"/>
                <a:pathLst>
                  <a:path w="10464" h="2553" fill="none" extrusionOk="0">
                    <a:moveTo>
                      <a:pt x="0" y="1"/>
                    </a:moveTo>
                    <a:lnTo>
                      <a:pt x="10464" y="2553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96"/>
              <p:cNvSpPr/>
              <p:nvPr/>
            </p:nvSpPr>
            <p:spPr>
              <a:xfrm>
                <a:off x="4369476" y="3078639"/>
                <a:ext cx="29879" cy="90487"/>
              </a:xfrm>
              <a:custGeom>
                <a:avLst/>
                <a:gdLst/>
                <a:ahLst/>
                <a:cxnLst/>
                <a:rect l="l" t="t" r="r" b="b"/>
                <a:pathLst>
                  <a:path w="3799" h="11505" fill="none" extrusionOk="0">
                    <a:moveTo>
                      <a:pt x="0" y="11505"/>
                    </a:moveTo>
                    <a:lnTo>
                      <a:pt x="3799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96"/>
              <p:cNvSpPr/>
              <p:nvPr/>
            </p:nvSpPr>
            <p:spPr>
              <a:xfrm>
                <a:off x="4293932" y="3169118"/>
                <a:ext cx="75551" cy="41110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5227" fill="none" extrusionOk="0">
                    <a:moveTo>
                      <a:pt x="1" y="5226"/>
                    </a:moveTo>
                    <a:lnTo>
                      <a:pt x="9605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96"/>
              <p:cNvSpPr/>
              <p:nvPr/>
            </p:nvSpPr>
            <p:spPr>
              <a:xfrm>
                <a:off x="4350159" y="3267776"/>
                <a:ext cx="45389" cy="27032"/>
              </a:xfrm>
              <a:custGeom>
                <a:avLst/>
                <a:gdLst/>
                <a:ahLst/>
                <a:cxnLst/>
                <a:rect l="l" t="t" r="r" b="b"/>
                <a:pathLst>
                  <a:path w="5771" h="3437" fill="none" extrusionOk="0">
                    <a:moveTo>
                      <a:pt x="1" y="3436"/>
                    </a:moveTo>
                    <a:lnTo>
                      <a:pt x="5771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96"/>
              <p:cNvSpPr/>
              <p:nvPr/>
            </p:nvSpPr>
            <p:spPr>
              <a:xfrm>
                <a:off x="4395540" y="3267776"/>
                <a:ext cx="38830" cy="76031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9667" fill="none" extrusionOk="0">
                    <a:moveTo>
                      <a:pt x="1" y="1"/>
                    </a:moveTo>
                    <a:lnTo>
                      <a:pt x="4936" y="9666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96"/>
              <p:cNvSpPr/>
              <p:nvPr/>
            </p:nvSpPr>
            <p:spPr>
              <a:xfrm>
                <a:off x="4360439" y="3267776"/>
                <a:ext cx="35109" cy="121978"/>
              </a:xfrm>
              <a:custGeom>
                <a:avLst/>
                <a:gdLst/>
                <a:ahLst/>
                <a:cxnLst/>
                <a:rect l="l" t="t" r="r" b="b"/>
                <a:pathLst>
                  <a:path w="4464" h="15509" fill="none" extrusionOk="0">
                    <a:moveTo>
                      <a:pt x="0" y="15509"/>
                    </a:moveTo>
                    <a:lnTo>
                      <a:pt x="4464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96"/>
              <p:cNvSpPr/>
              <p:nvPr/>
            </p:nvSpPr>
            <p:spPr>
              <a:xfrm>
                <a:off x="4293932" y="3210220"/>
                <a:ext cx="101616" cy="57564"/>
              </a:xfrm>
              <a:custGeom>
                <a:avLst/>
                <a:gdLst/>
                <a:ahLst/>
                <a:cxnLst/>
                <a:rect l="l" t="t" r="r" b="b"/>
                <a:pathLst>
                  <a:path w="12920" h="7319" fill="none" extrusionOk="0">
                    <a:moveTo>
                      <a:pt x="1" y="0"/>
                    </a:moveTo>
                    <a:lnTo>
                      <a:pt x="12920" y="7319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96"/>
              <p:cNvSpPr/>
              <p:nvPr/>
            </p:nvSpPr>
            <p:spPr>
              <a:xfrm>
                <a:off x="4395540" y="3186436"/>
                <a:ext cx="66420" cy="79735"/>
              </a:xfrm>
              <a:custGeom>
                <a:avLst/>
                <a:gdLst/>
                <a:ahLst/>
                <a:cxnLst/>
                <a:rect l="l" t="t" r="r" b="b"/>
                <a:pathLst>
                  <a:path w="8445" h="10138" fill="none" extrusionOk="0">
                    <a:moveTo>
                      <a:pt x="8444" y="0"/>
                    </a:moveTo>
                    <a:lnTo>
                      <a:pt x="1" y="10137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96"/>
              <p:cNvSpPr/>
              <p:nvPr/>
            </p:nvSpPr>
            <p:spPr>
              <a:xfrm>
                <a:off x="4459380" y="3189669"/>
                <a:ext cx="41873" cy="123402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15690" fill="none" extrusionOk="0">
                    <a:moveTo>
                      <a:pt x="1" y="0"/>
                    </a:moveTo>
                    <a:lnTo>
                      <a:pt x="5323" y="1569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96"/>
              <p:cNvSpPr/>
              <p:nvPr/>
            </p:nvSpPr>
            <p:spPr>
              <a:xfrm>
                <a:off x="4395540" y="3267776"/>
                <a:ext cx="105713" cy="45295"/>
              </a:xfrm>
              <a:custGeom>
                <a:avLst/>
                <a:gdLst/>
                <a:ahLst/>
                <a:cxnLst/>
                <a:rect l="l" t="t" r="r" b="b"/>
                <a:pathLst>
                  <a:path w="13441" h="5759" fill="none" extrusionOk="0">
                    <a:moveTo>
                      <a:pt x="1" y="1"/>
                    </a:moveTo>
                    <a:lnTo>
                      <a:pt x="13440" y="5759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96"/>
              <p:cNvSpPr/>
              <p:nvPr/>
            </p:nvSpPr>
            <p:spPr>
              <a:xfrm>
                <a:off x="4501246" y="3223252"/>
                <a:ext cx="46435" cy="89818"/>
              </a:xfrm>
              <a:custGeom>
                <a:avLst/>
                <a:gdLst/>
                <a:ahLst/>
                <a:cxnLst/>
                <a:rect l="l" t="t" r="r" b="b"/>
                <a:pathLst>
                  <a:path w="5904" h="11420" fill="none" extrusionOk="0">
                    <a:moveTo>
                      <a:pt x="0" y="11420"/>
                    </a:moveTo>
                    <a:lnTo>
                      <a:pt x="5904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96"/>
              <p:cNvSpPr/>
              <p:nvPr/>
            </p:nvSpPr>
            <p:spPr>
              <a:xfrm>
                <a:off x="4459671" y="3104231"/>
                <a:ext cx="58421" cy="84966"/>
              </a:xfrm>
              <a:custGeom>
                <a:avLst/>
                <a:gdLst/>
                <a:ahLst/>
                <a:cxnLst/>
                <a:rect l="l" t="t" r="r" b="b"/>
                <a:pathLst>
                  <a:path w="7428" h="10803" fill="none" extrusionOk="0">
                    <a:moveTo>
                      <a:pt x="0" y="10803"/>
                    </a:moveTo>
                    <a:lnTo>
                      <a:pt x="7428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96"/>
              <p:cNvSpPr/>
              <p:nvPr/>
            </p:nvSpPr>
            <p:spPr>
              <a:xfrm>
                <a:off x="4459671" y="3189189"/>
                <a:ext cx="86586" cy="36737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4671" fill="none" extrusionOk="0">
                    <a:moveTo>
                      <a:pt x="0" y="1"/>
                    </a:moveTo>
                    <a:lnTo>
                      <a:pt x="11008" y="467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1" name="Google Shape;2641;p96"/>
            <p:cNvGrpSpPr/>
            <p:nvPr/>
          </p:nvGrpSpPr>
          <p:grpSpPr>
            <a:xfrm>
              <a:off x="2629639" y="2402762"/>
              <a:ext cx="63780" cy="54671"/>
              <a:chOff x="4538164" y="3342061"/>
              <a:chExt cx="37776" cy="32380"/>
            </a:xfrm>
          </p:grpSpPr>
          <p:sp>
            <p:nvSpPr>
              <p:cNvPr id="2642" name="Google Shape;2642;p96"/>
              <p:cNvSpPr/>
              <p:nvPr/>
            </p:nvSpPr>
            <p:spPr>
              <a:xfrm>
                <a:off x="4538164" y="3342061"/>
                <a:ext cx="37776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7" extrusionOk="0">
                    <a:moveTo>
                      <a:pt x="2737" y="0"/>
                    </a:moveTo>
                    <a:cubicBezTo>
                      <a:pt x="2231" y="0"/>
                      <a:pt x="1714" y="189"/>
                      <a:pt x="1294" y="608"/>
                    </a:cubicBezTo>
                    <a:cubicBezTo>
                      <a:pt x="0" y="1903"/>
                      <a:pt x="919" y="4116"/>
                      <a:pt x="2746" y="4116"/>
                    </a:cubicBezTo>
                    <a:cubicBezTo>
                      <a:pt x="3883" y="4116"/>
                      <a:pt x="4802" y="3197"/>
                      <a:pt x="4802" y="2060"/>
                    </a:cubicBezTo>
                    <a:cubicBezTo>
                      <a:pt x="4802" y="817"/>
                      <a:pt x="3792" y="0"/>
                      <a:pt x="27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96"/>
              <p:cNvSpPr/>
              <p:nvPr/>
            </p:nvSpPr>
            <p:spPr>
              <a:xfrm>
                <a:off x="4553194" y="3351790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5" y="0"/>
                      <a:pt x="0" y="363"/>
                      <a:pt x="0" y="823"/>
                    </a:cubicBezTo>
                    <a:cubicBezTo>
                      <a:pt x="0" y="1283"/>
                      <a:pt x="375" y="1658"/>
                      <a:pt x="835" y="1658"/>
                    </a:cubicBezTo>
                    <a:cubicBezTo>
                      <a:pt x="1295" y="1658"/>
                      <a:pt x="1658" y="1283"/>
                      <a:pt x="1658" y="823"/>
                    </a:cubicBezTo>
                    <a:cubicBezTo>
                      <a:pt x="1658" y="363"/>
                      <a:pt x="1295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4" name="Google Shape;2644;p96"/>
            <p:cNvGrpSpPr/>
            <p:nvPr/>
          </p:nvGrpSpPr>
          <p:grpSpPr>
            <a:xfrm>
              <a:off x="2179206" y="2154028"/>
              <a:ext cx="63794" cy="54737"/>
              <a:chOff x="4271383" y="3194742"/>
              <a:chExt cx="37783" cy="32420"/>
            </a:xfrm>
          </p:grpSpPr>
          <p:sp>
            <p:nvSpPr>
              <p:cNvPr id="2645" name="Google Shape;2645;p96"/>
              <p:cNvSpPr/>
              <p:nvPr/>
            </p:nvSpPr>
            <p:spPr>
              <a:xfrm>
                <a:off x="4271383" y="3194742"/>
                <a:ext cx="37783" cy="3242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22" extrusionOk="0">
                    <a:moveTo>
                      <a:pt x="2738" y="0"/>
                    </a:moveTo>
                    <a:cubicBezTo>
                      <a:pt x="2231" y="0"/>
                      <a:pt x="1715" y="190"/>
                      <a:pt x="1295" y="614"/>
                    </a:cubicBezTo>
                    <a:cubicBezTo>
                      <a:pt x="1" y="1908"/>
                      <a:pt x="920" y="4122"/>
                      <a:pt x="2747" y="4122"/>
                    </a:cubicBezTo>
                    <a:cubicBezTo>
                      <a:pt x="3884" y="4122"/>
                      <a:pt x="4803" y="3202"/>
                      <a:pt x="4803" y="2065"/>
                    </a:cubicBezTo>
                    <a:cubicBezTo>
                      <a:pt x="4803" y="823"/>
                      <a:pt x="3793" y="0"/>
                      <a:pt x="2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96"/>
              <p:cNvSpPr/>
              <p:nvPr/>
            </p:nvSpPr>
            <p:spPr>
              <a:xfrm>
                <a:off x="4286516" y="3204416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0"/>
                    </a:moveTo>
                    <a:cubicBezTo>
                      <a:pt x="363" y="0"/>
                      <a:pt x="0" y="375"/>
                      <a:pt x="0" y="835"/>
                    </a:cubicBezTo>
                    <a:cubicBezTo>
                      <a:pt x="0" y="1295"/>
                      <a:pt x="363" y="1658"/>
                      <a:pt x="823" y="1658"/>
                    </a:cubicBezTo>
                    <a:cubicBezTo>
                      <a:pt x="1282" y="1658"/>
                      <a:pt x="1657" y="1295"/>
                      <a:pt x="1657" y="835"/>
                    </a:cubicBezTo>
                    <a:cubicBezTo>
                      <a:pt x="1657" y="375"/>
                      <a:pt x="1282" y="0"/>
                      <a:pt x="8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7" name="Google Shape;2647;p96"/>
            <p:cNvGrpSpPr/>
            <p:nvPr/>
          </p:nvGrpSpPr>
          <p:grpSpPr>
            <a:xfrm>
              <a:off x="2201210" y="1967149"/>
              <a:ext cx="63794" cy="54631"/>
              <a:chOff x="4284416" y="3084058"/>
              <a:chExt cx="37783" cy="32357"/>
            </a:xfrm>
          </p:grpSpPr>
          <p:sp>
            <p:nvSpPr>
              <p:cNvPr id="2648" name="Google Shape;2648;p96"/>
              <p:cNvSpPr/>
              <p:nvPr/>
            </p:nvSpPr>
            <p:spPr>
              <a:xfrm>
                <a:off x="4284416" y="3084058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2" y="1"/>
                    </a:moveTo>
                    <a:cubicBezTo>
                      <a:pt x="2228" y="1"/>
                      <a:pt x="1714" y="188"/>
                      <a:pt x="1295" y="606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5"/>
                      <a:pt x="4803" y="2058"/>
                    </a:cubicBezTo>
                    <a:cubicBezTo>
                      <a:pt x="4803" y="821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96"/>
              <p:cNvSpPr/>
              <p:nvPr/>
            </p:nvSpPr>
            <p:spPr>
              <a:xfrm>
                <a:off x="4299548" y="3093763"/>
                <a:ext cx="13040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9" extrusionOk="0">
                    <a:moveTo>
                      <a:pt x="823" y="1"/>
                    </a:moveTo>
                    <a:cubicBezTo>
                      <a:pt x="363" y="1"/>
                      <a:pt x="0" y="364"/>
                      <a:pt x="0" y="824"/>
                    </a:cubicBezTo>
                    <a:cubicBezTo>
                      <a:pt x="0" y="1283"/>
                      <a:pt x="363" y="1658"/>
                      <a:pt x="823" y="1658"/>
                    </a:cubicBezTo>
                    <a:cubicBezTo>
                      <a:pt x="1283" y="1658"/>
                      <a:pt x="1658" y="1283"/>
                      <a:pt x="1658" y="824"/>
                    </a:cubicBezTo>
                    <a:cubicBezTo>
                      <a:pt x="1658" y="364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0" name="Google Shape;2650;p96"/>
            <p:cNvGrpSpPr/>
            <p:nvPr/>
          </p:nvGrpSpPr>
          <p:grpSpPr>
            <a:xfrm>
              <a:off x="2529234" y="2327628"/>
              <a:ext cx="63780" cy="54790"/>
              <a:chOff x="4478697" y="3297561"/>
              <a:chExt cx="37776" cy="32451"/>
            </a:xfrm>
          </p:grpSpPr>
          <p:sp>
            <p:nvSpPr>
              <p:cNvPr id="2651" name="Google Shape;2651;p96"/>
              <p:cNvSpPr/>
              <p:nvPr/>
            </p:nvSpPr>
            <p:spPr>
              <a:xfrm>
                <a:off x="4478697" y="3297561"/>
                <a:ext cx="37776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6" extrusionOk="0">
                    <a:moveTo>
                      <a:pt x="2730" y="0"/>
                    </a:moveTo>
                    <a:cubicBezTo>
                      <a:pt x="2226" y="0"/>
                      <a:pt x="1713" y="187"/>
                      <a:pt x="1295" y="605"/>
                    </a:cubicBezTo>
                    <a:cubicBezTo>
                      <a:pt x="1" y="1899"/>
                      <a:pt x="920" y="4125"/>
                      <a:pt x="2746" y="4125"/>
                    </a:cubicBezTo>
                    <a:cubicBezTo>
                      <a:pt x="3884" y="4113"/>
                      <a:pt x="4803" y="3194"/>
                      <a:pt x="4803" y="2069"/>
                    </a:cubicBezTo>
                    <a:cubicBezTo>
                      <a:pt x="4803" y="824"/>
                      <a:pt x="3788" y="0"/>
                      <a:pt x="2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96"/>
              <p:cNvSpPr/>
              <p:nvPr/>
            </p:nvSpPr>
            <p:spPr>
              <a:xfrm>
                <a:off x="4493727" y="3307361"/>
                <a:ext cx="13048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8" extrusionOk="0">
                    <a:moveTo>
                      <a:pt x="835" y="0"/>
                    </a:moveTo>
                    <a:cubicBezTo>
                      <a:pt x="376" y="0"/>
                      <a:pt x="1" y="363"/>
                      <a:pt x="1" y="823"/>
                    </a:cubicBezTo>
                    <a:cubicBezTo>
                      <a:pt x="1" y="1282"/>
                      <a:pt x="376" y="1657"/>
                      <a:pt x="835" y="1657"/>
                    </a:cubicBezTo>
                    <a:cubicBezTo>
                      <a:pt x="1295" y="1657"/>
                      <a:pt x="1658" y="1282"/>
                      <a:pt x="1658" y="823"/>
                    </a:cubicBezTo>
                    <a:cubicBezTo>
                      <a:pt x="1658" y="363"/>
                      <a:pt x="1295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96"/>
            <p:cNvGrpSpPr/>
            <p:nvPr/>
          </p:nvGrpSpPr>
          <p:grpSpPr>
            <a:xfrm>
              <a:off x="2416307" y="2385287"/>
              <a:ext cx="63780" cy="54790"/>
              <a:chOff x="4411813" y="3331711"/>
              <a:chExt cx="37776" cy="32451"/>
            </a:xfrm>
          </p:grpSpPr>
          <p:sp>
            <p:nvSpPr>
              <p:cNvPr id="2654" name="Google Shape;2654;p96"/>
              <p:cNvSpPr/>
              <p:nvPr/>
            </p:nvSpPr>
            <p:spPr>
              <a:xfrm>
                <a:off x="4411813" y="3331711"/>
                <a:ext cx="37776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6" extrusionOk="0">
                    <a:moveTo>
                      <a:pt x="2730" y="1"/>
                    </a:moveTo>
                    <a:cubicBezTo>
                      <a:pt x="2226" y="1"/>
                      <a:pt x="1713" y="188"/>
                      <a:pt x="1295" y="606"/>
                    </a:cubicBezTo>
                    <a:cubicBezTo>
                      <a:pt x="0" y="1900"/>
                      <a:pt x="920" y="4126"/>
                      <a:pt x="2759" y="4126"/>
                    </a:cubicBezTo>
                    <a:cubicBezTo>
                      <a:pt x="3884" y="4114"/>
                      <a:pt x="4803" y="3194"/>
                      <a:pt x="4803" y="2069"/>
                    </a:cubicBezTo>
                    <a:cubicBezTo>
                      <a:pt x="4803" y="824"/>
                      <a:pt x="3788" y="1"/>
                      <a:pt x="2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96"/>
              <p:cNvSpPr/>
              <p:nvPr/>
            </p:nvSpPr>
            <p:spPr>
              <a:xfrm>
                <a:off x="4426937" y="3341416"/>
                <a:ext cx="13048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9" extrusionOk="0">
                    <a:moveTo>
                      <a:pt x="823" y="1"/>
                    </a:moveTo>
                    <a:cubicBezTo>
                      <a:pt x="376" y="1"/>
                      <a:pt x="1" y="376"/>
                      <a:pt x="1" y="823"/>
                    </a:cubicBezTo>
                    <a:cubicBezTo>
                      <a:pt x="1" y="1283"/>
                      <a:pt x="376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76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6" name="Google Shape;2656;p96"/>
            <p:cNvGrpSpPr/>
            <p:nvPr/>
          </p:nvGrpSpPr>
          <p:grpSpPr>
            <a:xfrm>
              <a:off x="2291655" y="2458695"/>
              <a:ext cx="63780" cy="54631"/>
              <a:chOff x="4337984" y="3375188"/>
              <a:chExt cx="37776" cy="32357"/>
            </a:xfrm>
          </p:grpSpPr>
          <p:sp>
            <p:nvSpPr>
              <p:cNvPr id="2657" name="Google Shape;2657;p96"/>
              <p:cNvSpPr/>
              <p:nvPr/>
            </p:nvSpPr>
            <p:spPr>
              <a:xfrm>
                <a:off x="4337984" y="3375188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2" y="1"/>
                    </a:moveTo>
                    <a:cubicBezTo>
                      <a:pt x="2227" y="1"/>
                      <a:pt x="1713" y="188"/>
                      <a:pt x="1295" y="606"/>
                    </a:cubicBezTo>
                    <a:cubicBezTo>
                      <a:pt x="0" y="1900"/>
                      <a:pt x="920" y="4114"/>
                      <a:pt x="2746" y="4114"/>
                    </a:cubicBezTo>
                    <a:cubicBezTo>
                      <a:pt x="3883" y="4114"/>
                      <a:pt x="4803" y="3195"/>
                      <a:pt x="4803" y="2058"/>
                    </a:cubicBezTo>
                    <a:cubicBezTo>
                      <a:pt x="4803" y="821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96"/>
              <p:cNvSpPr/>
              <p:nvPr/>
            </p:nvSpPr>
            <p:spPr>
              <a:xfrm>
                <a:off x="4353108" y="3384894"/>
                <a:ext cx="13048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9" extrusionOk="0">
                    <a:moveTo>
                      <a:pt x="823" y="1"/>
                    </a:moveTo>
                    <a:cubicBezTo>
                      <a:pt x="364" y="1"/>
                      <a:pt x="1" y="364"/>
                      <a:pt x="1" y="824"/>
                    </a:cubicBezTo>
                    <a:cubicBezTo>
                      <a:pt x="1" y="1283"/>
                      <a:pt x="364" y="1658"/>
                      <a:pt x="823" y="1658"/>
                    </a:cubicBezTo>
                    <a:cubicBezTo>
                      <a:pt x="1283" y="1658"/>
                      <a:pt x="1658" y="1283"/>
                      <a:pt x="1658" y="824"/>
                    </a:cubicBezTo>
                    <a:cubicBezTo>
                      <a:pt x="1658" y="364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9" name="Google Shape;2659;p96"/>
            <p:cNvGrpSpPr/>
            <p:nvPr/>
          </p:nvGrpSpPr>
          <p:grpSpPr>
            <a:xfrm>
              <a:off x="2556536" y="1978078"/>
              <a:ext cx="63953" cy="54790"/>
              <a:chOff x="4494867" y="3090530"/>
              <a:chExt cx="37878" cy="32451"/>
            </a:xfrm>
          </p:grpSpPr>
          <p:sp>
            <p:nvSpPr>
              <p:cNvPr id="2660" name="Google Shape;2660;p96"/>
              <p:cNvSpPr/>
              <p:nvPr/>
            </p:nvSpPr>
            <p:spPr>
              <a:xfrm>
                <a:off x="4494867" y="3090530"/>
                <a:ext cx="37878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16" h="4126" extrusionOk="0">
                    <a:moveTo>
                      <a:pt x="2739" y="0"/>
                    </a:moveTo>
                    <a:cubicBezTo>
                      <a:pt x="2233" y="0"/>
                      <a:pt x="1717" y="188"/>
                      <a:pt x="1295" y="605"/>
                    </a:cubicBezTo>
                    <a:cubicBezTo>
                      <a:pt x="1" y="1900"/>
                      <a:pt x="920" y="4126"/>
                      <a:pt x="2759" y="4126"/>
                    </a:cubicBezTo>
                    <a:cubicBezTo>
                      <a:pt x="3896" y="4114"/>
                      <a:pt x="4803" y="3194"/>
                      <a:pt x="4815" y="2069"/>
                    </a:cubicBezTo>
                    <a:cubicBezTo>
                      <a:pt x="4815" y="824"/>
                      <a:pt x="3800" y="0"/>
                      <a:pt x="27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96"/>
              <p:cNvSpPr/>
              <p:nvPr/>
            </p:nvSpPr>
            <p:spPr>
              <a:xfrm>
                <a:off x="4510000" y="3100236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1"/>
                    </a:moveTo>
                    <a:cubicBezTo>
                      <a:pt x="375" y="1"/>
                      <a:pt x="0" y="376"/>
                      <a:pt x="0" y="835"/>
                    </a:cubicBezTo>
                    <a:cubicBezTo>
                      <a:pt x="0" y="1283"/>
                      <a:pt x="375" y="1658"/>
                      <a:pt x="835" y="1658"/>
                    </a:cubicBezTo>
                    <a:cubicBezTo>
                      <a:pt x="1295" y="1658"/>
                      <a:pt x="1658" y="1283"/>
                      <a:pt x="1658" y="835"/>
                    </a:cubicBezTo>
                    <a:cubicBezTo>
                      <a:pt x="1658" y="376"/>
                      <a:pt x="129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2" name="Google Shape;2662;p96"/>
            <p:cNvGrpSpPr/>
            <p:nvPr/>
          </p:nvGrpSpPr>
          <p:grpSpPr>
            <a:xfrm>
              <a:off x="2607622" y="2176032"/>
              <a:ext cx="63794" cy="54737"/>
              <a:chOff x="4525124" y="3207774"/>
              <a:chExt cx="37783" cy="32420"/>
            </a:xfrm>
          </p:grpSpPr>
          <p:sp>
            <p:nvSpPr>
              <p:cNvPr id="2663" name="Google Shape;2663;p96"/>
              <p:cNvSpPr/>
              <p:nvPr/>
            </p:nvSpPr>
            <p:spPr>
              <a:xfrm>
                <a:off x="4525124" y="3207774"/>
                <a:ext cx="37783" cy="3242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22" extrusionOk="0">
                    <a:moveTo>
                      <a:pt x="2738" y="0"/>
                    </a:moveTo>
                    <a:cubicBezTo>
                      <a:pt x="2231" y="0"/>
                      <a:pt x="1715" y="190"/>
                      <a:pt x="1295" y="614"/>
                    </a:cubicBezTo>
                    <a:cubicBezTo>
                      <a:pt x="1" y="1908"/>
                      <a:pt x="920" y="4122"/>
                      <a:pt x="2747" y="4122"/>
                    </a:cubicBezTo>
                    <a:cubicBezTo>
                      <a:pt x="3884" y="4122"/>
                      <a:pt x="4803" y="3202"/>
                      <a:pt x="4803" y="2065"/>
                    </a:cubicBezTo>
                    <a:cubicBezTo>
                      <a:pt x="4803" y="823"/>
                      <a:pt x="3793" y="0"/>
                      <a:pt x="2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96"/>
              <p:cNvSpPr/>
              <p:nvPr/>
            </p:nvSpPr>
            <p:spPr>
              <a:xfrm>
                <a:off x="4540256" y="3217448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1"/>
                    </a:moveTo>
                    <a:cubicBezTo>
                      <a:pt x="363" y="1"/>
                      <a:pt x="0" y="376"/>
                      <a:pt x="0" y="835"/>
                    </a:cubicBezTo>
                    <a:cubicBezTo>
                      <a:pt x="0" y="1295"/>
                      <a:pt x="363" y="1658"/>
                      <a:pt x="823" y="1658"/>
                    </a:cubicBezTo>
                    <a:cubicBezTo>
                      <a:pt x="1282" y="1658"/>
                      <a:pt x="1657" y="1295"/>
                      <a:pt x="1657" y="835"/>
                    </a:cubicBezTo>
                    <a:cubicBezTo>
                      <a:pt x="1657" y="376"/>
                      <a:pt x="1282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5" name="Google Shape;2665;p96"/>
            <p:cNvGrpSpPr/>
            <p:nvPr/>
          </p:nvGrpSpPr>
          <p:grpSpPr>
            <a:xfrm>
              <a:off x="2464816" y="2123194"/>
              <a:ext cx="53183" cy="45415"/>
              <a:chOff x="4440544" y="3176479"/>
              <a:chExt cx="31499" cy="26898"/>
            </a:xfrm>
          </p:grpSpPr>
          <p:sp>
            <p:nvSpPr>
              <p:cNvPr id="2666" name="Google Shape;2666;p96"/>
              <p:cNvSpPr/>
              <p:nvPr/>
            </p:nvSpPr>
            <p:spPr>
              <a:xfrm>
                <a:off x="4440544" y="3176479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81" y="0"/>
                    </a:moveTo>
                    <a:cubicBezTo>
                      <a:pt x="1860" y="0"/>
                      <a:pt x="1429" y="156"/>
                      <a:pt x="1077" y="504"/>
                    </a:cubicBezTo>
                    <a:cubicBezTo>
                      <a:pt x="1" y="1581"/>
                      <a:pt x="763" y="3419"/>
                      <a:pt x="2287" y="3419"/>
                    </a:cubicBezTo>
                    <a:cubicBezTo>
                      <a:pt x="3231" y="3419"/>
                      <a:pt x="3993" y="2657"/>
                      <a:pt x="4005" y="1714"/>
                    </a:cubicBezTo>
                    <a:cubicBezTo>
                      <a:pt x="4005" y="682"/>
                      <a:pt x="3163" y="0"/>
                      <a:pt x="22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96"/>
              <p:cNvSpPr/>
              <p:nvPr/>
            </p:nvSpPr>
            <p:spPr>
              <a:xfrm>
                <a:off x="4454724" y="3186145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9"/>
                      <a:pt x="0" y="485"/>
                    </a:cubicBezTo>
                    <a:cubicBezTo>
                      <a:pt x="0" y="751"/>
                      <a:pt x="218" y="969"/>
                      <a:pt x="484" y="969"/>
                    </a:cubicBezTo>
                    <a:cubicBezTo>
                      <a:pt x="750" y="969"/>
                      <a:pt x="968" y="751"/>
                      <a:pt x="968" y="485"/>
                    </a:cubicBezTo>
                    <a:cubicBezTo>
                      <a:pt x="968" y="219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8" name="Google Shape;2668;p96"/>
            <p:cNvGrpSpPr/>
            <p:nvPr/>
          </p:nvGrpSpPr>
          <p:grpSpPr>
            <a:xfrm>
              <a:off x="2312862" y="2089292"/>
              <a:ext cx="53024" cy="45588"/>
              <a:chOff x="4350545" y="3156400"/>
              <a:chExt cx="31405" cy="27001"/>
            </a:xfrm>
          </p:grpSpPr>
          <p:sp>
            <p:nvSpPr>
              <p:cNvPr id="2669" name="Google Shape;2669;p96"/>
              <p:cNvSpPr/>
              <p:nvPr/>
            </p:nvSpPr>
            <p:spPr>
              <a:xfrm>
                <a:off x="4350545" y="3156400"/>
                <a:ext cx="31405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3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32"/>
                      <a:pt x="2286" y="3432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96"/>
              <p:cNvSpPr/>
              <p:nvPr/>
            </p:nvSpPr>
            <p:spPr>
              <a:xfrm>
                <a:off x="4364717" y="316607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1" y="218"/>
                      <a:pt x="1" y="484"/>
                    </a:cubicBezTo>
                    <a:cubicBezTo>
                      <a:pt x="1" y="750"/>
                      <a:pt x="218" y="968"/>
                      <a:pt x="484" y="968"/>
                    </a:cubicBezTo>
                    <a:cubicBezTo>
                      <a:pt x="751" y="968"/>
                      <a:pt x="968" y="750"/>
                      <a:pt x="968" y="484"/>
                    </a:cubicBezTo>
                    <a:cubicBezTo>
                      <a:pt x="968" y="218"/>
                      <a:pt x="751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71" name="Google Shape;2671;p96"/>
            <p:cNvGrpSpPr/>
            <p:nvPr/>
          </p:nvGrpSpPr>
          <p:grpSpPr>
            <a:xfrm>
              <a:off x="2357028" y="2255867"/>
              <a:ext cx="53024" cy="45588"/>
              <a:chOff x="4376703" y="3255058"/>
              <a:chExt cx="31405" cy="27001"/>
            </a:xfrm>
          </p:grpSpPr>
          <p:sp>
            <p:nvSpPr>
              <p:cNvPr id="2672" name="Google Shape;2672;p96"/>
              <p:cNvSpPr/>
              <p:nvPr/>
            </p:nvSpPr>
            <p:spPr>
              <a:xfrm>
                <a:off x="4376703" y="3255058"/>
                <a:ext cx="31405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3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2"/>
                      <a:pt x="763" y="3432"/>
                      <a:pt x="2287" y="3432"/>
                    </a:cubicBezTo>
                    <a:cubicBezTo>
                      <a:pt x="3231" y="3432"/>
                      <a:pt x="3993" y="2658"/>
                      <a:pt x="3993" y="1715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96"/>
              <p:cNvSpPr/>
              <p:nvPr/>
            </p:nvSpPr>
            <p:spPr>
              <a:xfrm>
                <a:off x="4390884" y="3264732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9"/>
                      <a:pt x="0" y="485"/>
                    </a:cubicBezTo>
                    <a:cubicBezTo>
                      <a:pt x="0" y="751"/>
                      <a:pt x="218" y="969"/>
                      <a:pt x="484" y="969"/>
                    </a:cubicBezTo>
                    <a:cubicBezTo>
                      <a:pt x="750" y="969"/>
                      <a:pt x="968" y="751"/>
                      <a:pt x="968" y="485"/>
                    </a:cubicBezTo>
                    <a:cubicBezTo>
                      <a:pt x="968" y="219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74" name="Google Shape;2674;p96"/>
            <p:cNvGrpSpPr/>
            <p:nvPr/>
          </p:nvGrpSpPr>
          <p:grpSpPr>
            <a:xfrm>
              <a:off x="2280407" y="2304151"/>
              <a:ext cx="53024" cy="45495"/>
              <a:chOff x="4331322" y="3283656"/>
              <a:chExt cx="31405" cy="26945"/>
            </a:xfrm>
          </p:grpSpPr>
          <p:sp>
            <p:nvSpPr>
              <p:cNvPr id="2675" name="Google Shape;2675;p96"/>
              <p:cNvSpPr/>
              <p:nvPr/>
            </p:nvSpPr>
            <p:spPr>
              <a:xfrm>
                <a:off x="4331322" y="3283656"/>
                <a:ext cx="31405" cy="26945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6" extrusionOk="0">
                    <a:moveTo>
                      <a:pt x="2273" y="1"/>
                    </a:moveTo>
                    <a:cubicBezTo>
                      <a:pt x="1853" y="1"/>
                      <a:pt x="1425" y="158"/>
                      <a:pt x="1077" y="510"/>
                    </a:cubicBezTo>
                    <a:cubicBezTo>
                      <a:pt x="1" y="1587"/>
                      <a:pt x="763" y="3425"/>
                      <a:pt x="2287" y="3425"/>
                    </a:cubicBezTo>
                    <a:cubicBezTo>
                      <a:pt x="3230" y="3425"/>
                      <a:pt x="3993" y="2663"/>
                      <a:pt x="3993" y="1720"/>
                    </a:cubicBezTo>
                    <a:cubicBezTo>
                      <a:pt x="3993" y="689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96"/>
              <p:cNvSpPr/>
              <p:nvPr/>
            </p:nvSpPr>
            <p:spPr>
              <a:xfrm>
                <a:off x="4345503" y="329327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9"/>
                      <a:pt x="0" y="485"/>
                    </a:cubicBezTo>
                    <a:cubicBezTo>
                      <a:pt x="0" y="763"/>
                      <a:pt x="218" y="969"/>
                      <a:pt x="484" y="969"/>
                    </a:cubicBezTo>
                    <a:cubicBezTo>
                      <a:pt x="750" y="969"/>
                      <a:pt x="968" y="763"/>
                      <a:pt x="968" y="485"/>
                    </a:cubicBezTo>
                    <a:cubicBezTo>
                      <a:pt x="968" y="219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77" name="Google Shape;2677;p96"/>
            <p:cNvGrpSpPr/>
            <p:nvPr/>
          </p:nvGrpSpPr>
          <p:grpSpPr>
            <a:xfrm>
              <a:off x="2363456" y="1936461"/>
              <a:ext cx="53024" cy="45481"/>
              <a:chOff x="4380510" y="3065882"/>
              <a:chExt cx="31405" cy="26938"/>
            </a:xfrm>
          </p:grpSpPr>
          <p:sp>
            <p:nvSpPr>
              <p:cNvPr id="2678" name="Google Shape;2678;p96"/>
              <p:cNvSpPr/>
              <p:nvPr/>
            </p:nvSpPr>
            <p:spPr>
              <a:xfrm>
                <a:off x="4380510" y="3065882"/>
                <a:ext cx="31405" cy="26938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5" extrusionOk="0">
                    <a:moveTo>
                      <a:pt x="2273" y="0"/>
                    </a:moveTo>
                    <a:cubicBezTo>
                      <a:pt x="1853" y="0"/>
                      <a:pt x="1426" y="157"/>
                      <a:pt x="1077" y="510"/>
                    </a:cubicBezTo>
                    <a:cubicBezTo>
                      <a:pt x="1" y="1586"/>
                      <a:pt x="763" y="3425"/>
                      <a:pt x="2287" y="3425"/>
                    </a:cubicBezTo>
                    <a:cubicBezTo>
                      <a:pt x="3230" y="3425"/>
                      <a:pt x="3993" y="2663"/>
                      <a:pt x="3993" y="1719"/>
                    </a:cubicBezTo>
                    <a:cubicBezTo>
                      <a:pt x="3993" y="688"/>
                      <a:pt x="3151" y="0"/>
                      <a:pt x="2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96"/>
              <p:cNvSpPr/>
              <p:nvPr/>
            </p:nvSpPr>
            <p:spPr>
              <a:xfrm>
                <a:off x="4393354" y="3075500"/>
                <a:ext cx="8950" cy="7676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76" extrusionOk="0">
                    <a:moveTo>
                      <a:pt x="654" y="0"/>
                    </a:moveTo>
                    <a:cubicBezTo>
                      <a:pt x="218" y="0"/>
                      <a:pt x="1" y="521"/>
                      <a:pt x="303" y="835"/>
                    </a:cubicBezTo>
                    <a:cubicBezTo>
                      <a:pt x="401" y="932"/>
                      <a:pt x="522" y="976"/>
                      <a:pt x="641" y="976"/>
                    </a:cubicBezTo>
                    <a:cubicBezTo>
                      <a:pt x="893" y="976"/>
                      <a:pt x="1138" y="783"/>
                      <a:pt x="1138" y="496"/>
                    </a:cubicBezTo>
                    <a:cubicBezTo>
                      <a:pt x="1138" y="218"/>
                      <a:pt x="920" y="12"/>
                      <a:pt x="6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80" name="Google Shape;2680;p96"/>
            <p:cNvSpPr/>
            <p:nvPr/>
          </p:nvSpPr>
          <p:spPr>
            <a:xfrm>
              <a:off x="3267840" y="3092899"/>
              <a:ext cx="13" cy="1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 w="1825" cap="flat" cmpd="sng">
              <a:solidFill>
                <a:srgbClr val="A5B7C5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81" name="Google Shape;2681;p96"/>
            <p:cNvGrpSpPr/>
            <p:nvPr/>
          </p:nvGrpSpPr>
          <p:grpSpPr>
            <a:xfrm>
              <a:off x="2698863" y="2169074"/>
              <a:ext cx="2101776" cy="1722839"/>
              <a:chOff x="4579164" y="3203653"/>
              <a:chExt cx="1244833" cy="1020397"/>
            </a:xfrm>
          </p:grpSpPr>
          <p:sp>
            <p:nvSpPr>
              <p:cNvPr id="2682" name="Google Shape;2682;p96"/>
              <p:cNvSpPr/>
              <p:nvPr/>
            </p:nvSpPr>
            <p:spPr>
              <a:xfrm>
                <a:off x="5490144" y="3482892"/>
                <a:ext cx="58995" cy="4955"/>
              </a:xfrm>
              <a:custGeom>
                <a:avLst/>
                <a:gdLst/>
                <a:ahLst/>
                <a:cxnLst/>
                <a:rect l="l" t="t" r="r" b="b"/>
                <a:pathLst>
                  <a:path w="7501" h="630" fill="none" extrusionOk="0">
                    <a:moveTo>
                      <a:pt x="0" y="630"/>
                    </a:moveTo>
                    <a:lnTo>
                      <a:pt x="7500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96"/>
              <p:cNvSpPr/>
              <p:nvPr/>
            </p:nvSpPr>
            <p:spPr>
              <a:xfrm>
                <a:off x="5490616" y="3482892"/>
                <a:ext cx="66137" cy="77360"/>
              </a:xfrm>
              <a:custGeom>
                <a:avLst/>
                <a:gdLst/>
                <a:ahLst/>
                <a:cxnLst/>
                <a:rect l="l" t="t" r="r" b="b"/>
                <a:pathLst>
                  <a:path w="8409" h="9836" fill="none" extrusionOk="0">
                    <a:moveTo>
                      <a:pt x="1" y="1"/>
                    </a:moveTo>
                    <a:lnTo>
                      <a:pt x="8408" y="9835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84" name="Google Shape;2684;p96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2685" name="Google Shape;2685;p96"/>
                <p:cNvSpPr/>
                <p:nvPr/>
              </p:nvSpPr>
              <p:spPr>
                <a:xfrm>
                  <a:off x="4787909" y="3833395"/>
                  <a:ext cx="69267" cy="22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7" h="2831" fill="none" extrusionOk="0">
                      <a:moveTo>
                        <a:pt x="8806" y="0"/>
                      </a:moveTo>
                      <a:lnTo>
                        <a:pt x="0" y="2831"/>
                      </a:lnTo>
                    </a:path>
                  </a:pathLst>
                </a:custGeom>
                <a:solidFill>
                  <a:schemeClr val="lt2"/>
                </a:solidFill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6" name="Google Shape;2686;p96"/>
                <p:cNvSpPr/>
                <p:nvPr/>
              </p:nvSpPr>
              <p:spPr>
                <a:xfrm>
                  <a:off x="4857263" y="3819695"/>
                  <a:ext cx="69936" cy="14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92" h="1803" fill="none" extrusionOk="0">
                      <a:moveTo>
                        <a:pt x="1" y="1803"/>
                      </a:moveTo>
                      <a:lnTo>
                        <a:pt x="8892" y="0"/>
                      </a:lnTo>
                    </a:path>
                  </a:pathLst>
                </a:custGeom>
                <a:solidFill>
                  <a:schemeClr val="lt2"/>
                </a:solidFill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87" name="Google Shape;2687;p96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2688" name="Google Shape;2688;p96"/>
                  <p:cNvSpPr/>
                  <p:nvPr/>
                </p:nvSpPr>
                <p:spPr>
                  <a:xfrm>
                    <a:off x="4930329" y="3363965"/>
                    <a:ext cx="23894" cy="102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8" h="13066" fill="none" extrusionOk="0">
                        <a:moveTo>
                          <a:pt x="3037" y="13065"/>
                        </a:moveTo>
                        <a:lnTo>
                          <a:pt x="1" y="1"/>
                        </a:lnTo>
                      </a:path>
                    </a:pathLst>
                  </a:custGeom>
                  <a:solidFill>
                    <a:schemeClr val="lt2"/>
                  </a:solidFill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9" name="Google Shape;2689;p96"/>
                  <p:cNvSpPr/>
                  <p:nvPr/>
                </p:nvSpPr>
                <p:spPr>
                  <a:xfrm>
                    <a:off x="4849846" y="3385948"/>
                    <a:ext cx="104085" cy="792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34" h="10077" fill="none" extrusionOk="0">
                        <a:moveTo>
                          <a:pt x="0" y="0"/>
                        </a:moveTo>
                        <a:lnTo>
                          <a:pt x="13234" y="10077"/>
                        </a:lnTo>
                      </a:path>
                    </a:pathLst>
                  </a:custGeom>
                  <a:solidFill>
                    <a:schemeClr val="lt2"/>
                  </a:solidFill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0" name="Google Shape;2690;p96"/>
                  <p:cNvSpPr/>
                  <p:nvPr/>
                </p:nvSpPr>
                <p:spPr>
                  <a:xfrm>
                    <a:off x="4849650" y="3306598"/>
                    <a:ext cx="45869" cy="793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2" h="10090" fill="none" extrusionOk="0">
                        <a:moveTo>
                          <a:pt x="5831" y="0"/>
                        </a:moveTo>
                        <a:lnTo>
                          <a:pt x="1" y="10089"/>
                        </a:lnTo>
                      </a:path>
                    </a:pathLst>
                  </a:custGeom>
                  <a:solidFill>
                    <a:schemeClr val="lt2"/>
                  </a:solidFill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1" name="Google Shape;2691;p96"/>
                  <p:cNvSpPr/>
                  <p:nvPr/>
                </p:nvSpPr>
                <p:spPr>
                  <a:xfrm>
                    <a:off x="4849650" y="3361299"/>
                    <a:ext cx="84305" cy="246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9" h="3135" fill="none" extrusionOk="0">
                        <a:moveTo>
                          <a:pt x="1" y="3134"/>
                        </a:moveTo>
                        <a:lnTo>
                          <a:pt x="10719" y="1"/>
                        </a:lnTo>
                      </a:path>
                    </a:pathLst>
                  </a:custGeom>
                  <a:solidFill>
                    <a:schemeClr val="lt2"/>
                  </a:solidFill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2" name="Google Shape;2692;p96"/>
                  <p:cNvSpPr/>
                  <p:nvPr/>
                </p:nvSpPr>
                <p:spPr>
                  <a:xfrm>
                    <a:off x="4789616" y="3306598"/>
                    <a:ext cx="19702" cy="54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05" h="6956" fill="none" extrusionOk="0">
                        <a:moveTo>
                          <a:pt x="2505" y="6956"/>
                        </a:moveTo>
                        <a:lnTo>
                          <a:pt x="1" y="0"/>
                        </a:lnTo>
                      </a:path>
                    </a:pathLst>
                  </a:custGeom>
                  <a:solidFill>
                    <a:schemeClr val="lt2"/>
                  </a:solidFill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3" name="Google Shape;2693;p96"/>
                  <p:cNvSpPr/>
                  <p:nvPr/>
                </p:nvSpPr>
                <p:spPr>
                  <a:xfrm>
                    <a:off x="4738242" y="3357500"/>
                    <a:ext cx="74883" cy="102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521" h="1307" fill="none" extrusionOk="0">
                        <a:moveTo>
                          <a:pt x="1" y="1307"/>
                        </a:moveTo>
                        <a:lnTo>
                          <a:pt x="9521" y="0"/>
                        </a:lnTo>
                      </a:path>
                    </a:pathLst>
                  </a:custGeom>
                  <a:solidFill>
                    <a:schemeClr val="lt2"/>
                  </a:solidFill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4" name="Google Shape;2694;p96"/>
                  <p:cNvSpPr/>
                  <p:nvPr/>
                </p:nvSpPr>
                <p:spPr>
                  <a:xfrm>
                    <a:off x="4710274" y="3357500"/>
                    <a:ext cx="99044" cy="635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93" h="8081" fill="none" extrusionOk="0">
                        <a:moveTo>
                          <a:pt x="0" y="8081"/>
                        </a:moveTo>
                        <a:lnTo>
                          <a:pt x="12593" y="0"/>
                        </a:lnTo>
                      </a:path>
                    </a:pathLst>
                  </a:custGeom>
                  <a:solidFill>
                    <a:schemeClr val="lt2"/>
                  </a:solidFill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5" name="Google Shape;2695;p96"/>
                  <p:cNvSpPr/>
                  <p:nvPr/>
                </p:nvSpPr>
                <p:spPr>
                  <a:xfrm>
                    <a:off x="4809310" y="3306598"/>
                    <a:ext cx="87443" cy="509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18" h="6473" fill="none" extrusionOk="0">
                        <a:moveTo>
                          <a:pt x="1" y="6472"/>
                        </a:moveTo>
                        <a:lnTo>
                          <a:pt x="11118" y="0"/>
                        </a:lnTo>
                      </a:path>
                    </a:pathLst>
                  </a:custGeom>
                  <a:solidFill>
                    <a:schemeClr val="lt2"/>
                  </a:solidFill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696" name="Google Shape;2696;p96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2697" name="Google Shape;2697;p96"/>
                    <p:cNvSpPr/>
                    <p:nvPr/>
                  </p:nvSpPr>
                  <p:spPr>
                    <a:xfrm>
                      <a:off x="4617986" y="3614284"/>
                      <a:ext cx="53002" cy="210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739" h="2674" fill="none" extrusionOk="0">
                          <a:moveTo>
                            <a:pt x="0" y="0"/>
                          </a:moveTo>
                          <a:lnTo>
                            <a:pt x="6738" y="2674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98" name="Google Shape;2698;p96"/>
                    <p:cNvSpPr/>
                    <p:nvPr/>
                  </p:nvSpPr>
                  <p:spPr>
                    <a:xfrm>
                      <a:off x="4624545" y="3589069"/>
                      <a:ext cx="43682" cy="631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54" h="8033" fill="none" extrusionOk="0">
                          <a:moveTo>
                            <a:pt x="1" y="8033"/>
                          </a:moveTo>
                          <a:lnTo>
                            <a:pt x="5553" y="1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99" name="Google Shape;2699;p96"/>
                    <p:cNvSpPr/>
                    <p:nvPr/>
                  </p:nvSpPr>
                  <p:spPr>
                    <a:xfrm>
                      <a:off x="4668220" y="3517907"/>
                      <a:ext cx="112178" cy="711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263" h="9049" fill="none" extrusionOk="0">
                          <a:moveTo>
                            <a:pt x="0" y="9049"/>
                          </a:moveTo>
                          <a:lnTo>
                            <a:pt x="14262" y="0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0" name="Google Shape;2700;p96"/>
                    <p:cNvSpPr/>
                    <p:nvPr/>
                  </p:nvSpPr>
                  <p:spPr>
                    <a:xfrm>
                      <a:off x="4706562" y="3516766"/>
                      <a:ext cx="77455" cy="79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848" h="10162" fill="none" extrusionOk="0">
                          <a:moveTo>
                            <a:pt x="0" y="10161"/>
                          </a:moveTo>
                          <a:lnTo>
                            <a:pt x="9847" y="0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1" name="Google Shape;2701;p96"/>
                    <p:cNvSpPr/>
                    <p:nvPr/>
                  </p:nvSpPr>
                  <p:spPr>
                    <a:xfrm>
                      <a:off x="4763646" y="3516766"/>
                      <a:ext cx="20370" cy="5280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90" h="6714" fill="none" extrusionOk="0">
                          <a:moveTo>
                            <a:pt x="0" y="6714"/>
                          </a:moveTo>
                          <a:lnTo>
                            <a:pt x="2589" y="0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2" name="Google Shape;2702;p96"/>
                    <p:cNvSpPr/>
                    <p:nvPr/>
                  </p:nvSpPr>
                  <p:spPr>
                    <a:xfrm>
                      <a:off x="4783151" y="3520565"/>
                      <a:ext cx="45861" cy="9743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1" h="12388" fill="none" extrusionOk="0">
                          <a:moveTo>
                            <a:pt x="5831" y="12388"/>
                          </a:moveTo>
                          <a:lnTo>
                            <a:pt x="0" y="1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3" name="Google Shape;2703;p96"/>
                    <p:cNvSpPr/>
                    <p:nvPr/>
                  </p:nvSpPr>
                  <p:spPr>
                    <a:xfrm>
                      <a:off x="4738242" y="3483175"/>
                      <a:ext cx="44917" cy="373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11" h="4755" fill="none" extrusionOk="0">
                          <a:moveTo>
                            <a:pt x="1" y="1"/>
                          </a:moveTo>
                          <a:lnTo>
                            <a:pt x="5710" y="4755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4" name="Google Shape;2704;p96"/>
                    <p:cNvSpPr/>
                    <p:nvPr/>
                  </p:nvSpPr>
                  <p:spPr>
                    <a:xfrm>
                      <a:off x="4704941" y="3501823"/>
                      <a:ext cx="78217" cy="18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945" h="2384" fill="none" extrusionOk="0">
                          <a:moveTo>
                            <a:pt x="1" y="1"/>
                          </a:moveTo>
                          <a:lnTo>
                            <a:pt x="9944" y="2384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5" name="Google Shape;2705;p96"/>
                    <p:cNvSpPr/>
                    <p:nvPr/>
                  </p:nvSpPr>
                  <p:spPr>
                    <a:xfrm>
                      <a:off x="4668220" y="3520565"/>
                      <a:ext cx="115796" cy="19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723" h="2457" fill="none" extrusionOk="0">
                          <a:moveTo>
                            <a:pt x="0" y="2457"/>
                          </a:moveTo>
                          <a:lnTo>
                            <a:pt x="14722" y="1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6" name="Google Shape;2706;p96"/>
                    <p:cNvSpPr/>
                    <p:nvPr/>
                  </p:nvSpPr>
                  <p:spPr>
                    <a:xfrm>
                      <a:off x="4813117" y="3462915"/>
                      <a:ext cx="40347" cy="5119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30" h="6509" fill="none" extrusionOk="0">
                          <a:moveTo>
                            <a:pt x="5130" y="6508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7" name="Google Shape;2707;p96"/>
                    <p:cNvSpPr/>
                    <p:nvPr/>
                  </p:nvSpPr>
                  <p:spPr>
                    <a:xfrm>
                      <a:off x="4787807" y="3462915"/>
                      <a:ext cx="25317" cy="5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19" h="6993" fill="none" extrusionOk="0">
                          <a:moveTo>
                            <a:pt x="1" y="6992"/>
                          </a:moveTo>
                          <a:lnTo>
                            <a:pt x="3219" y="0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8" name="Google Shape;2708;p96"/>
                    <p:cNvSpPr/>
                    <p:nvPr/>
                  </p:nvSpPr>
                  <p:spPr>
                    <a:xfrm>
                      <a:off x="4781342" y="3514100"/>
                      <a:ext cx="72311" cy="695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194" h="884" fill="none" extrusionOk="0">
                          <a:moveTo>
                            <a:pt x="0" y="883"/>
                          </a:moveTo>
                          <a:lnTo>
                            <a:pt x="9194" y="0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9" name="Google Shape;2709;p96"/>
                    <p:cNvSpPr/>
                    <p:nvPr/>
                  </p:nvSpPr>
                  <p:spPr>
                    <a:xfrm>
                      <a:off x="4853645" y="3514100"/>
                      <a:ext cx="26175" cy="5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8" h="7525" fill="none" extrusionOk="0">
                          <a:moveTo>
                            <a:pt x="1" y="0"/>
                          </a:moveTo>
                          <a:lnTo>
                            <a:pt x="3328" y="7525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0" name="Google Shape;2710;p96"/>
                    <p:cNvSpPr/>
                    <p:nvPr/>
                  </p:nvSpPr>
                  <p:spPr>
                    <a:xfrm>
                      <a:off x="4827392" y="3514100"/>
                      <a:ext cx="26261" cy="100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39" h="12763" fill="none" extrusionOk="0">
                          <a:moveTo>
                            <a:pt x="3339" y="0"/>
                          </a:moveTo>
                          <a:lnTo>
                            <a:pt x="0" y="12762"/>
                          </a:lnTo>
                        </a:path>
                      </a:pathLst>
                    </a:custGeom>
                    <a:solidFill>
                      <a:schemeClr val="lt2"/>
                    </a:solidFill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2711" name="Google Shape;2711;p96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2712" name="Google Shape;2712;p96"/>
                      <p:cNvSpPr/>
                      <p:nvPr/>
                    </p:nvSpPr>
                    <p:spPr>
                      <a:xfrm>
                        <a:off x="4879812" y="3466721"/>
                        <a:ext cx="74411" cy="10656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461" h="13549" fill="none" extrusionOk="0">
                            <a:moveTo>
                              <a:pt x="1" y="13549"/>
                            </a:moveTo>
                            <a:lnTo>
                              <a:pt x="9460" y="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13" name="Google Shape;2713;p96"/>
                      <p:cNvSpPr/>
                      <p:nvPr/>
                    </p:nvSpPr>
                    <p:spPr>
                      <a:xfrm>
                        <a:off x="4954215" y="3408017"/>
                        <a:ext cx="105989" cy="5871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476" h="7465" fill="none" extrusionOk="0">
                            <a:moveTo>
                              <a:pt x="0" y="7464"/>
                            </a:moveTo>
                            <a:lnTo>
                              <a:pt x="13476" y="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14" name="Google Shape;2714;p96"/>
                      <p:cNvSpPr/>
                      <p:nvPr/>
                    </p:nvSpPr>
                    <p:spPr>
                      <a:xfrm>
                        <a:off x="4953924" y="3465195"/>
                        <a:ext cx="119792" cy="5481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231" h="6969" fill="none" extrusionOk="0">
                            <a:moveTo>
                              <a:pt x="1" y="1"/>
                            </a:moveTo>
                            <a:lnTo>
                              <a:pt x="15231" y="6968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15" name="Google Shape;2715;p96"/>
                      <p:cNvSpPr/>
                      <p:nvPr/>
                    </p:nvSpPr>
                    <p:spPr>
                      <a:xfrm>
                        <a:off x="5073708" y="3521045"/>
                        <a:ext cx="26938" cy="7183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25" h="9134" fill="none" extrusionOk="0">
                            <a:moveTo>
                              <a:pt x="1" y="0"/>
                            </a:moveTo>
                            <a:lnTo>
                              <a:pt x="3424" y="9133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16" name="Google Shape;2716;p96"/>
                      <p:cNvSpPr/>
                      <p:nvPr/>
                    </p:nvSpPr>
                    <p:spPr>
                      <a:xfrm>
                        <a:off x="5100637" y="3586309"/>
                        <a:ext cx="26741" cy="8116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400" h="10320" fill="none" extrusionOk="0">
                            <a:moveTo>
                              <a:pt x="3399" y="10319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17" name="Google Shape;2717;p96"/>
                      <p:cNvSpPr/>
                      <p:nvPr/>
                    </p:nvSpPr>
                    <p:spPr>
                      <a:xfrm>
                        <a:off x="5088549" y="3252840"/>
                        <a:ext cx="693968" cy="5206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88235" h="66195" fill="none" extrusionOk="0">
                            <a:moveTo>
                              <a:pt x="1" y="63509"/>
                            </a:moveTo>
                            <a:lnTo>
                              <a:pt x="1537" y="42400"/>
                            </a:lnTo>
                            <a:lnTo>
                              <a:pt x="10077" y="22210"/>
                            </a:lnTo>
                            <a:cubicBezTo>
                              <a:pt x="10077" y="22210"/>
                              <a:pt x="14202" y="33218"/>
                              <a:pt x="14202" y="32384"/>
                            </a:cubicBezTo>
                            <a:cubicBezTo>
                              <a:pt x="14202" y="31561"/>
                              <a:pt x="26009" y="8976"/>
                              <a:pt x="26009" y="8976"/>
                            </a:cubicBezTo>
                            <a:lnTo>
                              <a:pt x="33618" y="31077"/>
                            </a:lnTo>
                            <a:lnTo>
                              <a:pt x="15025" y="46779"/>
                            </a:lnTo>
                            <a:lnTo>
                              <a:pt x="36037" y="48944"/>
                            </a:lnTo>
                            <a:lnTo>
                              <a:pt x="27557" y="58863"/>
                            </a:lnTo>
                            <a:lnTo>
                              <a:pt x="40803" y="66194"/>
                            </a:lnTo>
                            <a:lnTo>
                              <a:pt x="43586" y="48448"/>
                            </a:lnTo>
                            <a:lnTo>
                              <a:pt x="51122" y="29734"/>
                            </a:lnTo>
                            <a:lnTo>
                              <a:pt x="49670" y="16694"/>
                            </a:lnTo>
                            <a:lnTo>
                              <a:pt x="65263" y="21376"/>
                            </a:lnTo>
                            <a:lnTo>
                              <a:pt x="68819" y="9448"/>
                            </a:lnTo>
                            <a:lnTo>
                              <a:pt x="66098" y="1"/>
                            </a:lnTo>
                            <a:lnTo>
                              <a:pt x="88235" y="20069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18" name="Google Shape;2718;p96"/>
                      <p:cNvSpPr/>
                      <p:nvPr/>
                    </p:nvSpPr>
                    <p:spPr>
                      <a:xfrm>
                        <a:off x="5060203" y="3203653"/>
                        <a:ext cx="544588" cy="31635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9242" h="40223" fill="none" extrusionOk="0">
                            <a:moveTo>
                              <a:pt x="69242" y="6255"/>
                            </a:moveTo>
                            <a:lnTo>
                              <a:pt x="53274" y="22948"/>
                            </a:lnTo>
                            <a:lnTo>
                              <a:pt x="45532" y="5432"/>
                            </a:lnTo>
                            <a:lnTo>
                              <a:pt x="29613" y="14747"/>
                            </a:lnTo>
                            <a:lnTo>
                              <a:pt x="28790" y="1"/>
                            </a:lnTo>
                            <a:lnTo>
                              <a:pt x="13500" y="28912"/>
                            </a:lnTo>
                            <a:lnTo>
                              <a:pt x="4306" y="13089"/>
                            </a:lnTo>
                            <a:lnTo>
                              <a:pt x="0" y="25984"/>
                            </a:lnTo>
                            <a:lnTo>
                              <a:pt x="1718" y="40222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19" name="Google Shape;2719;p96"/>
                      <p:cNvSpPr/>
                      <p:nvPr/>
                    </p:nvSpPr>
                    <p:spPr>
                      <a:xfrm>
                        <a:off x="5127371" y="3507533"/>
                        <a:ext cx="124739" cy="26783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5860" h="34054" fill="none" extrusionOk="0">
                            <a:moveTo>
                              <a:pt x="9266" y="1"/>
                            </a:moveTo>
                            <a:lnTo>
                              <a:pt x="10101" y="14396"/>
                            </a:lnTo>
                            <a:lnTo>
                              <a:pt x="15859" y="34053"/>
                            </a:lnTo>
                            <a:lnTo>
                              <a:pt x="0" y="19851"/>
                            </a:lnTo>
                            <a:lnTo>
                              <a:pt x="1234" y="33642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0" name="Google Shape;2720;p96"/>
                      <p:cNvSpPr/>
                      <p:nvPr/>
                    </p:nvSpPr>
                    <p:spPr>
                      <a:xfrm>
                        <a:off x="5100637" y="3507533"/>
                        <a:ext cx="99618" cy="787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666" h="10017" fill="none" extrusionOk="0">
                            <a:moveTo>
                              <a:pt x="0" y="10017"/>
                            </a:moveTo>
                            <a:lnTo>
                              <a:pt x="12665" y="1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1" name="Google Shape;2721;p96"/>
                      <p:cNvSpPr/>
                      <p:nvPr/>
                    </p:nvSpPr>
                    <p:spPr>
                      <a:xfrm>
                        <a:off x="5200248" y="3501068"/>
                        <a:ext cx="156514" cy="647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9900" h="823" fill="none" extrusionOk="0">
                            <a:moveTo>
                              <a:pt x="0" y="823"/>
                            </a:moveTo>
                            <a:lnTo>
                              <a:pt x="19900" y="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2" name="Google Shape;2722;p96"/>
                      <p:cNvSpPr/>
                      <p:nvPr/>
                    </p:nvSpPr>
                    <p:spPr>
                      <a:xfrm>
                        <a:off x="5127371" y="3507533"/>
                        <a:ext cx="72885" cy="1558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267" h="19816" fill="none" extrusionOk="0">
                            <a:moveTo>
                              <a:pt x="9266" y="1"/>
                            </a:moveTo>
                            <a:lnTo>
                              <a:pt x="0" y="19815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3" name="Google Shape;2723;p96"/>
                      <p:cNvSpPr/>
                      <p:nvPr/>
                    </p:nvSpPr>
                    <p:spPr>
                      <a:xfrm>
                        <a:off x="5352947" y="3384139"/>
                        <a:ext cx="126265" cy="11769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6054" h="14964" fill="none" extrusionOk="0">
                            <a:moveTo>
                              <a:pt x="1" y="14964"/>
                            </a:moveTo>
                            <a:lnTo>
                              <a:pt x="16053" y="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4" name="Google Shape;2724;p96"/>
                      <p:cNvSpPr/>
                      <p:nvPr/>
                    </p:nvSpPr>
                    <p:spPr>
                      <a:xfrm>
                        <a:off x="5356753" y="3246375"/>
                        <a:ext cx="61567" cy="2547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828" h="32384" fill="none" extrusionOk="0">
                            <a:moveTo>
                              <a:pt x="1" y="32383"/>
                            </a:moveTo>
                            <a:lnTo>
                              <a:pt x="7827" y="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5" name="Google Shape;2725;p96"/>
                      <p:cNvSpPr/>
                      <p:nvPr/>
                    </p:nvSpPr>
                    <p:spPr>
                      <a:xfrm>
                        <a:off x="5352947" y="3486698"/>
                        <a:ext cx="141483" cy="1057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989" h="1344" fill="none" extrusionOk="0">
                            <a:moveTo>
                              <a:pt x="1" y="1343"/>
                            </a:moveTo>
                            <a:lnTo>
                              <a:pt x="17989" y="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6" name="Google Shape;2726;p96"/>
                      <p:cNvSpPr/>
                      <p:nvPr/>
                    </p:nvSpPr>
                    <p:spPr>
                      <a:xfrm>
                        <a:off x="5353898" y="3501068"/>
                        <a:ext cx="18089" cy="1367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300" h="17384" fill="none" extrusionOk="0">
                            <a:moveTo>
                              <a:pt x="1" y="0"/>
                            </a:moveTo>
                            <a:lnTo>
                              <a:pt x="2299" y="17383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7" name="Google Shape;2727;p96"/>
                      <p:cNvSpPr/>
                      <p:nvPr/>
                    </p:nvSpPr>
                    <p:spPr>
                      <a:xfrm>
                        <a:off x="5206721" y="3620749"/>
                        <a:ext cx="102379" cy="9886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3017" h="12570" fill="none" extrusionOk="0">
                            <a:moveTo>
                              <a:pt x="0" y="1"/>
                            </a:moveTo>
                            <a:lnTo>
                              <a:pt x="13016" y="12569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8" name="Google Shape;2728;p96"/>
                      <p:cNvSpPr/>
                      <p:nvPr/>
                    </p:nvSpPr>
                    <p:spPr>
                      <a:xfrm>
                        <a:off x="5293102" y="3715798"/>
                        <a:ext cx="15997" cy="10123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034" h="12872" fill="none" extrusionOk="0">
                            <a:moveTo>
                              <a:pt x="2033" y="0"/>
                            </a:moveTo>
                            <a:lnTo>
                              <a:pt x="1" y="12871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29" name="Google Shape;2729;p96"/>
                      <p:cNvSpPr/>
                      <p:nvPr/>
                    </p:nvSpPr>
                    <p:spPr>
                      <a:xfrm>
                        <a:off x="5127371" y="3659854"/>
                        <a:ext cx="92862" cy="13453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1807" h="17106" fill="none" extrusionOk="0">
                            <a:moveTo>
                              <a:pt x="11807" y="17105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30" name="Google Shape;2730;p96"/>
                      <p:cNvSpPr/>
                      <p:nvPr/>
                    </p:nvSpPr>
                    <p:spPr>
                      <a:xfrm>
                        <a:off x="5479203" y="3327149"/>
                        <a:ext cx="150615" cy="569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9150" h="7247" fill="none" extrusionOk="0">
                            <a:moveTo>
                              <a:pt x="19149" y="0"/>
                            </a:moveTo>
                            <a:lnTo>
                              <a:pt x="0" y="7246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31" name="Google Shape;2731;p96"/>
                      <p:cNvSpPr/>
                      <p:nvPr/>
                    </p:nvSpPr>
                    <p:spPr>
                      <a:xfrm>
                        <a:off x="5371980" y="3633790"/>
                        <a:ext cx="59373" cy="400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7549" h="509" fill="none" extrusionOk="0">
                            <a:moveTo>
                              <a:pt x="0" y="508"/>
                            </a:moveTo>
                            <a:lnTo>
                              <a:pt x="7549" y="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32" name="Google Shape;2732;p96"/>
                      <p:cNvSpPr/>
                      <p:nvPr/>
                    </p:nvSpPr>
                    <p:spPr>
                      <a:xfrm>
                        <a:off x="5352947" y="3497261"/>
                        <a:ext cx="78406" cy="1365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69" h="17360" fill="none" extrusionOk="0">
                            <a:moveTo>
                              <a:pt x="9969" y="17359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33" name="Google Shape;2733;p96"/>
                      <p:cNvSpPr/>
                      <p:nvPr/>
                    </p:nvSpPr>
                    <p:spPr>
                      <a:xfrm>
                        <a:off x="4917296" y="3466721"/>
                        <a:ext cx="40733" cy="12235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79" h="15557" fill="none" extrusionOk="0">
                            <a:moveTo>
                              <a:pt x="1" y="15557"/>
                            </a:moveTo>
                            <a:lnTo>
                              <a:pt x="5178" y="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34" name="Google Shape;2734;p96"/>
                      <p:cNvSpPr/>
                      <p:nvPr/>
                    </p:nvSpPr>
                    <p:spPr>
                      <a:xfrm>
                        <a:off x="5060203" y="3408017"/>
                        <a:ext cx="111416" cy="1951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166" h="2481" fill="none" extrusionOk="0">
                            <a:moveTo>
                              <a:pt x="0" y="0"/>
                            </a:moveTo>
                            <a:lnTo>
                              <a:pt x="14165" y="2480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35" name="Google Shape;2735;p96"/>
                      <p:cNvSpPr/>
                      <p:nvPr/>
                    </p:nvSpPr>
                    <p:spPr>
                      <a:xfrm>
                        <a:off x="5127371" y="3620749"/>
                        <a:ext cx="79358" cy="4263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0" h="5421" fill="none" extrusionOk="0">
                            <a:moveTo>
                              <a:pt x="0" y="5420"/>
                            </a:moveTo>
                            <a:lnTo>
                              <a:pt x="10089" y="1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2736" name="Google Shape;2736;p96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2737" name="Google Shape;2737;p96"/>
                        <p:cNvSpPr/>
                        <p:nvPr/>
                      </p:nvSpPr>
                      <p:spPr>
                        <a:xfrm>
                          <a:off x="4949551" y="3708185"/>
                          <a:ext cx="37972" cy="381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4828" h="485" fill="none" extrusionOk="0">
                              <a:moveTo>
                                <a:pt x="0" y="1"/>
                              </a:moveTo>
                              <a:lnTo>
                                <a:pt x="4827" y="485"/>
                              </a:lnTo>
                            </a:path>
                          </a:pathLst>
                        </a:custGeom>
                        <a:solidFill>
                          <a:schemeClr val="lt2"/>
                        </a:solidFill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2738" name="Google Shape;2738;p96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2739" name="Google Shape;2739;p96"/>
                          <p:cNvSpPr/>
                          <p:nvPr/>
                        </p:nvSpPr>
                        <p:spPr>
                          <a:xfrm>
                            <a:off x="4953357" y="3586309"/>
                            <a:ext cx="147288" cy="121884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18727" h="15497" fill="none" extrusionOk="0">
                                <a:moveTo>
                                  <a:pt x="18726" y="1"/>
                                </a:moveTo>
                                <a:lnTo>
                                  <a:pt x="0" y="15497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2740" name="Google Shape;2740;p96"/>
                          <p:cNvSpPr/>
                          <p:nvPr/>
                        </p:nvSpPr>
                        <p:spPr>
                          <a:xfrm>
                            <a:off x="4987515" y="3592876"/>
                            <a:ext cx="113130" cy="119123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14384" h="15146" fill="none" extrusionOk="0">
                                <a:moveTo>
                                  <a:pt x="0" y="15146"/>
                                </a:moveTo>
                                <a:lnTo>
                                  <a:pt x="14383" y="0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2741" name="Google Shape;2741;p96"/>
                          <p:cNvSpPr/>
                          <p:nvPr/>
                        </p:nvSpPr>
                        <p:spPr>
                          <a:xfrm>
                            <a:off x="4913395" y="3708185"/>
                            <a:ext cx="39970" cy="45389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5082" h="5771" fill="none" extrusionOk="0">
                                <a:moveTo>
                                  <a:pt x="1" y="5771"/>
                                </a:moveTo>
                                <a:lnTo>
                                  <a:pt x="5081" y="1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2742" name="Google Shape;2742;p96"/>
                          <p:cNvSpPr/>
                          <p:nvPr/>
                        </p:nvSpPr>
                        <p:spPr>
                          <a:xfrm>
                            <a:off x="4888943" y="3704378"/>
                            <a:ext cx="60616" cy="26080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7707" h="3316" fill="none" extrusionOk="0">
                                <a:moveTo>
                                  <a:pt x="1" y="3315"/>
                                </a:moveTo>
                                <a:lnTo>
                                  <a:pt x="7706" y="1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2743" name="Google Shape;2743;p96"/>
                          <p:cNvSpPr/>
                          <p:nvPr/>
                        </p:nvSpPr>
                        <p:spPr>
                          <a:xfrm>
                            <a:off x="4917296" y="3589069"/>
                            <a:ext cx="32262" cy="119123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102" h="15146" fill="none" extrusionOk="0">
                                <a:moveTo>
                                  <a:pt x="1" y="1"/>
                                </a:moveTo>
                                <a:lnTo>
                                  <a:pt x="4101" y="15146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2744" name="Google Shape;2744;p96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22840" cy="7288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2904" h="9267" fill="none" extrusionOk="0">
                                <a:moveTo>
                                  <a:pt x="0" y="1"/>
                                </a:moveTo>
                                <a:lnTo>
                                  <a:pt x="2904" y="9267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2745" name="Google Shape;2745;p96"/>
                          <p:cNvSpPr/>
                          <p:nvPr/>
                        </p:nvSpPr>
                        <p:spPr>
                          <a:xfrm>
                            <a:off x="4912066" y="3752237"/>
                            <a:ext cx="60325" cy="28833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7670" h="3666" fill="none" extrusionOk="0">
                                <a:moveTo>
                                  <a:pt x="0" y="1"/>
                                </a:moveTo>
                                <a:lnTo>
                                  <a:pt x="7670" y="3666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2746" name="Google Shape;2746;p96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2747" name="Google Shape;2747;p96"/>
                            <p:cNvSpPr/>
                            <p:nvPr/>
                          </p:nvSpPr>
                          <p:spPr>
                            <a:xfrm>
                              <a:off x="4590301" y="3738347"/>
                              <a:ext cx="92956" cy="91722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1819" h="11662" fill="none" extrusionOk="0">
                                  <a:moveTo>
                                    <a:pt x="0" y="0"/>
                                  </a:moveTo>
                                  <a:lnTo>
                                    <a:pt x="11819" y="11662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48" name="Google Shape;2748;p96"/>
                            <p:cNvSpPr/>
                            <p:nvPr/>
                          </p:nvSpPr>
                          <p:spPr>
                            <a:xfrm>
                              <a:off x="4683250" y="3652241"/>
                              <a:ext cx="33591" cy="177828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271" h="22610" fill="none" extrusionOk="0">
                                  <a:moveTo>
                                    <a:pt x="1" y="22610"/>
                                  </a:moveTo>
                                  <a:lnTo>
                                    <a:pt x="4271" y="1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49" name="Google Shape;2749;p96"/>
                            <p:cNvSpPr/>
                            <p:nvPr/>
                          </p:nvSpPr>
                          <p:spPr>
                            <a:xfrm>
                              <a:off x="4716833" y="3652241"/>
                              <a:ext cx="70982" cy="207707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9025" h="26409" fill="none" extrusionOk="0">
                                  <a:moveTo>
                                    <a:pt x="1" y="1"/>
                                  </a:moveTo>
                                  <a:lnTo>
                                    <a:pt x="9025" y="26408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0" name="Google Shape;2750;p96"/>
                            <p:cNvSpPr/>
                            <p:nvPr/>
                          </p:nvSpPr>
                          <p:spPr>
                            <a:xfrm>
                              <a:off x="4813117" y="3694578"/>
                              <a:ext cx="44154" cy="139297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614" h="17711" fill="none" extrusionOk="0">
                                  <a:moveTo>
                                    <a:pt x="5614" y="17711"/>
                                  </a:moveTo>
                                  <a:lnTo>
                                    <a:pt x="1" y="1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1" name="Google Shape;2751;p96"/>
                            <p:cNvSpPr/>
                            <p:nvPr/>
                          </p:nvSpPr>
                          <p:spPr>
                            <a:xfrm>
                              <a:off x="4787807" y="3694578"/>
                              <a:ext cx="25317" cy="1653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219" h="21026" fill="none" extrusionOk="0">
                                  <a:moveTo>
                                    <a:pt x="3219" y="1"/>
                                  </a:moveTo>
                                  <a:lnTo>
                                    <a:pt x="1" y="21025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2" name="Google Shape;2752;p96"/>
                            <p:cNvSpPr/>
                            <p:nvPr/>
                          </p:nvSpPr>
                          <p:spPr>
                            <a:xfrm>
                              <a:off x="4683250" y="3830061"/>
                              <a:ext cx="106374" cy="252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3525" h="3207" fill="none" extrusionOk="0">
                                  <a:moveTo>
                                    <a:pt x="1" y="1"/>
                                  </a:moveTo>
                                  <a:lnTo>
                                    <a:pt x="13525" y="3206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3" name="Google Shape;2753;p96"/>
                            <p:cNvSpPr/>
                            <p:nvPr/>
                          </p:nvSpPr>
                          <p:spPr>
                            <a:xfrm>
                              <a:off x="4670980" y="3830061"/>
                              <a:ext cx="12277" cy="7926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561" h="10078" fill="none" extrusionOk="0">
                                  <a:moveTo>
                                    <a:pt x="1561" y="1"/>
                                  </a:moveTo>
                                  <a:lnTo>
                                    <a:pt x="0" y="10077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4" name="Google Shape;2754;p96"/>
                            <p:cNvSpPr/>
                            <p:nvPr/>
                          </p:nvSpPr>
                          <p:spPr>
                            <a:xfrm>
                              <a:off x="4583828" y="3830061"/>
                              <a:ext cx="99429" cy="3454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2642" h="4392" fill="none" extrusionOk="0">
                                  <a:moveTo>
                                    <a:pt x="0" y="4392"/>
                                  </a:moveTo>
                                  <a:lnTo>
                                    <a:pt x="12642" y="1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5" name="Google Shape;2755;p96"/>
                            <p:cNvSpPr/>
                            <p:nvPr/>
                          </p:nvSpPr>
                          <p:spPr>
                            <a:xfrm>
                              <a:off x="4683250" y="3830061"/>
                              <a:ext cx="50336" cy="11798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400" h="15001" fill="none" extrusionOk="0">
                                  <a:moveTo>
                                    <a:pt x="1" y="1"/>
                                  </a:moveTo>
                                  <a:lnTo>
                                    <a:pt x="6400" y="15001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6" name="Google Shape;2756;p96"/>
                            <p:cNvSpPr/>
                            <p:nvPr/>
                          </p:nvSpPr>
                          <p:spPr>
                            <a:xfrm>
                              <a:off x="4733578" y="3855276"/>
                              <a:ext cx="56046" cy="92768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126" h="11795" fill="none" extrusionOk="0">
                                  <a:moveTo>
                                    <a:pt x="1" y="11795"/>
                                  </a:moveTo>
                                  <a:lnTo>
                                    <a:pt x="7126" y="0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7" name="Google Shape;2757;p96"/>
                            <p:cNvSpPr/>
                            <p:nvPr/>
                          </p:nvSpPr>
                          <p:spPr>
                            <a:xfrm>
                              <a:off x="4888943" y="3730450"/>
                              <a:ext cx="34928" cy="89252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441" h="11348" fill="none" extrusionOk="0">
                                  <a:moveTo>
                                    <a:pt x="4440" y="11347"/>
                                  </a:moveTo>
                                  <a:lnTo>
                                    <a:pt x="1" y="0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8" name="Google Shape;2758;p96"/>
                            <p:cNvSpPr/>
                            <p:nvPr/>
                          </p:nvSpPr>
                          <p:spPr>
                            <a:xfrm>
                              <a:off x="4590301" y="3667468"/>
                              <a:ext cx="49762" cy="70887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327" h="9013" fill="none" extrusionOk="0">
                                  <a:moveTo>
                                    <a:pt x="0" y="9012"/>
                                  </a:moveTo>
                                  <a:lnTo>
                                    <a:pt x="6327" y="0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759" name="Google Shape;2759;p96"/>
                            <p:cNvSpPr/>
                            <p:nvPr/>
                          </p:nvSpPr>
                          <p:spPr>
                            <a:xfrm>
                              <a:off x="4640338" y="3648536"/>
                              <a:ext cx="80593" cy="20268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0247" h="2577" fill="none" extrusionOk="0">
                                  <a:moveTo>
                                    <a:pt x="1" y="2577"/>
                                  </a:moveTo>
                                  <a:lnTo>
                                    <a:pt x="10247" y="0"/>
                                  </a:lnTo>
                                </a:path>
                              </a:pathLst>
                            </a:custGeom>
                            <a:solidFill>
                              <a:schemeClr val="lt2"/>
                            </a:solidFill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2760" name="Google Shape;2760;p96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2761" name="Google Shape;2761;p96"/>
                              <p:cNvSpPr/>
                              <p:nvPr/>
                            </p:nvSpPr>
                            <p:spPr>
                              <a:xfrm>
                                <a:off x="4753083" y="3966015"/>
                                <a:ext cx="92964" cy="53765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20" h="6836" fill="none" extrusionOk="0">
                                    <a:moveTo>
                                      <a:pt x="1" y="6836"/>
                                    </a:moveTo>
                                    <a:lnTo>
                                      <a:pt x="11819" y="1"/>
                                    </a:lnTo>
                                  </a:path>
                                </a:pathLst>
                              </a:custGeom>
                              <a:solidFill>
                                <a:schemeClr val="lt2"/>
                              </a:solidFill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762" name="Google Shape;2762;p96"/>
                              <p:cNvSpPr/>
                              <p:nvPr/>
                            </p:nvSpPr>
                            <p:spPr>
                              <a:xfrm>
                                <a:off x="4846040" y="3952794"/>
                                <a:ext cx="103519" cy="13135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162" h="1670" fill="none" extrusionOk="0">
                                    <a:moveTo>
                                      <a:pt x="13161" y="0"/>
                                    </a:moveTo>
                                    <a:lnTo>
                                      <a:pt x="0" y="1670"/>
                                    </a:lnTo>
                                  </a:path>
                                </a:pathLst>
                              </a:custGeom>
                              <a:solidFill>
                                <a:schemeClr val="lt2"/>
                              </a:solidFill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763" name="Google Shape;2763;p96"/>
                              <p:cNvSpPr/>
                              <p:nvPr/>
                            </p:nvSpPr>
                            <p:spPr>
                              <a:xfrm>
                                <a:off x="4846040" y="3962216"/>
                                <a:ext cx="64800" cy="128066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8239" h="16283" fill="none" extrusionOk="0">
                                    <a:moveTo>
                                      <a:pt x="0" y="0"/>
                                    </a:moveTo>
                                    <a:lnTo>
                                      <a:pt x="8238" y="16282"/>
                                    </a:lnTo>
                                  </a:path>
                                </a:pathLst>
                              </a:custGeom>
                              <a:solidFill>
                                <a:schemeClr val="lt2"/>
                              </a:solidFill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764" name="Google Shape;2764;p96"/>
                              <p:cNvSpPr/>
                              <p:nvPr/>
                            </p:nvSpPr>
                            <p:spPr>
                              <a:xfrm>
                                <a:off x="4842233" y="3962216"/>
                                <a:ext cx="3815" cy="1647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85" h="20952" fill="none" extrusionOk="0">
                                    <a:moveTo>
                                      <a:pt x="0" y="20952"/>
                                    </a:moveTo>
                                    <a:lnTo>
                                      <a:pt x="484" y="0"/>
                                    </a:lnTo>
                                  </a:path>
                                </a:pathLst>
                              </a:custGeom>
                              <a:solidFill>
                                <a:schemeClr val="lt2"/>
                              </a:solidFill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765" name="Google Shape;2765;p96"/>
                              <p:cNvSpPr/>
                              <p:nvPr/>
                            </p:nvSpPr>
                            <p:spPr>
                              <a:xfrm>
                                <a:off x="4842233" y="4123189"/>
                                <a:ext cx="37587" cy="5300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779" h="6739" fill="none" extrusionOk="0">
                                    <a:moveTo>
                                      <a:pt x="4779" y="6739"/>
                                    </a:moveTo>
                                    <a:lnTo>
                                      <a:pt x="0" y="1"/>
                                    </a:lnTo>
                                  </a:path>
                                </a:pathLst>
                              </a:custGeom>
                              <a:solidFill>
                                <a:schemeClr val="lt2"/>
                              </a:solidFill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766" name="Google Shape;2766;p96"/>
                              <p:cNvSpPr/>
                              <p:nvPr/>
                            </p:nvSpPr>
                            <p:spPr>
                              <a:xfrm>
                                <a:off x="4770779" y="4118525"/>
                                <a:ext cx="71461" cy="467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86" h="594" fill="none" extrusionOk="0">
                                    <a:moveTo>
                                      <a:pt x="9085" y="594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solidFill>
                                <a:schemeClr val="lt2"/>
                              </a:solidFill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767" name="Google Shape;2767;p96"/>
                              <p:cNvSpPr/>
                              <p:nvPr/>
                            </p:nvSpPr>
                            <p:spPr>
                              <a:xfrm>
                                <a:off x="4842233" y="4090274"/>
                                <a:ext cx="68606" cy="329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8723" h="4186" fill="none" extrusionOk="0">
                                    <a:moveTo>
                                      <a:pt x="0" y="4186"/>
                                    </a:moveTo>
                                    <a:lnTo>
                                      <a:pt x="8722" y="0"/>
                                    </a:lnTo>
                                  </a:path>
                                </a:pathLst>
                              </a:custGeom>
                              <a:solidFill>
                                <a:schemeClr val="lt2"/>
                              </a:solidFill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2768" name="Google Shape;2768;p96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2769" name="Google Shape;2769;p96"/>
                                <p:cNvSpPr/>
                                <p:nvPr/>
                              </p:nvSpPr>
                              <p:spPr>
                                <a:xfrm>
                                  <a:off x="4788476" y="3855276"/>
                                  <a:ext cx="57572" cy="11074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7320" h="14081" fill="none" extrusionOk="0">
                                      <a:moveTo>
                                        <a:pt x="7319" y="14081"/>
                                      </a:moveTo>
                                      <a:lnTo>
                                        <a:pt x="1" y="0"/>
                                      </a:lnTo>
                                    </a:path>
                                  </a:pathLst>
                                </a:custGeom>
                                <a:solidFill>
                                  <a:schemeClr val="lt2"/>
                                </a:solidFill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770" name="Google Shape;2770;p96"/>
                                <p:cNvSpPr/>
                                <p:nvPr/>
                              </p:nvSpPr>
                              <p:spPr>
                                <a:xfrm>
                                  <a:off x="4846040" y="3833867"/>
                                  <a:ext cx="11231" cy="13215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428" h="16803" fill="none" extrusionOk="0">
                                      <a:moveTo>
                                        <a:pt x="0" y="16803"/>
                                      </a:moveTo>
                                      <a:lnTo>
                                        <a:pt x="1428" y="1"/>
                                      </a:lnTo>
                                    </a:path>
                                  </a:pathLst>
                                </a:custGeom>
                                <a:solidFill>
                                  <a:schemeClr val="lt2"/>
                                </a:solidFill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771" name="Google Shape;2771;p96"/>
                                <p:cNvSpPr/>
                                <p:nvPr/>
                              </p:nvSpPr>
                              <p:spPr>
                                <a:xfrm>
                                  <a:off x="4761554" y="3854796"/>
                                  <a:ext cx="26261" cy="164984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3339" h="20977" fill="none" extrusionOk="0">
                                      <a:moveTo>
                                        <a:pt x="0" y="20977"/>
                                      </a:moveTo>
                                      <a:lnTo>
                                        <a:pt x="3339" y="1"/>
                                      </a:lnTo>
                                    </a:path>
                                  </a:pathLst>
                                </a:custGeom>
                                <a:solidFill>
                                  <a:schemeClr val="lt2"/>
                                </a:solidFill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772" name="Google Shape;2772;p96"/>
                                <p:cNvSpPr/>
                                <p:nvPr/>
                              </p:nvSpPr>
                              <p:spPr>
                                <a:xfrm>
                                  <a:off x="4846991" y="3818263"/>
                                  <a:ext cx="74025" cy="14624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412" h="18594" fill="none" extrusionOk="0">
                                      <a:moveTo>
                                        <a:pt x="0" y="18593"/>
                                      </a:moveTo>
                                      <a:lnTo>
                                        <a:pt x="9411" y="1"/>
                                      </a:lnTo>
                                    </a:path>
                                  </a:pathLst>
                                </a:custGeom>
                                <a:solidFill>
                                  <a:schemeClr val="lt2"/>
                                </a:solidFill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773" name="Google Shape;2773;p96"/>
                                <p:cNvSpPr/>
                                <p:nvPr/>
                              </p:nvSpPr>
                              <p:spPr>
                                <a:xfrm>
                                  <a:off x="4927191" y="3823305"/>
                                  <a:ext cx="22368" cy="12949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2844" h="16465" fill="none" extrusionOk="0">
                                      <a:moveTo>
                                        <a:pt x="1" y="1"/>
                                      </a:moveTo>
                                      <a:lnTo>
                                        <a:pt x="2843" y="16464"/>
                                      </a:lnTo>
                                    </a:path>
                                  </a:pathLst>
                                </a:custGeom>
                                <a:solidFill>
                                  <a:schemeClr val="lt2"/>
                                </a:solidFill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2774" name="Google Shape;2774;p96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2775" name="Google Shape;2775;p96"/>
                                  <p:cNvSpPr/>
                                  <p:nvPr/>
                                </p:nvSpPr>
                                <p:spPr>
                                  <a:xfrm>
                                    <a:off x="4579164" y="3652241"/>
                                    <a:ext cx="422626" cy="571809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53735" h="72703" fill="none" extrusionOk="0">
                                        <a:moveTo>
                                          <a:pt x="27593" y="71880"/>
                                        </a:moveTo>
                                        <a:lnTo>
                                          <a:pt x="23771" y="58694"/>
                                        </a:lnTo>
                                        <a:lnTo>
                                          <a:pt x="22936" y="46731"/>
                                        </a:lnTo>
                                        <a:lnTo>
                                          <a:pt x="19972" y="37380"/>
                                        </a:lnTo>
                                        <a:lnTo>
                                          <a:pt x="11674" y="32686"/>
                                        </a:lnTo>
                                        <a:lnTo>
                                          <a:pt x="1" y="27001"/>
                                        </a:lnTo>
                                        <a:lnTo>
                                          <a:pt x="1392" y="10610"/>
                                        </a:lnTo>
                                        <a:lnTo>
                                          <a:pt x="17517" y="1"/>
                                        </a:lnTo>
                                        <a:lnTo>
                                          <a:pt x="29747" y="5384"/>
                                        </a:lnTo>
                                        <a:lnTo>
                                          <a:pt x="43827" y="21291"/>
                                        </a:lnTo>
                                        <a:lnTo>
                                          <a:pt x="49343" y="27122"/>
                                        </a:lnTo>
                                        <a:lnTo>
                                          <a:pt x="53735" y="25815"/>
                                        </a:lnTo>
                                        <a:lnTo>
                                          <a:pt x="50347" y="35940"/>
                                        </a:lnTo>
                                        <a:lnTo>
                                          <a:pt x="47093" y="38214"/>
                                        </a:lnTo>
                                        <a:lnTo>
                                          <a:pt x="44069" y="44275"/>
                                        </a:lnTo>
                                        <a:lnTo>
                                          <a:pt x="45073" y="51944"/>
                                        </a:lnTo>
                                        <a:lnTo>
                                          <a:pt x="42170" y="55694"/>
                                        </a:lnTo>
                                        <a:lnTo>
                                          <a:pt x="38227" y="66025"/>
                                        </a:lnTo>
                                        <a:lnTo>
                                          <a:pt x="27593" y="72702"/>
                                        </a:lnTo>
                                      </a:path>
                                    </a:pathLst>
                                  </a:custGeom>
                                  <a:solidFill>
                                    <a:schemeClr val="lt2"/>
                                  </a:solidFill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2776" name="Google Shape;2776;p96"/>
                                  <p:cNvSpPr/>
                                  <p:nvPr/>
                                </p:nvSpPr>
                                <p:spPr>
                                  <a:xfrm>
                                    <a:off x="4617986" y="3203653"/>
                                    <a:ext cx="1206011" cy="68435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53339" h="87013" fill="none" extrusionOk="0">
                                        <a:moveTo>
                                          <a:pt x="24811" y="62214"/>
                                        </a:moveTo>
                                        <a:lnTo>
                                          <a:pt x="34452" y="66980"/>
                                        </a:lnTo>
                                        <a:lnTo>
                                          <a:pt x="37549" y="69920"/>
                                        </a:lnTo>
                                        <a:lnTo>
                                          <a:pt x="41274" y="77698"/>
                                        </a:lnTo>
                                        <a:lnTo>
                                          <a:pt x="46270" y="79222"/>
                                        </a:lnTo>
                                        <a:lnTo>
                                          <a:pt x="55899" y="72775"/>
                                        </a:lnTo>
                                        <a:lnTo>
                                          <a:pt x="52645" y="69085"/>
                                        </a:lnTo>
                                        <a:lnTo>
                                          <a:pt x="48291" y="70234"/>
                                        </a:lnTo>
                                        <a:lnTo>
                                          <a:pt x="46585" y="64634"/>
                                        </a:lnTo>
                                        <a:lnTo>
                                          <a:pt x="48774" y="66097"/>
                                        </a:lnTo>
                                        <a:lnTo>
                                          <a:pt x="59698" y="70234"/>
                                        </a:lnTo>
                                        <a:lnTo>
                                          <a:pt x="65988" y="72279"/>
                                        </a:lnTo>
                                        <a:lnTo>
                                          <a:pt x="66315" y="75944"/>
                                        </a:lnTo>
                                        <a:lnTo>
                                          <a:pt x="70960" y="87013"/>
                                        </a:lnTo>
                                        <a:lnTo>
                                          <a:pt x="76573" y="75944"/>
                                        </a:lnTo>
                                        <a:lnTo>
                                          <a:pt x="80831" y="72932"/>
                                        </a:lnTo>
                                        <a:lnTo>
                                          <a:pt x="86069" y="78146"/>
                                        </a:lnTo>
                                        <a:lnTo>
                                          <a:pt x="88355" y="83928"/>
                                        </a:lnTo>
                                        <a:lnTo>
                                          <a:pt x="94633" y="84037"/>
                                        </a:lnTo>
                                        <a:lnTo>
                                          <a:pt x="94270" y="74299"/>
                                        </a:lnTo>
                                        <a:lnTo>
                                          <a:pt x="100936" y="72690"/>
                                        </a:lnTo>
                                        <a:lnTo>
                                          <a:pt x="106682" y="64307"/>
                                        </a:lnTo>
                                        <a:lnTo>
                                          <a:pt x="106319" y="56553"/>
                                        </a:lnTo>
                                        <a:lnTo>
                                          <a:pt x="103416" y="54690"/>
                                        </a:lnTo>
                                        <a:lnTo>
                                          <a:pt x="106827" y="53105"/>
                                        </a:lnTo>
                                        <a:lnTo>
                                          <a:pt x="120194" y="45339"/>
                                        </a:lnTo>
                                        <a:lnTo>
                                          <a:pt x="122528" y="36859"/>
                                        </a:lnTo>
                                        <a:lnTo>
                                          <a:pt x="118851" y="35493"/>
                                        </a:lnTo>
                                        <a:lnTo>
                                          <a:pt x="125093" y="28464"/>
                                        </a:lnTo>
                                        <a:lnTo>
                                          <a:pt x="148536" y="25972"/>
                                        </a:lnTo>
                                        <a:lnTo>
                                          <a:pt x="153339" y="12255"/>
                                        </a:lnTo>
                                        <a:lnTo>
                                          <a:pt x="125468" y="6255"/>
                                        </a:lnTo>
                                        <a:lnTo>
                                          <a:pt x="101758" y="5432"/>
                                        </a:lnTo>
                                        <a:lnTo>
                                          <a:pt x="85016" y="1"/>
                                        </a:lnTo>
                                        <a:lnTo>
                                          <a:pt x="60532" y="12255"/>
                                        </a:lnTo>
                                        <a:lnTo>
                                          <a:pt x="39714" y="20214"/>
                                        </a:lnTo>
                                        <a:lnTo>
                                          <a:pt x="35444" y="13089"/>
                                        </a:lnTo>
                                        <a:lnTo>
                                          <a:pt x="22186" y="13464"/>
                                        </a:lnTo>
                                        <a:lnTo>
                                          <a:pt x="15291" y="21351"/>
                                        </a:lnTo>
                                        <a:lnTo>
                                          <a:pt x="11831" y="27484"/>
                                        </a:lnTo>
                                        <a:lnTo>
                                          <a:pt x="21581" y="26614"/>
                                        </a:lnTo>
                                        <a:lnTo>
                                          <a:pt x="24532" y="19561"/>
                                        </a:lnTo>
                                        <a:lnTo>
                                          <a:pt x="29480" y="22694"/>
                                        </a:lnTo>
                                        <a:lnTo>
                                          <a:pt x="24811" y="32964"/>
                                        </a:lnTo>
                                        <a:lnTo>
                                          <a:pt x="20262" y="35541"/>
                                        </a:lnTo>
                                        <a:lnTo>
                                          <a:pt x="15569" y="31368"/>
                                        </a:lnTo>
                                        <a:lnTo>
                                          <a:pt x="15061" y="35650"/>
                                        </a:lnTo>
                                        <a:lnTo>
                                          <a:pt x="11057" y="37924"/>
                                        </a:lnTo>
                                        <a:lnTo>
                                          <a:pt x="6024" y="43089"/>
                                        </a:lnTo>
                                        <a:lnTo>
                                          <a:pt x="6387" y="49210"/>
                                        </a:lnTo>
                                        <a:lnTo>
                                          <a:pt x="992" y="49210"/>
                                        </a:lnTo>
                                        <a:lnTo>
                                          <a:pt x="0" y="52198"/>
                                        </a:lnTo>
                                        <a:lnTo>
                                          <a:pt x="835" y="57037"/>
                                        </a:lnTo>
                                        <a:lnTo>
                                          <a:pt x="6726" y="55198"/>
                                        </a:lnTo>
                                        <a:lnTo>
                                          <a:pt x="10924" y="50069"/>
                                        </a:lnTo>
                                        <a:lnTo>
                                          <a:pt x="16367" y="50686"/>
                                        </a:lnTo>
                                        <a:lnTo>
                                          <a:pt x="18049" y="46670"/>
                                        </a:lnTo>
                                        <a:lnTo>
                                          <a:pt x="23093" y="54363"/>
                                        </a:lnTo>
                                        <a:lnTo>
                                          <a:pt x="26528" y="56105"/>
                                        </a:lnTo>
                                        <a:lnTo>
                                          <a:pt x="26734" y="52210"/>
                                        </a:lnTo>
                                        <a:lnTo>
                                          <a:pt x="33835" y="47069"/>
                                        </a:lnTo>
                                        <a:lnTo>
                                          <a:pt x="38069" y="49488"/>
                                        </a:lnTo>
                                        <a:lnTo>
                                          <a:pt x="36278" y="53045"/>
                                        </a:lnTo>
                                        <a:lnTo>
                                          <a:pt x="28343" y="55392"/>
                                        </a:lnTo>
                                        <a:cubicBezTo>
                                          <a:pt x="28343" y="55392"/>
                                          <a:pt x="31041" y="58888"/>
                                          <a:pt x="31319" y="58984"/>
                                        </a:cubicBezTo>
                                        <a:cubicBezTo>
                                          <a:pt x="31597" y="59069"/>
                                          <a:pt x="36278" y="58150"/>
                                          <a:pt x="36278" y="58150"/>
                                        </a:cubicBezTo>
                                        <a:lnTo>
                                          <a:pt x="35456" y="61948"/>
                                        </a:lnTo>
                                        <a:lnTo>
                                          <a:pt x="30920" y="63255"/>
                                        </a:lnTo>
                                        <a:lnTo>
                                          <a:pt x="24823" y="62142"/>
                                        </a:lnTo>
                                      </a:path>
                                    </a:pathLst>
                                  </a:custGeom>
                                  <a:solidFill>
                                    <a:schemeClr val="lt2"/>
                                  </a:solidFill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2777" name="Google Shape;2777;p96"/>
                                  <p:cNvSpPr/>
                                  <p:nvPr/>
                                </p:nvSpPr>
                                <p:spPr>
                                  <a:xfrm>
                                    <a:off x="4906356" y="3466721"/>
                                    <a:ext cx="194289" cy="358880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4703" h="45630" fill="none" extrusionOk="0">
                                        <a:moveTo>
                                          <a:pt x="8396" y="39968"/>
                                        </a:moveTo>
                                        <a:lnTo>
                                          <a:pt x="9835" y="45629"/>
                                        </a:lnTo>
                                        <a:lnTo>
                                          <a:pt x="11626" y="36786"/>
                                        </a:lnTo>
                                        <a:lnTo>
                                          <a:pt x="5492" y="30218"/>
                                        </a:lnTo>
                                        <a:lnTo>
                                          <a:pt x="1" y="25016"/>
                                        </a:lnTo>
                                        <a:lnTo>
                                          <a:pt x="1392" y="16040"/>
                                        </a:lnTo>
                                        <a:lnTo>
                                          <a:pt x="24702" y="15206"/>
                                        </a:lnTo>
                                        <a:lnTo>
                                          <a:pt x="6472" y="0"/>
                                        </a:lnTo>
                                      </a:path>
                                    </a:pathLst>
                                  </a:custGeom>
                                  <a:solidFill>
                                    <a:schemeClr val="lt2"/>
                                  </a:solidFill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2778" name="Google Shape;2778;p96"/>
                                  <p:cNvSpPr/>
                                  <p:nvPr/>
                                </p:nvSpPr>
                                <p:spPr>
                                  <a:xfrm>
                                    <a:off x="4972383" y="3756043"/>
                                    <a:ext cx="25412" cy="2502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231" h="3182" fill="none" extrusionOk="0">
                                        <a:moveTo>
                                          <a:pt x="1" y="3182"/>
                                        </a:moveTo>
                                        <a:lnTo>
                                          <a:pt x="3231" y="0"/>
                                        </a:lnTo>
                                      </a:path>
                                    </a:pathLst>
                                  </a:custGeom>
                                  <a:solidFill>
                                    <a:schemeClr val="lt2"/>
                                  </a:solidFill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</p:grpSp>
                          </p:grpSp>
                        </p:grpSp>
                      </p:grpSp>
                      <p:sp>
                        <p:nvSpPr>
                          <p:cNvPr id="2779" name="Google Shape;2779;p96"/>
                          <p:cNvSpPr/>
                          <p:nvPr/>
                        </p:nvSpPr>
                        <p:spPr>
                          <a:xfrm>
                            <a:off x="4890375" y="3688019"/>
                            <a:ext cx="5144" cy="43769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654" h="5565" fill="none" extrusionOk="0">
                                <a:moveTo>
                                  <a:pt x="653" y="0"/>
                                </a:moveTo>
                                <a:lnTo>
                                  <a:pt x="0" y="5565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2780" name="Google Shape;2780;p96"/>
                          <p:cNvSpPr/>
                          <p:nvPr/>
                        </p:nvSpPr>
                        <p:spPr>
                          <a:xfrm>
                            <a:off x="4899317" y="3688019"/>
                            <a:ext cx="54048" cy="20174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6872" h="2565" fill="none" extrusionOk="0">
                                <a:moveTo>
                                  <a:pt x="0" y="0"/>
                                </a:moveTo>
                                <a:lnTo>
                                  <a:pt x="6871" y="2565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sp>
                        <p:nvSpPr>
                          <p:cNvPr id="2781" name="Google Shape;2781;p96"/>
                          <p:cNvSpPr/>
                          <p:nvPr/>
                        </p:nvSpPr>
                        <p:spPr>
                          <a:xfrm>
                            <a:off x="4862690" y="3700571"/>
                            <a:ext cx="27693" cy="31216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3521" h="3969" fill="none" extrusionOk="0">
                                <a:moveTo>
                                  <a:pt x="0" y="1"/>
                                </a:moveTo>
                                <a:lnTo>
                                  <a:pt x="3520" y="3969"/>
                                </a:lnTo>
                              </a:path>
                            </a:pathLst>
                          </a:custGeom>
                          <a:solidFill>
                            <a:schemeClr val="lt2"/>
                          </a:solidFill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</p:grpSp>
                  </p:grpSp>
                  <p:sp>
                    <p:nvSpPr>
                      <p:cNvPr id="2782" name="Google Shape;2782;p96"/>
                      <p:cNvSpPr/>
                      <p:nvPr/>
                    </p:nvSpPr>
                    <p:spPr>
                      <a:xfrm>
                        <a:off x="4953924" y="3297081"/>
                        <a:ext cx="146053" cy="1681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8570" h="21376" fill="none" extrusionOk="0">
                            <a:moveTo>
                              <a:pt x="1" y="21376"/>
                            </a:moveTo>
                            <a:lnTo>
                              <a:pt x="18569" y="1"/>
                            </a:lnTo>
                          </a:path>
                        </a:pathLst>
                      </a:custGeom>
                      <a:solidFill>
                        <a:schemeClr val="lt2"/>
                      </a:solidFill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</p:grpSp>
        </p:grpSp>
        <p:grpSp>
          <p:nvGrpSpPr>
            <p:cNvPr id="2783" name="Google Shape;2783;p96"/>
            <p:cNvGrpSpPr/>
            <p:nvPr/>
          </p:nvGrpSpPr>
          <p:grpSpPr>
            <a:xfrm>
              <a:off x="2726338" y="2836198"/>
              <a:ext cx="63780" cy="54790"/>
              <a:chOff x="4595437" y="3598775"/>
              <a:chExt cx="37776" cy="32451"/>
            </a:xfrm>
          </p:grpSpPr>
          <p:sp>
            <p:nvSpPr>
              <p:cNvPr id="2784" name="Google Shape;2784;p96"/>
              <p:cNvSpPr/>
              <p:nvPr/>
            </p:nvSpPr>
            <p:spPr>
              <a:xfrm>
                <a:off x="4595437" y="3598775"/>
                <a:ext cx="37776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6" extrusionOk="0">
                    <a:moveTo>
                      <a:pt x="2730" y="0"/>
                    </a:moveTo>
                    <a:cubicBezTo>
                      <a:pt x="2226" y="0"/>
                      <a:pt x="1712" y="187"/>
                      <a:pt x="1295" y="605"/>
                    </a:cubicBezTo>
                    <a:cubicBezTo>
                      <a:pt x="0" y="1900"/>
                      <a:pt x="920" y="4125"/>
                      <a:pt x="2758" y="4125"/>
                    </a:cubicBezTo>
                    <a:cubicBezTo>
                      <a:pt x="3883" y="4113"/>
                      <a:pt x="4803" y="3194"/>
                      <a:pt x="4803" y="2069"/>
                    </a:cubicBezTo>
                    <a:cubicBezTo>
                      <a:pt x="4803" y="824"/>
                      <a:pt x="3788" y="0"/>
                      <a:pt x="2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96"/>
              <p:cNvSpPr/>
              <p:nvPr/>
            </p:nvSpPr>
            <p:spPr>
              <a:xfrm>
                <a:off x="4610561" y="3608480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6" y="0"/>
                      <a:pt x="1" y="375"/>
                      <a:pt x="1" y="835"/>
                    </a:cubicBezTo>
                    <a:cubicBezTo>
                      <a:pt x="1" y="1283"/>
                      <a:pt x="376" y="1658"/>
                      <a:pt x="835" y="1658"/>
                    </a:cubicBezTo>
                    <a:cubicBezTo>
                      <a:pt x="1283" y="1658"/>
                      <a:pt x="1658" y="1283"/>
                      <a:pt x="1658" y="835"/>
                    </a:cubicBezTo>
                    <a:cubicBezTo>
                      <a:pt x="1658" y="375"/>
                      <a:pt x="1283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86" name="Google Shape;2786;p96"/>
            <p:cNvGrpSpPr/>
            <p:nvPr/>
          </p:nvGrpSpPr>
          <p:grpSpPr>
            <a:xfrm>
              <a:off x="2804726" y="2710695"/>
              <a:ext cx="63780" cy="54671"/>
              <a:chOff x="4641864" y="3524443"/>
              <a:chExt cx="37776" cy="32380"/>
            </a:xfrm>
          </p:grpSpPr>
          <p:sp>
            <p:nvSpPr>
              <p:cNvPr id="2787" name="Google Shape;2787;p96"/>
              <p:cNvSpPr/>
              <p:nvPr/>
            </p:nvSpPr>
            <p:spPr>
              <a:xfrm>
                <a:off x="4641864" y="3524443"/>
                <a:ext cx="37776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7" extrusionOk="0">
                    <a:moveTo>
                      <a:pt x="2737" y="1"/>
                    </a:moveTo>
                    <a:cubicBezTo>
                      <a:pt x="2231" y="1"/>
                      <a:pt x="1715" y="189"/>
                      <a:pt x="1295" y="609"/>
                    </a:cubicBezTo>
                    <a:cubicBezTo>
                      <a:pt x="0" y="1903"/>
                      <a:pt x="908" y="4117"/>
                      <a:pt x="2746" y="4117"/>
                    </a:cubicBezTo>
                    <a:cubicBezTo>
                      <a:pt x="3884" y="4117"/>
                      <a:pt x="4803" y="3197"/>
                      <a:pt x="4803" y="2060"/>
                    </a:cubicBezTo>
                    <a:cubicBezTo>
                      <a:pt x="4803" y="818"/>
                      <a:pt x="3792" y="1"/>
                      <a:pt x="2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96"/>
              <p:cNvSpPr/>
              <p:nvPr/>
            </p:nvSpPr>
            <p:spPr>
              <a:xfrm>
                <a:off x="4656988" y="3534077"/>
                <a:ext cx="13048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8" extrusionOk="0">
                    <a:moveTo>
                      <a:pt x="823" y="1"/>
                    </a:moveTo>
                    <a:cubicBezTo>
                      <a:pt x="376" y="1"/>
                      <a:pt x="1" y="376"/>
                      <a:pt x="1" y="835"/>
                    </a:cubicBezTo>
                    <a:cubicBezTo>
                      <a:pt x="1" y="1295"/>
                      <a:pt x="376" y="1658"/>
                      <a:pt x="823" y="1658"/>
                    </a:cubicBezTo>
                    <a:cubicBezTo>
                      <a:pt x="1283" y="1658"/>
                      <a:pt x="1658" y="1295"/>
                      <a:pt x="1658" y="835"/>
                    </a:cubicBezTo>
                    <a:cubicBezTo>
                      <a:pt x="1658" y="376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89" name="Google Shape;2789;p96"/>
            <p:cNvGrpSpPr/>
            <p:nvPr/>
          </p:nvGrpSpPr>
          <p:grpSpPr>
            <a:xfrm>
              <a:off x="2815814" y="3334489"/>
              <a:ext cx="63780" cy="54631"/>
              <a:chOff x="4648431" y="3893901"/>
              <a:chExt cx="37776" cy="32357"/>
            </a:xfrm>
          </p:grpSpPr>
          <p:sp>
            <p:nvSpPr>
              <p:cNvPr id="2790" name="Google Shape;2790;p96"/>
              <p:cNvSpPr/>
              <p:nvPr/>
            </p:nvSpPr>
            <p:spPr>
              <a:xfrm>
                <a:off x="4648431" y="3893901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2" y="0"/>
                    </a:moveTo>
                    <a:cubicBezTo>
                      <a:pt x="2227" y="0"/>
                      <a:pt x="1713" y="187"/>
                      <a:pt x="1295" y="605"/>
                    </a:cubicBezTo>
                    <a:cubicBezTo>
                      <a:pt x="0" y="1900"/>
                      <a:pt x="920" y="4113"/>
                      <a:pt x="2746" y="4113"/>
                    </a:cubicBezTo>
                    <a:cubicBezTo>
                      <a:pt x="3883" y="4113"/>
                      <a:pt x="4803" y="3194"/>
                      <a:pt x="4803" y="2057"/>
                    </a:cubicBezTo>
                    <a:cubicBezTo>
                      <a:pt x="4803" y="821"/>
                      <a:pt x="3788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96"/>
              <p:cNvSpPr/>
              <p:nvPr/>
            </p:nvSpPr>
            <p:spPr>
              <a:xfrm>
                <a:off x="4663556" y="3903606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0"/>
                    </a:moveTo>
                    <a:cubicBezTo>
                      <a:pt x="363" y="0"/>
                      <a:pt x="1" y="375"/>
                      <a:pt x="1" y="823"/>
                    </a:cubicBezTo>
                    <a:cubicBezTo>
                      <a:pt x="1" y="1283"/>
                      <a:pt x="363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75"/>
                      <a:pt x="1283" y="0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96"/>
            <p:cNvGrpSpPr/>
            <p:nvPr/>
          </p:nvGrpSpPr>
          <p:grpSpPr>
            <a:xfrm>
              <a:off x="2679595" y="3045784"/>
              <a:ext cx="63940" cy="54671"/>
              <a:chOff x="4567752" y="3722908"/>
              <a:chExt cx="37870" cy="32380"/>
            </a:xfrm>
          </p:grpSpPr>
          <p:sp>
            <p:nvSpPr>
              <p:cNvPr id="2793" name="Google Shape;2793;p96"/>
              <p:cNvSpPr/>
              <p:nvPr/>
            </p:nvSpPr>
            <p:spPr>
              <a:xfrm>
                <a:off x="4567752" y="3722908"/>
                <a:ext cx="37870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15" h="4117" extrusionOk="0">
                    <a:moveTo>
                      <a:pt x="2749" y="1"/>
                    </a:moveTo>
                    <a:cubicBezTo>
                      <a:pt x="2243" y="1"/>
                      <a:pt x="1726" y="189"/>
                      <a:pt x="1307" y="609"/>
                    </a:cubicBezTo>
                    <a:cubicBezTo>
                      <a:pt x="0" y="1903"/>
                      <a:pt x="919" y="4117"/>
                      <a:pt x="2758" y="4117"/>
                    </a:cubicBezTo>
                    <a:cubicBezTo>
                      <a:pt x="3895" y="4117"/>
                      <a:pt x="4815" y="3197"/>
                      <a:pt x="4815" y="2060"/>
                    </a:cubicBezTo>
                    <a:cubicBezTo>
                      <a:pt x="4815" y="818"/>
                      <a:pt x="3804" y="1"/>
                      <a:pt x="27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96"/>
              <p:cNvSpPr/>
              <p:nvPr/>
            </p:nvSpPr>
            <p:spPr>
              <a:xfrm>
                <a:off x="4580690" y="3732543"/>
                <a:ext cx="15227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61" extrusionOk="0">
                    <a:moveTo>
                      <a:pt x="1113" y="0"/>
                    </a:moveTo>
                    <a:cubicBezTo>
                      <a:pt x="375" y="0"/>
                      <a:pt x="0" y="896"/>
                      <a:pt x="520" y="1416"/>
                    </a:cubicBezTo>
                    <a:cubicBezTo>
                      <a:pt x="689" y="1585"/>
                      <a:pt x="898" y="1661"/>
                      <a:pt x="1103" y="1661"/>
                    </a:cubicBezTo>
                    <a:cubicBezTo>
                      <a:pt x="1528" y="1661"/>
                      <a:pt x="1936" y="1333"/>
                      <a:pt x="1936" y="835"/>
                    </a:cubicBezTo>
                    <a:cubicBezTo>
                      <a:pt x="1936" y="375"/>
                      <a:pt x="1573" y="0"/>
                      <a:pt x="11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5" name="Google Shape;2795;p96"/>
            <p:cNvGrpSpPr/>
            <p:nvPr/>
          </p:nvGrpSpPr>
          <p:grpSpPr>
            <a:xfrm>
              <a:off x="2763600" y="2926151"/>
              <a:ext cx="63794" cy="54631"/>
              <a:chOff x="4617506" y="3652052"/>
              <a:chExt cx="37783" cy="32357"/>
            </a:xfrm>
          </p:grpSpPr>
          <p:sp>
            <p:nvSpPr>
              <p:cNvPr id="2796" name="Google Shape;2796;p96"/>
              <p:cNvSpPr/>
              <p:nvPr/>
            </p:nvSpPr>
            <p:spPr>
              <a:xfrm>
                <a:off x="4617506" y="3652052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2" y="0"/>
                    </a:moveTo>
                    <a:cubicBezTo>
                      <a:pt x="2228" y="0"/>
                      <a:pt x="1713" y="187"/>
                      <a:pt x="1295" y="605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96"/>
              <p:cNvSpPr/>
              <p:nvPr/>
            </p:nvSpPr>
            <p:spPr>
              <a:xfrm>
                <a:off x="4632638" y="3661758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1"/>
                    </a:moveTo>
                    <a:cubicBezTo>
                      <a:pt x="363" y="1"/>
                      <a:pt x="0" y="363"/>
                      <a:pt x="0" y="823"/>
                    </a:cubicBezTo>
                    <a:cubicBezTo>
                      <a:pt x="0" y="1283"/>
                      <a:pt x="363" y="1658"/>
                      <a:pt x="823" y="1658"/>
                    </a:cubicBezTo>
                    <a:cubicBezTo>
                      <a:pt x="1282" y="1658"/>
                      <a:pt x="1657" y="1283"/>
                      <a:pt x="1657" y="823"/>
                    </a:cubicBezTo>
                    <a:cubicBezTo>
                      <a:pt x="1657" y="363"/>
                      <a:pt x="1282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8" name="Google Shape;2798;p96"/>
            <p:cNvGrpSpPr/>
            <p:nvPr/>
          </p:nvGrpSpPr>
          <p:grpSpPr>
            <a:xfrm>
              <a:off x="2968738" y="2760851"/>
              <a:ext cx="63940" cy="54631"/>
              <a:chOff x="4739005" y="3554149"/>
              <a:chExt cx="37870" cy="32357"/>
            </a:xfrm>
          </p:grpSpPr>
          <p:sp>
            <p:nvSpPr>
              <p:cNvPr id="2799" name="Google Shape;2799;p96"/>
              <p:cNvSpPr/>
              <p:nvPr/>
            </p:nvSpPr>
            <p:spPr>
              <a:xfrm>
                <a:off x="4739005" y="3554149"/>
                <a:ext cx="37870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15" h="4114" extrusionOk="0">
                    <a:moveTo>
                      <a:pt x="2744" y="1"/>
                    </a:moveTo>
                    <a:cubicBezTo>
                      <a:pt x="2239" y="1"/>
                      <a:pt x="1725" y="188"/>
                      <a:pt x="1307" y="606"/>
                    </a:cubicBezTo>
                    <a:cubicBezTo>
                      <a:pt x="0" y="1900"/>
                      <a:pt x="920" y="4114"/>
                      <a:pt x="2758" y="4114"/>
                    </a:cubicBezTo>
                    <a:cubicBezTo>
                      <a:pt x="3895" y="4114"/>
                      <a:pt x="4815" y="3195"/>
                      <a:pt x="4815" y="2058"/>
                    </a:cubicBezTo>
                    <a:cubicBezTo>
                      <a:pt x="4815" y="821"/>
                      <a:pt x="3801" y="1"/>
                      <a:pt x="27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96"/>
              <p:cNvSpPr/>
              <p:nvPr/>
            </p:nvSpPr>
            <p:spPr>
              <a:xfrm>
                <a:off x="4751943" y="3563854"/>
                <a:ext cx="15227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59" extrusionOk="0">
                    <a:moveTo>
                      <a:pt x="1113" y="1"/>
                    </a:moveTo>
                    <a:cubicBezTo>
                      <a:pt x="375" y="1"/>
                      <a:pt x="0" y="896"/>
                      <a:pt x="521" y="1416"/>
                    </a:cubicBezTo>
                    <a:cubicBezTo>
                      <a:pt x="692" y="1583"/>
                      <a:pt x="899" y="1658"/>
                      <a:pt x="1101" y="1658"/>
                    </a:cubicBezTo>
                    <a:cubicBezTo>
                      <a:pt x="1529" y="1658"/>
                      <a:pt x="1936" y="1324"/>
                      <a:pt x="1936" y="824"/>
                    </a:cubicBezTo>
                    <a:cubicBezTo>
                      <a:pt x="1936" y="364"/>
                      <a:pt x="1573" y="1"/>
                      <a:pt x="1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96"/>
            <p:cNvGrpSpPr/>
            <p:nvPr/>
          </p:nvGrpSpPr>
          <p:grpSpPr>
            <a:xfrm>
              <a:off x="3082793" y="2889355"/>
              <a:ext cx="63780" cy="54644"/>
              <a:chOff x="4806557" y="3630258"/>
              <a:chExt cx="37776" cy="32364"/>
            </a:xfrm>
          </p:grpSpPr>
          <p:sp>
            <p:nvSpPr>
              <p:cNvPr id="2802" name="Google Shape;2802;p96"/>
              <p:cNvSpPr/>
              <p:nvPr/>
            </p:nvSpPr>
            <p:spPr>
              <a:xfrm>
                <a:off x="4806557" y="3630258"/>
                <a:ext cx="37776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5" extrusionOk="0">
                    <a:moveTo>
                      <a:pt x="2732" y="1"/>
                    </a:moveTo>
                    <a:cubicBezTo>
                      <a:pt x="2227" y="1"/>
                      <a:pt x="1713" y="188"/>
                      <a:pt x="1294" y="606"/>
                    </a:cubicBezTo>
                    <a:cubicBezTo>
                      <a:pt x="0" y="1901"/>
                      <a:pt x="907" y="4114"/>
                      <a:pt x="2746" y="4114"/>
                    </a:cubicBezTo>
                    <a:cubicBezTo>
                      <a:pt x="3883" y="4114"/>
                      <a:pt x="4802" y="3195"/>
                      <a:pt x="4802" y="2058"/>
                    </a:cubicBezTo>
                    <a:cubicBezTo>
                      <a:pt x="4802" y="822"/>
                      <a:pt x="3788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96"/>
              <p:cNvSpPr/>
              <p:nvPr/>
            </p:nvSpPr>
            <p:spPr>
              <a:xfrm>
                <a:off x="4819495" y="3639972"/>
                <a:ext cx="15227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58" extrusionOk="0">
                    <a:moveTo>
                      <a:pt x="1113" y="0"/>
                    </a:moveTo>
                    <a:cubicBezTo>
                      <a:pt x="363" y="0"/>
                      <a:pt x="0" y="896"/>
                      <a:pt x="520" y="1416"/>
                    </a:cubicBezTo>
                    <a:cubicBezTo>
                      <a:pt x="687" y="1583"/>
                      <a:pt x="893" y="1657"/>
                      <a:pt x="1096" y="1657"/>
                    </a:cubicBezTo>
                    <a:cubicBezTo>
                      <a:pt x="1523" y="1657"/>
                      <a:pt x="1936" y="1324"/>
                      <a:pt x="1936" y="823"/>
                    </a:cubicBezTo>
                    <a:cubicBezTo>
                      <a:pt x="1936" y="363"/>
                      <a:pt x="1561" y="0"/>
                      <a:pt x="11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4" name="Google Shape;2804;p96"/>
            <p:cNvGrpSpPr/>
            <p:nvPr/>
          </p:nvGrpSpPr>
          <p:grpSpPr>
            <a:xfrm>
              <a:off x="2965365" y="3520983"/>
              <a:ext cx="63940" cy="54631"/>
              <a:chOff x="4737007" y="4004357"/>
              <a:chExt cx="37870" cy="32357"/>
            </a:xfrm>
          </p:grpSpPr>
          <p:sp>
            <p:nvSpPr>
              <p:cNvPr id="2805" name="Google Shape;2805;p96"/>
              <p:cNvSpPr/>
              <p:nvPr/>
            </p:nvSpPr>
            <p:spPr>
              <a:xfrm>
                <a:off x="4737007" y="4004357"/>
                <a:ext cx="37870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15" h="4114" extrusionOk="0">
                    <a:moveTo>
                      <a:pt x="2740" y="0"/>
                    </a:moveTo>
                    <a:cubicBezTo>
                      <a:pt x="2234" y="0"/>
                      <a:pt x="1717" y="187"/>
                      <a:pt x="1295" y="606"/>
                    </a:cubicBezTo>
                    <a:cubicBezTo>
                      <a:pt x="0" y="1900"/>
                      <a:pt x="920" y="4114"/>
                      <a:pt x="2758" y="4114"/>
                    </a:cubicBezTo>
                    <a:cubicBezTo>
                      <a:pt x="3895" y="4114"/>
                      <a:pt x="4803" y="3194"/>
                      <a:pt x="4815" y="2057"/>
                    </a:cubicBezTo>
                    <a:cubicBezTo>
                      <a:pt x="4815" y="821"/>
                      <a:pt x="3801" y="0"/>
                      <a:pt x="2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96"/>
              <p:cNvSpPr/>
              <p:nvPr/>
            </p:nvSpPr>
            <p:spPr>
              <a:xfrm>
                <a:off x="4752131" y="4014062"/>
                <a:ext cx="13040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9" extrusionOk="0">
                    <a:moveTo>
                      <a:pt x="835" y="1"/>
                    </a:moveTo>
                    <a:cubicBezTo>
                      <a:pt x="376" y="1"/>
                      <a:pt x="1" y="364"/>
                      <a:pt x="1" y="823"/>
                    </a:cubicBezTo>
                    <a:cubicBezTo>
                      <a:pt x="1" y="1283"/>
                      <a:pt x="376" y="1658"/>
                      <a:pt x="835" y="1658"/>
                    </a:cubicBezTo>
                    <a:cubicBezTo>
                      <a:pt x="1295" y="1658"/>
                      <a:pt x="1658" y="1283"/>
                      <a:pt x="1658" y="823"/>
                    </a:cubicBezTo>
                    <a:cubicBezTo>
                      <a:pt x="1658" y="364"/>
                      <a:pt x="129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7" name="Google Shape;2807;p96"/>
            <p:cNvGrpSpPr/>
            <p:nvPr/>
          </p:nvGrpSpPr>
          <p:grpSpPr>
            <a:xfrm>
              <a:off x="3027206" y="3865872"/>
              <a:ext cx="63780" cy="54631"/>
              <a:chOff x="4773634" y="4208627"/>
              <a:chExt cx="37776" cy="32357"/>
            </a:xfrm>
          </p:grpSpPr>
          <p:sp>
            <p:nvSpPr>
              <p:cNvPr id="2808" name="Google Shape;2808;p96"/>
              <p:cNvSpPr/>
              <p:nvPr/>
            </p:nvSpPr>
            <p:spPr>
              <a:xfrm>
                <a:off x="4773634" y="4208627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2" y="0"/>
                    </a:moveTo>
                    <a:cubicBezTo>
                      <a:pt x="2227" y="0"/>
                      <a:pt x="1713" y="187"/>
                      <a:pt x="1295" y="605"/>
                    </a:cubicBezTo>
                    <a:cubicBezTo>
                      <a:pt x="1" y="1900"/>
                      <a:pt x="920" y="4114"/>
                      <a:pt x="2746" y="4114"/>
                    </a:cubicBezTo>
                    <a:cubicBezTo>
                      <a:pt x="3884" y="4114"/>
                      <a:pt x="4803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96"/>
              <p:cNvSpPr/>
              <p:nvPr/>
            </p:nvSpPr>
            <p:spPr>
              <a:xfrm>
                <a:off x="4788664" y="4218332"/>
                <a:ext cx="13048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8" extrusionOk="0">
                    <a:moveTo>
                      <a:pt x="835" y="0"/>
                    </a:moveTo>
                    <a:cubicBezTo>
                      <a:pt x="376" y="0"/>
                      <a:pt x="1" y="363"/>
                      <a:pt x="1" y="823"/>
                    </a:cubicBezTo>
                    <a:cubicBezTo>
                      <a:pt x="1" y="1283"/>
                      <a:pt x="376" y="1658"/>
                      <a:pt x="835" y="1658"/>
                    </a:cubicBezTo>
                    <a:cubicBezTo>
                      <a:pt x="1295" y="1658"/>
                      <a:pt x="1658" y="1283"/>
                      <a:pt x="1658" y="823"/>
                    </a:cubicBezTo>
                    <a:cubicBezTo>
                      <a:pt x="1658" y="363"/>
                      <a:pt x="1295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0" name="Google Shape;2810;p96"/>
            <p:cNvGrpSpPr/>
            <p:nvPr/>
          </p:nvGrpSpPr>
          <p:grpSpPr>
            <a:xfrm>
              <a:off x="3220778" y="3639859"/>
              <a:ext cx="63780" cy="54790"/>
              <a:chOff x="4888282" y="4074764"/>
              <a:chExt cx="37776" cy="32451"/>
            </a:xfrm>
          </p:grpSpPr>
          <p:sp>
            <p:nvSpPr>
              <p:cNvPr id="2811" name="Google Shape;2811;p96"/>
              <p:cNvSpPr/>
              <p:nvPr/>
            </p:nvSpPr>
            <p:spPr>
              <a:xfrm>
                <a:off x="4888282" y="4074764"/>
                <a:ext cx="37776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6" extrusionOk="0">
                    <a:moveTo>
                      <a:pt x="2730" y="0"/>
                    </a:moveTo>
                    <a:cubicBezTo>
                      <a:pt x="2226" y="0"/>
                      <a:pt x="1712" y="187"/>
                      <a:pt x="1294" y="605"/>
                    </a:cubicBezTo>
                    <a:cubicBezTo>
                      <a:pt x="0" y="1912"/>
                      <a:pt x="919" y="4125"/>
                      <a:pt x="2746" y="4125"/>
                    </a:cubicBezTo>
                    <a:cubicBezTo>
                      <a:pt x="3883" y="4125"/>
                      <a:pt x="4803" y="3206"/>
                      <a:pt x="4803" y="2069"/>
                    </a:cubicBezTo>
                    <a:cubicBezTo>
                      <a:pt x="4803" y="824"/>
                      <a:pt x="3787" y="0"/>
                      <a:pt x="2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96"/>
              <p:cNvSpPr/>
              <p:nvPr/>
            </p:nvSpPr>
            <p:spPr>
              <a:xfrm>
                <a:off x="4901220" y="4084470"/>
                <a:ext cx="15227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61" extrusionOk="0">
                    <a:moveTo>
                      <a:pt x="1101" y="0"/>
                    </a:moveTo>
                    <a:cubicBezTo>
                      <a:pt x="363" y="0"/>
                      <a:pt x="0" y="896"/>
                      <a:pt x="520" y="1416"/>
                    </a:cubicBezTo>
                    <a:cubicBezTo>
                      <a:pt x="689" y="1585"/>
                      <a:pt x="898" y="1660"/>
                      <a:pt x="1103" y="1660"/>
                    </a:cubicBezTo>
                    <a:cubicBezTo>
                      <a:pt x="1528" y="1660"/>
                      <a:pt x="1936" y="1333"/>
                      <a:pt x="1936" y="835"/>
                    </a:cubicBezTo>
                    <a:cubicBezTo>
                      <a:pt x="1936" y="375"/>
                      <a:pt x="1561" y="0"/>
                      <a:pt x="1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3" name="Google Shape;2813;p96"/>
            <p:cNvGrpSpPr/>
            <p:nvPr/>
          </p:nvGrpSpPr>
          <p:grpSpPr>
            <a:xfrm>
              <a:off x="3242782" y="3183158"/>
              <a:ext cx="63780" cy="54644"/>
              <a:chOff x="4901315" y="3804271"/>
              <a:chExt cx="37776" cy="32364"/>
            </a:xfrm>
          </p:grpSpPr>
          <p:sp>
            <p:nvSpPr>
              <p:cNvPr id="2814" name="Google Shape;2814;p96"/>
              <p:cNvSpPr/>
              <p:nvPr/>
            </p:nvSpPr>
            <p:spPr>
              <a:xfrm>
                <a:off x="4901315" y="3804271"/>
                <a:ext cx="37776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5" extrusionOk="0">
                    <a:moveTo>
                      <a:pt x="2732" y="1"/>
                    </a:moveTo>
                    <a:cubicBezTo>
                      <a:pt x="2227" y="1"/>
                      <a:pt x="1713" y="188"/>
                      <a:pt x="1295" y="606"/>
                    </a:cubicBezTo>
                    <a:cubicBezTo>
                      <a:pt x="0" y="1901"/>
                      <a:pt x="920" y="4114"/>
                      <a:pt x="2746" y="4114"/>
                    </a:cubicBezTo>
                    <a:cubicBezTo>
                      <a:pt x="3883" y="4114"/>
                      <a:pt x="4803" y="3195"/>
                      <a:pt x="4803" y="2058"/>
                    </a:cubicBezTo>
                    <a:cubicBezTo>
                      <a:pt x="4803" y="822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96"/>
              <p:cNvSpPr/>
              <p:nvPr/>
            </p:nvSpPr>
            <p:spPr>
              <a:xfrm>
                <a:off x="4914253" y="3813985"/>
                <a:ext cx="15235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58" extrusionOk="0">
                    <a:moveTo>
                      <a:pt x="1101" y="0"/>
                    </a:moveTo>
                    <a:cubicBezTo>
                      <a:pt x="363" y="0"/>
                      <a:pt x="1" y="895"/>
                      <a:pt x="521" y="1416"/>
                    </a:cubicBezTo>
                    <a:cubicBezTo>
                      <a:pt x="688" y="1583"/>
                      <a:pt x="894" y="1657"/>
                      <a:pt x="1096" y="1657"/>
                    </a:cubicBezTo>
                    <a:cubicBezTo>
                      <a:pt x="1524" y="1657"/>
                      <a:pt x="1936" y="1324"/>
                      <a:pt x="1936" y="823"/>
                    </a:cubicBezTo>
                    <a:cubicBezTo>
                      <a:pt x="1936" y="363"/>
                      <a:pt x="1561" y="0"/>
                      <a:pt x="1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6" name="Google Shape;2816;p96"/>
            <p:cNvGrpSpPr/>
            <p:nvPr/>
          </p:nvGrpSpPr>
          <p:grpSpPr>
            <a:xfrm>
              <a:off x="3183822" y="3032492"/>
              <a:ext cx="63900" cy="54631"/>
              <a:chOff x="4866394" y="3715035"/>
              <a:chExt cx="37846" cy="32357"/>
            </a:xfrm>
          </p:grpSpPr>
          <p:sp>
            <p:nvSpPr>
              <p:cNvPr id="2817" name="Google Shape;2817;p96"/>
              <p:cNvSpPr/>
              <p:nvPr/>
            </p:nvSpPr>
            <p:spPr>
              <a:xfrm>
                <a:off x="4866394" y="3715035"/>
                <a:ext cx="3784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12" h="4114" extrusionOk="0">
                    <a:moveTo>
                      <a:pt x="2735" y="0"/>
                    </a:moveTo>
                    <a:cubicBezTo>
                      <a:pt x="2229" y="0"/>
                      <a:pt x="1714" y="187"/>
                      <a:pt x="1295" y="606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4"/>
                      <a:pt x="4803" y="2057"/>
                    </a:cubicBezTo>
                    <a:cubicBezTo>
                      <a:pt x="4811" y="821"/>
                      <a:pt x="3794" y="0"/>
                      <a:pt x="27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96"/>
              <p:cNvSpPr/>
              <p:nvPr/>
            </p:nvSpPr>
            <p:spPr>
              <a:xfrm>
                <a:off x="4879340" y="3724646"/>
                <a:ext cx="15227" cy="13103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66" extrusionOk="0">
                    <a:moveTo>
                      <a:pt x="1101" y="0"/>
                    </a:moveTo>
                    <a:cubicBezTo>
                      <a:pt x="363" y="0"/>
                      <a:pt x="0" y="896"/>
                      <a:pt x="520" y="1416"/>
                    </a:cubicBezTo>
                    <a:cubicBezTo>
                      <a:pt x="689" y="1589"/>
                      <a:pt x="898" y="1666"/>
                      <a:pt x="1103" y="1666"/>
                    </a:cubicBezTo>
                    <a:cubicBezTo>
                      <a:pt x="1528" y="1666"/>
                      <a:pt x="1936" y="1333"/>
                      <a:pt x="1936" y="835"/>
                    </a:cubicBezTo>
                    <a:cubicBezTo>
                      <a:pt x="1936" y="375"/>
                      <a:pt x="1561" y="0"/>
                      <a:pt x="1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9" name="Google Shape;2819;p96"/>
            <p:cNvGrpSpPr/>
            <p:nvPr/>
          </p:nvGrpSpPr>
          <p:grpSpPr>
            <a:xfrm>
              <a:off x="3374340" y="3243141"/>
              <a:ext cx="63953" cy="54737"/>
              <a:chOff x="4979233" y="3839798"/>
              <a:chExt cx="37878" cy="32420"/>
            </a:xfrm>
          </p:grpSpPr>
          <p:sp>
            <p:nvSpPr>
              <p:cNvPr id="2820" name="Google Shape;2820;p96"/>
              <p:cNvSpPr/>
              <p:nvPr/>
            </p:nvSpPr>
            <p:spPr>
              <a:xfrm>
                <a:off x="4979233" y="3839798"/>
                <a:ext cx="37878" cy="32420"/>
              </a:xfrm>
              <a:custGeom>
                <a:avLst/>
                <a:gdLst/>
                <a:ahLst/>
                <a:cxnLst/>
                <a:rect l="l" t="t" r="r" b="b"/>
                <a:pathLst>
                  <a:path w="4816" h="4122" extrusionOk="0">
                    <a:moveTo>
                      <a:pt x="2738" y="0"/>
                    </a:moveTo>
                    <a:cubicBezTo>
                      <a:pt x="2231" y="0"/>
                      <a:pt x="1715" y="190"/>
                      <a:pt x="1295" y="613"/>
                    </a:cubicBezTo>
                    <a:cubicBezTo>
                      <a:pt x="1" y="1908"/>
                      <a:pt x="920" y="4122"/>
                      <a:pt x="2759" y="4122"/>
                    </a:cubicBezTo>
                    <a:cubicBezTo>
                      <a:pt x="3884" y="4122"/>
                      <a:pt x="4803" y="3202"/>
                      <a:pt x="4815" y="2065"/>
                    </a:cubicBezTo>
                    <a:cubicBezTo>
                      <a:pt x="4807" y="823"/>
                      <a:pt x="3794" y="0"/>
                      <a:pt x="2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96"/>
              <p:cNvSpPr/>
              <p:nvPr/>
            </p:nvSpPr>
            <p:spPr>
              <a:xfrm>
                <a:off x="4994366" y="3849472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5" y="0"/>
                      <a:pt x="0" y="375"/>
                      <a:pt x="0" y="835"/>
                    </a:cubicBezTo>
                    <a:cubicBezTo>
                      <a:pt x="0" y="1295"/>
                      <a:pt x="375" y="1658"/>
                      <a:pt x="835" y="1658"/>
                    </a:cubicBezTo>
                    <a:cubicBezTo>
                      <a:pt x="1282" y="1658"/>
                      <a:pt x="1657" y="1295"/>
                      <a:pt x="1657" y="835"/>
                    </a:cubicBezTo>
                    <a:cubicBezTo>
                      <a:pt x="1657" y="375"/>
                      <a:pt x="1282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2" name="Google Shape;2822;p96"/>
            <p:cNvGrpSpPr/>
            <p:nvPr/>
          </p:nvGrpSpPr>
          <p:grpSpPr>
            <a:xfrm>
              <a:off x="3055956" y="2971898"/>
              <a:ext cx="63794" cy="54671"/>
              <a:chOff x="4790662" y="3679147"/>
              <a:chExt cx="37783" cy="32380"/>
            </a:xfrm>
          </p:grpSpPr>
          <p:sp>
            <p:nvSpPr>
              <p:cNvPr id="2823" name="Google Shape;2823;p96"/>
              <p:cNvSpPr/>
              <p:nvPr/>
            </p:nvSpPr>
            <p:spPr>
              <a:xfrm>
                <a:off x="4790662" y="3679147"/>
                <a:ext cx="37783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7" extrusionOk="0">
                    <a:moveTo>
                      <a:pt x="2738" y="0"/>
                    </a:moveTo>
                    <a:cubicBezTo>
                      <a:pt x="2231" y="0"/>
                      <a:pt x="1715" y="188"/>
                      <a:pt x="1295" y="608"/>
                    </a:cubicBezTo>
                    <a:cubicBezTo>
                      <a:pt x="1" y="1902"/>
                      <a:pt x="908" y="4116"/>
                      <a:pt x="2747" y="4116"/>
                    </a:cubicBezTo>
                    <a:cubicBezTo>
                      <a:pt x="3884" y="4116"/>
                      <a:pt x="4803" y="3197"/>
                      <a:pt x="4803" y="2060"/>
                    </a:cubicBezTo>
                    <a:cubicBezTo>
                      <a:pt x="4803" y="817"/>
                      <a:pt x="3793" y="0"/>
                      <a:pt x="2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96"/>
              <p:cNvSpPr/>
              <p:nvPr/>
            </p:nvSpPr>
            <p:spPr>
              <a:xfrm>
                <a:off x="4803506" y="3688774"/>
                <a:ext cx="15235" cy="13072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62" extrusionOk="0">
                    <a:moveTo>
                      <a:pt x="1114" y="1"/>
                    </a:moveTo>
                    <a:cubicBezTo>
                      <a:pt x="376" y="1"/>
                      <a:pt x="1" y="896"/>
                      <a:pt x="521" y="1416"/>
                    </a:cubicBezTo>
                    <a:cubicBezTo>
                      <a:pt x="694" y="1585"/>
                      <a:pt x="904" y="1661"/>
                      <a:pt x="1109" y="1661"/>
                    </a:cubicBezTo>
                    <a:cubicBezTo>
                      <a:pt x="1534" y="1661"/>
                      <a:pt x="1936" y="1334"/>
                      <a:pt x="1936" y="836"/>
                    </a:cubicBezTo>
                    <a:cubicBezTo>
                      <a:pt x="1936" y="376"/>
                      <a:pt x="1573" y="1"/>
                      <a:pt x="1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5" name="Google Shape;2825;p96"/>
            <p:cNvGrpSpPr/>
            <p:nvPr/>
          </p:nvGrpSpPr>
          <p:grpSpPr>
            <a:xfrm>
              <a:off x="3168405" y="2767119"/>
              <a:ext cx="63780" cy="54631"/>
              <a:chOff x="4857263" y="3557861"/>
              <a:chExt cx="37776" cy="32357"/>
            </a:xfrm>
          </p:grpSpPr>
          <p:sp>
            <p:nvSpPr>
              <p:cNvPr id="2826" name="Google Shape;2826;p96"/>
              <p:cNvSpPr/>
              <p:nvPr/>
            </p:nvSpPr>
            <p:spPr>
              <a:xfrm>
                <a:off x="4857263" y="3557861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2" y="0"/>
                    </a:moveTo>
                    <a:cubicBezTo>
                      <a:pt x="2228" y="0"/>
                      <a:pt x="1713" y="187"/>
                      <a:pt x="1295" y="606"/>
                    </a:cubicBezTo>
                    <a:cubicBezTo>
                      <a:pt x="1" y="1900"/>
                      <a:pt x="908" y="4114"/>
                      <a:pt x="2747" y="4114"/>
                    </a:cubicBezTo>
                    <a:cubicBezTo>
                      <a:pt x="3884" y="4114"/>
                      <a:pt x="4803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96"/>
              <p:cNvSpPr/>
              <p:nvPr/>
            </p:nvSpPr>
            <p:spPr>
              <a:xfrm>
                <a:off x="4870106" y="3567566"/>
                <a:ext cx="15329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1658" extrusionOk="0">
                    <a:moveTo>
                      <a:pt x="1114" y="1"/>
                    </a:moveTo>
                    <a:cubicBezTo>
                      <a:pt x="376" y="1"/>
                      <a:pt x="1" y="896"/>
                      <a:pt x="533" y="1416"/>
                    </a:cubicBezTo>
                    <a:cubicBezTo>
                      <a:pt x="700" y="1583"/>
                      <a:pt x="905" y="1658"/>
                      <a:pt x="1105" y="1658"/>
                    </a:cubicBezTo>
                    <a:cubicBezTo>
                      <a:pt x="1529" y="1658"/>
                      <a:pt x="1936" y="1324"/>
                      <a:pt x="1936" y="823"/>
                    </a:cubicBezTo>
                    <a:cubicBezTo>
                      <a:pt x="1948" y="364"/>
                      <a:pt x="1573" y="1"/>
                      <a:pt x="1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8" name="Google Shape;2828;p96"/>
            <p:cNvGrpSpPr/>
            <p:nvPr/>
          </p:nvGrpSpPr>
          <p:grpSpPr>
            <a:xfrm>
              <a:off x="3213382" y="2919366"/>
              <a:ext cx="63794" cy="54671"/>
              <a:chOff x="4883902" y="3648033"/>
              <a:chExt cx="37783" cy="32380"/>
            </a:xfrm>
          </p:grpSpPr>
          <p:sp>
            <p:nvSpPr>
              <p:cNvPr id="2829" name="Google Shape;2829;p96"/>
              <p:cNvSpPr/>
              <p:nvPr/>
            </p:nvSpPr>
            <p:spPr>
              <a:xfrm>
                <a:off x="4883902" y="3648033"/>
                <a:ext cx="37783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7" extrusionOk="0">
                    <a:moveTo>
                      <a:pt x="2731" y="0"/>
                    </a:moveTo>
                    <a:cubicBezTo>
                      <a:pt x="2226" y="0"/>
                      <a:pt x="1711" y="188"/>
                      <a:pt x="1295" y="608"/>
                    </a:cubicBezTo>
                    <a:cubicBezTo>
                      <a:pt x="1" y="1903"/>
                      <a:pt x="920" y="4104"/>
                      <a:pt x="2747" y="4116"/>
                    </a:cubicBezTo>
                    <a:cubicBezTo>
                      <a:pt x="3884" y="4104"/>
                      <a:pt x="4803" y="3185"/>
                      <a:pt x="4803" y="2048"/>
                    </a:cubicBezTo>
                    <a:cubicBezTo>
                      <a:pt x="4795" y="814"/>
                      <a:pt x="3783" y="0"/>
                      <a:pt x="27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96"/>
              <p:cNvSpPr/>
              <p:nvPr/>
            </p:nvSpPr>
            <p:spPr>
              <a:xfrm>
                <a:off x="4896745" y="3657668"/>
                <a:ext cx="15329" cy="13009"/>
              </a:xfrm>
              <a:custGeom>
                <a:avLst/>
                <a:gdLst/>
                <a:ahLst/>
                <a:cxnLst/>
                <a:rect l="l" t="t" r="r" b="b"/>
                <a:pathLst>
                  <a:path w="1949" h="1654" extrusionOk="0">
                    <a:moveTo>
                      <a:pt x="1114" y="0"/>
                    </a:moveTo>
                    <a:cubicBezTo>
                      <a:pt x="376" y="0"/>
                      <a:pt x="1" y="883"/>
                      <a:pt x="533" y="1404"/>
                    </a:cubicBezTo>
                    <a:cubicBezTo>
                      <a:pt x="702" y="1577"/>
                      <a:pt x="911" y="1654"/>
                      <a:pt x="1115" y="1654"/>
                    </a:cubicBezTo>
                    <a:cubicBezTo>
                      <a:pt x="1541" y="1654"/>
                      <a:pt x="1948" y="1321"/>
                      <a:pt x="1948" y="823"/>
                    </a:cubicBezTo>
                    <a:cubicBezTo>
                      <a:pt x="1948" y="363"/>
                      <a:pt x="1573" y="0"/>
                      <a:pt x="1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1" name="Google Shape;2831;p96"/>
            <p:cNvGrpSpPr/>
            <p:nvPr/>
          </p:nvGrpSpPr>
          <p:grpSpPr>
            <a:xfrm>
              <a:off x="3253698" y="2411474"/>
              <a:ext cx="63953" cy="54631"/>
              <a:chOff x="4907780" y="3347220"/>
              <a:chExt cx="37878" cy="32357"/>
            </a:xfrm>
          </p:grpSpPr>
          <p:sp>
            <p:nvSpPr>
              <p:cNvPr id="2832" name="Google Shape;2832;p96"/>
              <p:cNvSpPr/>
              <p:nvPr/>
            </p:nvSpPr>
            <p:spPr>
              <a:xfrm>
                <a:off x="4907780" y="3347220"/>
                <a:ext cx="37878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16" h="4114" extrusionOk="0">
                    <a:moveTo>
                      <a:pt x="2733" y="0"/>
                    </a:moveTo>
                    <a:cubicBezTo>
                      <a:pt x="2228" y="0"/>
                      <a:pt x="1714" y="187"/>
                      <a:pt x="1295" y="606"/>
                    </a:cubicBezTo>
                    <a:cubicBezTo>
                      <a:pt x="1" y="1900"/>
                      <a:pt x="920" y="4114"/>
                      <a:pt x="2759" y="4114"/>
                    </a:cubicBezTo>
                    <a:cubicBezTo>
                      <a:pt x="3884" y="4114"/>
                      <a:pt x="4803" y="3194"/>
                      <a:pt x="4815" y="2057"/>
                    </a:cubicBezTo>
                    <a:cubicBezTo>
                      <a:pt x="4807" y="821"/>
                      <a:pt x="3791" y="0"/>
                      <a:pt x="27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96"/>
              <p:cNvSpPr/>
              <p:nvPr/>
            </p:nvSpPr>
            <p:spPr>
              <a:xfrm>
                <a:off x="4922912" y="3356926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1"/>
                    </a:moveTo>
                    <a:cubicBezTo>
                      <a:pt x="375" y="1"/>
                      <a:pt x="0" y="363"/>
                      <a:pt x="0" y="823"/>
                    </a:cubicBezTo>
                    <a:cubicBezTo>
                      <a:pt x="0" y="1283"/>
                      <a:pt x="375" y="1658"/>
                      <a:pt x="835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63"/>
                      <a:pt x="1283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4" name="Google Shape;2834;p96"/>
            <p:cNvGrpSpPr/>
            <p:nvPr/>
          </p:nvGrpSpPr>
          <p:grpSpPr>
            <a:xfrm>
              <a:off x="3519230" y="3071519"/>
              <a:ext cx="63794" cy="54644"/>
              <a:chOff x="5065048" y="3738150"/>
              <a:chExt cx="37783" cy="32364"/>
            </a:xfrm>
          </p:grpSpPr>
          <p:sp>
            <p:nvSpPr>
              <p:cNvPr id="2835" name="Google Shape;2835;p96"/>
              <p:cNvSpPr/>
              <p:nvPr/>
            </p:nvSpPr>
            <p:spPr>
              <a:xfrm>
                <a:off x="5065048" y="3738150"/>
                <a:ext cx="37783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5" extrusionOk="0">
                    <a:moveTo>
                      <a:pt x="2732" y="1"/>
                    </a:moveTo>
                    <a:cubicBezTo>
                      <a:pt x="2228" y="1"/>
                      <a:pt x="1714" y="188"/>
                      <a:pt x="1295" y="606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5"/>
                      <a:pt x="4803" y="2058"/>
                    </a:cubicBezTo>
                    <a:cubicBezTo>
                      <a:pt x="4803" y="821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96"/>
              <p:cNvSpPr/>
              <p:nvPr/>
            </p:nvSpPr>
            <p:spPr>
              <a:xfrm>
                <a:off x="5077994" y="3747761"/>
                <a:ext cx="15227" cy="13072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62" extrusionOk="0">
                    <a:moveTo>
                      <a:pt x="1101" y="1"/>
                    </a:moveTo>
                    <a:cubicBezTo>
                      <a:pt x="363" y="1"/>
                      <a:pt x="0" y="896"/>
                      <a:pt x="520" y="1416"/>
                    </a:cubicBezTo>
                    <a:cubicBezTo>
                      <a:pt x="689" y="1585"/>
                      <a:pt x="898" y="1661"/>
                      <a:pt x="1102" y="1661"/>
                    </a:cubicBezTo>
                    <a:cubicBezTo>
                      <a:pt x="1528" y="1661"/>
                      <a:pt x="1936" y="1334"/>
                      <a:pt x="1936" y="836"/>
                    </a:cubicBezTo>
                    <a:cubicBezTo>
                      <a:pt x="1936" y="376"/>
                      <a:pt x="1561" y="1"/>
                      <a:pt x="11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7" name="Google Shape;2837;p96"/>
            <p:cNvGrpSpPr/>
            <p:nvPr/>
          </p:nvGrpSpPr>
          <p:grpSpPr>
            <a:xfrm>
              <a:off x="3530318" y="2305771"/>
              <a:ext cx="63794" cy="54631"/>
              <a:chOff x="5071616" y="3284615"/>
              <a:chExt cx="37783" cy="32357"/>
            </a:xfrm>
          </p:grpSpPr>
          <p:sp>
            <p:nvSpPr>
              <p:cNvPr id="2838" name="Google Shape;2838;p96"/>
              <p:cNvSpPr/>
              <p:nvPr/>
            </p:nvSpPr>
            <p:spPr>
              <a:xfrm>
                <a:off x="5071616" y="3284615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2" y="0"/>
                    </a:moveTo>
                    <a:cubicBezTo>
                      <a:pt x="2228" y="0"/>
                      <a:pt x="1713" y="188"/>
                      <a:pt x="1295" y="606"/>
                    </a:cubicBezTo>
                    <a:cubicBezTo>
                      <a:pt x="1" y="1900"/>
                      <a:pt x="908" y="4114"/>
                      <a:pt x="2747" y="4114"/>
                    </a:cubicBezTo>
                    <a:cubicBezTo>
                      <a:pt x="3872" y="4114"/>
                      <a:pt x="4791" y="3195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96"/>
              <p:cNvSpPr/>
              <p:nvPr/>
            </p:nvSpPr>
            <p:spPr>
              <a:xfrm>
                <a:off x="5086646" y="3294320"/>
                <a:ext cx="13048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9" extrusionOk="0">
                    <a:moveTo>
                      <a:pt x="836" y="1"/>
                    </a:moveTo>
                    <a:cubicBezTo>
                      <a:pt x="376" y="1"/>
                      <a:pt x="1" y="364"/>
                      <a:pt x="1" y="823"/>
                    </a:cubicBezTo>
                    <a:cubicBezTo>
                      <a:pt x="1" y="1283"/>
                      <a:pt x="376" y="1658"/>
                      <a:pt x="836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64"/>
                      <a:pt x="1283" y="1"/>
                      <a:pt x="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0" name="Google Shape;2840;p96"/>
            <p:cNvGrpSpPr/>
            <p:nvPr/>
          </p:nvGrpSpPr>
          <p:grpSpPr>
            <a:xfrm>
              <a:off x="4066681" y="3108276"/>
              <a:ext cx="63794" cy="54671"/>
              <a:chOff x="5389291" y="3759921"/>
              <a:chExt cx="37783" cy="32380"/>
            </a:xfrm>
          </p:grpSpPr>
          <p:sp>
            <p:nvSpPr>
              <p:cNvPr id="2841" name="Google Shape;2841;p96"/>
              <p:cNvSpPr/>
              <p:nvPr/>
            </p:nvSpPr>
            <p:spPr>
              <a:xfrm>
                <a:off x="5389291" y="3759921"/>
                <a:ext cx="37783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7" extrusionOk="0">
                    <a:moveTo>
                      <a:pt x="2738" y="0"/>
                    </a:moveTo>
                    <a:cubicBezTo>
                      <a:pt x="2231" y="0"/>
                      <a:pt x="1715" y="188"/>
                      <a:pt x="1295" y="608"/>
                    </a:cubicBezTo>
                    <a:cubicBezTo>
                      <a:pt x="1" y="1903"/>
                      <a:pt x="920" y="4116"/>
                      <a:pt x="2747" y="4116"/>
                    </a:cubicBezTo>
                    <a:cubicBezTo>
                      <a:pt x="3884" y="4116"/>
                      <a:pt x="4803" y="3197"/>
                      <a:pt x="4803" y="2060"/>
                    </a:cubicBezTo>
                    <a:cubicBezTo>
                      <a:pt x="4803" y="817"/>
                      <a:pt x="3792" y="0"/>
                      <a:pt x="2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96"/>
              <p:cNvSpPr/>
              <p:nvPr/>
            </p:nvSpPr>
            <p:spPr>
              <a:xfrm>
                <a:off x="5402229" y="3769555"/>
                <a:ext cx="15235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61" extrusionOk="0">
                    <a:moveTo>
                      <a:pt x="1114" y="0"/>
                    </a:moveTo>
                    <a:cubicBezTo>
                      <a:pt x="364" y="0"/>
                      <a:pt x="1" y="895"/>
                      <a:pt x="521" y="1415"/>
                    </a:cubicBezTo>
                    <a:cubicBezTo>
                      <a:pt x="690" y="1584"/>
                      <a:pt x="899" y="1660"/>
                      <a:pt x="1103" y="1660"/>
                    </a:cubicBezTo>
                    <a:cubicBezTo>
                      <a:pt x="1528" y="1660"/>
                      <a:pt x="1936" y="1333"/>
                      <a:pt x="1936" y="835"/>
                    </a:cubicBezTo>
                    <a:cubicBezTo>
                      <a:pt x="1936" y="375"/>
                      <a:pt x="1561" y="0"/>
                      <a:pt x="1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96"/>
            <p:cNvGrpSpPr/>
            <p:nvPr/>
          </p:nvGrpSpPr>
          <p:grpSpPr>
            <a:xfrm>
              <a:off x="4138004" y="2893869"/>
              <a:ext cx="63953" cy="54790"/>
              <a:chOff x="5431534" y="3632932"/>
              <a:chExt cx="37878" cy="32451"/>
            </a:xfrm>
          </p:grpSpPr>
          <p:sp>
            <p:nvSpPr>
              <p:cNvPr id="2844" name="Google Shape;2844;p96"/>
              <p:cNvSpPr/>
              <p:nvPr/>
            </p:nvSpPr>
            <p:spPr>
              <a:xfrm>
                <a:off x="5431534" y="3632932"/>
                <a:ext cx="37878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16" h="4126" extrusionOk="0">
                    <a:moveTo>
                      <a:pt x="2734" y="0"/>
                    </a:moveTo>
                    <a:cubicBezTo>
                      <a:pt x="2228" y="0"/>
                      <a:pt x="1713" y="187"/>
                      <a:pt x="1295" y="605"/>
                    </a:cubicBezTo>
                    <a:cubicBezTo>
                      <a:pt x="1" y="1899"/>
                      <a:pt x="920" y="4125"/>
                      <a:pt x="2759" y="4125"/>
                    </a:cubicBezTo>
                    <a:cubicBezTo>
                      <a:pt x="3896" y="4113"/>
                      <a:pt x="4815" y="3194"/>
                      <a:pt x="4815" y="2069"/>
                    </a:cubicBezTo>
                    <a:cubicBezTo>
                      <a:pt x="4815" y="824"/>
                      <a:pt x="3795" y="0"/>
                      <a:pt x="27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96"/>
              <p:cNvSpPr/>
              <p:nvPr/>
            </p:nvSpPr>
            <p:spPr>
              <a:xfrm>
                <a:off x="5444472" y="3642638"/>
                <a:ext cx="15235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61" extrusionOk="0">
                    <a:moveTo>
                      <a:pt x="1114" y="0"/>
                    </a:moveTo>
                    <a:cubicBezTo>
                      <a:pt x="376" y="0"/>
                      <a:pt x="1" y="895"/>
                      <a:pt x="521" y="1415"/>
                    </a:cubicBezTo>
                    <a:cubicBezTo>
                      <a:pt x="690" y="1584"/>
                      <a:pt x="899" y="1660"/>
                      <a:pt x="1103" y="1660"/>
                    </a:cubicBezTo>
                    <a:cubicBezTo>
                      <a:pt x="1528" y="1660"/>
                      <a:pt x="1936" y="1333"/>
                      <a:pt x="1936" y="835"/>
                    </a:cubicBezTo>
                    <a:cubicBezTo>
                      <a:pt x="1936" y="375"/>
                      <a:pt x="1573" y="0"/>
                      <a:pt x="1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6" name="Google Shape;2846;p96"/>
            <p:cNvGrpSpPr/>
            <p:nvPr/>
          </p:nvGrpSpPr>
          <p:grpSpPr>
            <a:xfrm>
              <a:off x="4322413" y="2745115"/>
              <a:ext cx="63794" cy="54631"/>
              <a:chOff x="5540755" y="3544829"/>
              <a:chExt cx="37783" cy="32357"/>
            </a:xfrm>
          </p:grpSpPr>
          <p:sp>
            <p:nvSpPr>
              <p:cNvPr id="2847" name="Google Shape;2847;p96"/>
              <p:cNvSpPr/>
              <p:nvPr/>
            </p:nvSpPr>
            <p:spPr>
              <a:xfrm>
                <a:off x="5540755" y="3544829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2" y="0"/>
                    </a:moveTo>
                    <a:cubicBezTo>
                      <a:pt x="2228" y="0"/>
                      <a:pt x="1713" y="187"/>
                      <a:pt x="1295" y="605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96"/>
              <p:cNvSpPr/>
              <p:nvPr/>
            </p:nvSpPr>
            <p:spPr>
              <a:xfrm>
                <a:off x="5553693" y="3554534"/>
                <a:ext cx="15235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58" extrusionOk="0">
                    <a:moveTo>
                      <a:pt x="1102" y="0"/>
                    </a:moveTo>
                    <a:cubicBezTo>
                      <a:pt x="364" y="0"/>
                      <a:pt x="1" y="896"/>
                      <a:pt x="521" y="1416"/>
                    </a:cubicBezTo>
                    <a:cubicBezTo>
                      <a:pt x="688" y="1583"/>
                      <a:pt x="894" y="1658"/>
                      <a:pt x="1096" y="1658"/>
                    </a:cubicBezTo>
                    <a:cubicBezTo>
                      <a:pt x="1524" y="1658"/>
                      <a:pt x="1936" y="1324"/>
                      <a:pt x="1936" y="823"/>
                    </a:cubicBezTo>
                    <a:cubicBezTo>
                      <a:pt x="1936" y="363"/>
                      <a:pt x="1561" y="0"/>
                      <a:pt x="11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9" name="Google Shape;2849;p96"/>
            <p:cNvGrpSpPr/>
            <p:nvPr/>
          </p:nvGrpSpPr>
          <p:grpSpPr>
            <a:xfrm>
              <a:off x="4387481" y="2521028"/>
              <a:ext cx="63780" cy="54631"/>
              <a:chOff x="5579293" y="3412107"/>
              <a:chExt cx="37776" cy="32357"/>
            </a:xfrm>
          </p:grpSpPr>
          <p:sp>
            <p:nvSpPr>
              <p:cNvPr id="2850" name="Google Shape;2850;p96"/>
              <p:cNvSpPr/>
              <p:nvPr/>
            </p:nvSpPr>
            <p:spPr>
              <a:xfrm>
                <a:off x="5579293" y="3412107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2" y="0"/>
                    </a:moveTo>
                    <a:cubicBezTo>
                      <a:pt x="2227" y="0"/>
                      <a:pt x="1713" y="187"/>
                      <a:pt x="1294" y="605"/>
                    </a:cubicBezTo>
                    <a:cubicBezTo>
                      <a:pt x="0" y="1900"/>
                      <a:pt x="919" y="4114"/>
                      <a:pt x="2746" y="4114"/>
                    </a:cubicBezTo>
                    <a:cubicBezTo>
                      <a:pt x="3883" y="4114"/>
                      <a:pt x="4802" y="3194"/>
                      <a:pt x="4802" y="2057"/>
                    </a:cubicBezTo>
                    <a:cubicBezTo>
                      <a:pt x="4802" y="821"/>
                      <a:pt x="3788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96"/>
              <p:cNvSpPr/>
              <p:nvPr/>
            </p:nvSpPr>
            <p:spPr>
              <a:xfrm>
                <a:off x="5594418" y="3421812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1"/>
                    </a:moveTo>
                    <a:cubicBezTo>
                      <a:pt x="375" y="1"/>
                      <a:pt x="0" y="363"/>
                      <a:pt x="0" y="823"/>
                    </a:cubicBezTo>
                    <a:cubicBezTo>
                      <a:pt x="0" y="1283"/>
                      <a:pt x="375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63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2" name="Google Shape;2852;p96"/>
            <p:cNvGrpSpPr/>
            <p:nvPr/>
          </p:nvGrpSpPr>
          <p:grpSpPr>
            <a:xfrm>
              <a:off x="4762395" y="2305771"/>
              <a:ext cx="63794" cy="54631"/>
              <a:chOff x="5801346" y="3284615"/>
              <a:chExt cx="37783" cy="32357"/>
            </a:xfrm>
          </p:grpSpPr>
          <p:sp>
            <p:nvSpPr>
              <p:cNvPr id="2853" name="Google Shape;2853;p96"/>
              <p:cNvSpPr/>
              <p:nvPr/>
            </p:nvSpPr>
            <p:spPr>
              <a:xfrm>
                <a:off x="5801346" y="3284615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2" y="0"/>
                    </a:moveTo>
                    <a:cubicBezTo>
                      <a:pt x="2228" y="0"/>
                      <a:pt x="1714" y="188"/>
                      <a:pt x="1295" y="606"/>
                    </a:cubicBezTo>
                    <a:cubicBezTo>
                      <a:pt x="1" y="1900"/>
                      <a:pt x="920" y="4114"/>
                      <a:pt x="2759" y="4114"/>
                    </a:cubicBezTo>
                    <a:cubicBezTo>
                      <a:pt x="3884" y="4114"/>
                      <a:pt x="4803" y="3195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96"/>
              <p:cNvSpPr/>
              <p:nvPr/>
            </p:nvSpPr>
            <p:spPr>
              <a:xfrm>
                <a:off x="5816478" y="3294320"/>
                <a:ext cx="13040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9" extrusionOk="0">
                    <a:moveTo>
                      <a:pt x="835" y="1"/>
                    </a:moveTo>
                    <a:cubicBezTo>
                      <a:pt x="375" y="1"/>
                      <a:pt x="0" y="364"/>
                      <a:pt x="0" y="823"/>
                    </a:cubicBezTo>
                    <a:cubicBezTo>
                      <a:pt x="0" y="1283"/>
                      <a:pt x="375" y="1658"/>
                      <a:pt x="835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64"/>
                      <a:pt x="1283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5" name="Google Shape;2855;p96"/>
            <p:cNvGrpSpPr/>
            <p:nvPr/>
          </p:nvGrpSpPr>
          <p:grpSpPr>
            <a:xfrm>
              <a:off x="4698628" y="2499010"/>
              <a:ext cx="63780" cy="54644"/>
              <a:chOff x="5763578" y="3399067"/>
              <a:chExt cx="37776" cy="32364"/>
            </a:xfrm>
          </p:grpSpPr>
          <p:sp>
            <p:nvSpPr>
              <p:cNvPr id="2856" name="Google Shape;2856;p96"/>
              <p:cNvSpPr/>
              <p:nvPr/>
            </p:nvSpPr>
            <p:spPr>
              <a:xfrm>
                <a:off x="5763578" y="3399067"/>
                <a:ext cx="37776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5" extrusionOk="0">
                    <a:moveTo>
                      <a:pt x="2732" y="1"/>
                    </a:moveTo>
                    <a:cubicBezTo>
                      <a:pt x="2227" y="1"/>
                      <a:pt x="1713" y="188"/>
                      <a:pt x="1295" y="606"/>
                    </a:cubicBezTo>
                    <a:cubicBezTo>
                      <a:pt x="0" y="1901"/>
                      <a:pt x="920" y="4114"/>
                      <a:pt x="2746" y="4114"/>
                    </a:cubicBezTo>
                    <a:cubicBezTo>
                      <a:pt x="3884" y="4114"/>
                      <a:pt x="4803" y="3195"/>
                      <a:pt x="4803" y="2058"/>
                    </a:cubicBezTo>
                    <a:cubicBezTo>
                      <a:pt x="4803" y="822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96"/>
              <p:cNvSpPr/>
              <p:nvPr/>
            </p:nvSpPr>
            <p:spPr>
              <a:xfrm>
                <a:off x="5776516" y="3408780"/>
                <a:ext cx="15235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58" extrusionOk="0">
                    <a:moveTo>
                      <a:pt x="1101" y="0"/>
                    </a:moveTo>
                    <a:cubicBezTo>
                      <a:pt x="364" y="0"/>
                      <a:pt x="1" y="895"/>
                      <a:pt x="521" y="1416"/>
                    </a:cubicBezTo>
                    <a:cubicBezTo>
                      <a:pt x="688" y="1583"/>
                      <a:pt x="894" y="1657"/>
                      <a:pt x="1096" y="1657"/>
                    </a:cubicBezTo>
                    <a:cubicBezTo>
                      <a:pt x="1524" y="1657"/>
                      <a:pt x="1936" y="1324"/>
                      <a:pt x="1936" y="823"/>
                    </a:cubicBezTo>
                    <a:cubicBezTo>
                      <a:pt x="1936" y="363"/>
                      <a:pt x="1561" y="0"/>
                      <a:pt x="1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8" name="Google Shape;2858;p96"/>
            <p:cNvGrpSpPr/>
            <p:nvPr/>
          </p:nvGrpSpPr>
          <p:grpSpPr>
            <a:xfrm>
              <a:off x="4077769" y="2215166"/>
              <a:ext cx="63780" cy="54644"/>
              <a:chOff x="5395858" y="3230952"/>
              <a:chExt cx="37776" cy="32364"/>
            </a:xfrm>
          </p:grpSpPr>
          <p:sp>
            <p:nvSpPr>
              <p:cNvPr id="2859" name="Google Shape;2859;p96"/>
              <p:cNvSpPr/>
              <p:nvPr/>
            </p:nvSpPr>
            <p:spPr>
              <a:xfrm>
                <a:off x="5395858" y="3230952"/>
                <a:ext cx="37776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5" extrusionOk="0">
                    <a:moveTo>
                      <a:pt x="2732" y="1"/>
                    </a:moveTo>
                    <a:cubicBezTo>
                      <a:pt x="2227" y="1"/>
                      <a:pt x="1713" y="188"/>
                      <a:pt x="1295" y="606"/>
                    </a:cubicBezTo>
                    <a:cubicBezTo>
                      <a:pt x="0" y="1901"/>
                      <a:pt x="920" y="4114"/>
                      <a:pt x="2746" y="4114"/>
                    </a:cubicBezTo>
                    <a:cubicBezTo>
                      <a:pt x="3883" y="4114"/>
                      <a:pt x="4803" y="3195"/>
                      <a:pt x="4803" y="2058"/>
                    </a:cubicBezTo>
                    <a:cubicBezTo>
                      <a:pt x="4803" y="822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96"/>
              <p:cNvSpPr/>
              <p:nvPr/>
            </p:nvSpPr>
            <p:spPr>
              <a:xfrm>
                <a:off x="5408702" y="3240571"/>
                <a:ext cx="15227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61" extrusionOk="0">
                    <a:moveTo>
                      <a:pt x="1113" y="0"/>
                    </a:moveTo>
                    <a:cubicBezTo>
                      <a:pt x="375" y="0"/>
                      <a:pt x="0" y="895"/>
                      <a:pt x="521" y="1416"/>
                    </a:cubicBezTo>
                    <a:cubicBezTo>
                      <a:pt x="690" y="1585"/>
                      <a:pt x="898" y="1660"/>
                      <a:pt x="1103" y="1660"/>
                    </a:cubicBezTo>
                    <a:cubicBezTo>
                      <a:pt x="1528" y="1660"/>
                      <a:pt x="1936" y="1333"/>
                      <a:pt x="1936" y="835"/>
                    </a:cubicBezTo>
                    <a:cubicBezTo>
                      <a:pt x="1936" y="375"/>
                      <a:pt x="1561" y="0"/>
                      <a:pt x="11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1" name="Google Shape;2861;p96"/>
            <p:cNvGrpSpPr/>
            <p:nvPr/>
          </p:nvGrpSpPr>
          <p:grpSpPr>
            <a:xfrm>
              <a:off x="3855288" y="2143046"/>
              <a:ext cx="63780" cy="54631"/>
              <a:chOff x="5264088" y="3188237"/>
              <a:chExt cx="37776" cy="32357"/>
            </a:xfrm>
          </p:grpSpPr>
          <p:sp>
            <p:nvSpPr>
              <p:cNvPr id="2862" name="Google Shape;2862;p96"/>
              <p:cNvSpPr/>
              <p:nvPr/>
            </p:nvSpPr>
            <p:spPr>
              <a:xfrm>
                <a:off x="5264088" y="3188237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2" y="0"/>
                    </a:moveTo>
                    <a:cubicBezTo>
                      <a:pt x="2227" y="0"/>
                      <a:pt x="1713" y="188"/>
                      <a:pt x="1295" y="606"/>
                    </a:cubicBezTo>
                    <a:cubicBezTo>
                      <a:pt x="0" y="1900"/>
                      <a:pt x="920" y="4114"/>
                      <a:pt x="2746" y="4114"/>
                    </a:cubicBezTo>
                    <a:cubicBezTo>
                      <a:pt x="3883" y="4114"/>
                      <a:pt x="4803" y="3195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96"/>
              <p:cNvSpPr/>
              <p:nvPr/>
            </p:nvSpPr>
            <p:spPr>
              <a:xfrm>
                <a:off x="5279212" y="3197943"/>
                <a:ext cx="13048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9" extrusionOk="0">
                    <a:moveTo>
                      <a:pt x="823" y="1"/>
                    </a:moveTo>
                    <a:cubicBezTo>
                      <a:pt x="364" y="1"/>
                      <a:pt x="1" y="376"/>
                      <a:pt x="1" y="823"/>
                    </a:cubicBezTo>
                    <a:cubicBezTo>
                      <a:pt x="1" y="1283"/>
                      <a:pt x="364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76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4" name="Google Shape;2864;p96"/>
            <p:cNvGrpSpPr/>
            <p:nvPr/>
          </p:nvGrpSpPr>
          <p:grpSpPr>
            <a:xfrm>
              <a:off x="4398397" y="2226095"/>
              <a:ext cx="63953" cy="54631"/>
              <a:chOff x="5585758" y="3237425"/>
              <a:chExt cx="37878" cy="32357"/>
            </a:xfrm>
          </p:grpSpPr>
          <p:sp>
            <p:nvSpPr>
              <p:cNvPr id="2865" name="Google Shape;2865;p96"/>
              <p:cNvSpPr/>
              <p:nvPr/>
            </p:nvSpPr>
            <p:spPr>
              <a:xfrm>
                <a:off x="5585758" y="3237425"/>
                <a:ext cx="37878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16" h="4114" extrusionOk="0">
                    <a:moveTo>
                      <a:pt x="2744" y="0"/>
                    </a:moveTo>
                    <a:cubicBezTo>
                      <a:pt x="2240" y="0"/>
                      <a:pt x="1725" y="188"/>
                      <a:pt x="1307" y="606"/>
                    </a:cubicBezTo>
                    <a:cubicBezTo>
                      <a:pt x="1" y="1900"/>
                      <a:pt x="920" y="4114"/>
                      <a:pt x="2759" y="4114"/>
                    </a:cubicBezTo>
                    <a:cubicBezTo>
                      <a:pt x="3896" y="4114"/>
                      <a:pt x="4815" y="3195"/>
                      <a:pt x="4815" y="2057"/>
                    </a:cubicBezTo>
                    <a:cubicBezTo>
                      <a:pt x="4815" y="821"/>
                      <a:pt x="3801" y="0"/>
                      <a:pt x="27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96"/>
              <p:cNvSpPr/>
              <p:nvPr/>
            </p:nvSpPr>
            <p:spPr>
              <a:xfrm>
                <a:off x="5598696" y="3247130"/>
                <a:ext cx="15235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59" extrusionOk="0">
                    <a:moveTo>
                      <a:pt x="1114" y="1"/>
                    </a:moveTo>
                    <a:cubicBezTo>
                      <a:pt x="376" y="1"/>
                      <a:pt x="1" y="896"/>
                      <a:pt x="521" y="1416"/>
                    </a:cubicBezTo>
                    <a:cubicBezTo>
                      <a:pt x="692" y="1583"/>
                      <a:pt x="899" y="1658"/>
                      <a:pt x="1102" y="1658"/>
                    </a:cubicBezTo>
                    <a:cubicBezTo>
                      <a:pt x="1529" y="1658"/>
                      <a:pt x="1936" y="1324"/>
                      <a:pt x="1936" y="823"/>
                    </a:cubicBezTo>
                    <a:cubicBezTo>
                      <a:pt x="1936" y="376"/>
                      <a:pt x="1573" y="1"/>
                      <a:pt x="11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7" name="Google Shape;2867;p96"/>
            <p:cNvGrpSpPr/>
            <p:nvPr/>
          </p:nvGrpSpPr>
          <p:grpSpPr>
            <a:xfrm>
              <a:off x="3196995" y="2316699"/>
              <a:ext cx="63953" cy="54790"/>
              <a:chOff x="4874196" y="3291088"/>
              <a:chExt cx="37878" cy="32451"/>
            </a:xfrm>
          </p:grpSpPr>
          <p:sp>
            <p:nvSpPr>
              <p:cNvPr id="2868" name="Google Shape;2868;p96"/>
              <p:cNvSpPr/>
              <p:nvPr/>
            </p:nvSpPr>
            <p:spPr>
              <a:xfrm>
                <a:off x="4874196" y="3291088"/>
                <a:ext cx="37878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16" h="4126" extrusionOk="0">
                    <a:moveTo>
                      <a:pt x="2739" y="0"/>
                    </a:moveTo>
                    <a:cubicBezTo>
                      <a:pt x="2233" y="0"/>
                      <a:pt x="1717" y="188"/>
                      <a:pt x="1295" y="605"/>
                    </a:cubicBezTo>
                    <a:cubicBezTo>
                      <a:pt x="1" y="1900"/>
                      <a:pt x="920" y="4126"/>
                      <a:pt x="2759" y="4126"/>
                    </a:cubicBezTo>
                    <a:cubicBezTo>
                      <a:pt x="3884" y="4113"/>
                      <a:pt x="4803" y="3206"/>
                      <a:pt x="4815" y="2069"/>
                    </a:cubicBezTo>
                    <a:cubicBezTo>
                      <a:pt x="4815" y="824"/>
                      <a:pt x="3800" y="0"/>
                      <a:pt x="27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96"/>
              <p:cNvSpPr/>
              <p:nvPr/>
            </p:nvSpPr>
            <p:spPr>
              <a:xfrm>
                <a:off x="4889328" y="3300793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5" y="0"/>
                      <a:pt x="0" y="375"/>
                      <a:pt x="0" y="835"/>
                    </a:cubicBezTo>
                    <a:cubicBezTo>
                      <a:pt x="0" y="1283"/>
                      <a:pt x="375" y="1658"/>
                      <a:pt x="835" y="1658"/>
                    </a:cubicBezTo>
                    <a:cubicBezTo>
                      <a:pt x="1295" y="1658"/>
                      <a:pt x="1657" y="1283"/>
                      <a:pt x="1657" y="835"/>
                    </a:cubicBezTo>
                    <a:cubicBezTo>
                      <a:pt x="1657" y="375"/>
                      <a:pt x="1295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0" name="Google Shape;2870;p96"/>
            <p:cNvGrpSpPr/>
            <p:nvPr/>
          </p:nvGrpSpPr>
          <p:grpSpPr>
            <a:xfrm>
              <a:off x="3743317" y="3151408"/>
              <a:ext cx="63794" cy="54750"/>
              <a:chOff x="5197770" y="3785466"/>
              <a:chExt cx="37783" cy="32427"/>
            </a:xfrm>
          </p:grpSpPr>
          <p:sp>
            <p:nvSpPr>
              <p:cNvPr id="2871" name="Google Shape;2871;p96"/>
              <p:cNvSpPr/>
              <p:nvPr/>
            </p:nvSpPr>
            <p:spPr>
              <a:xfrm>
                <a:off x="5197770" y="3785466"/>
                <a:ext cx="37783" cy="3242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23" extrusionOk="0">
                    <a:moveTo>
                      <a:pt x="2738" y="1"/>
                    </a:moveTo>
                    <a:cubicBezTo>
                      <a:pt x="2232" y="1"/>
                      <a:pt x="1715" y="190"/>
                      <a:pt x="1295" y="614"/>
                    </a:cubicBezTo>
                    <a:cubicBezTo>
                      <a:pt x="1" y="1909"/>
                      <a:pt x="908" y="4122"/>
                      <a:pt x="2747" y="4122"/>
                    </a:cubicBezTo>
                    <a:cubicBezTo>
                      <a:pt x="3884" y="4122"/>
                      <a:pt x="4803" y="3203"/>
                      <a:pt x="4803" y="2066"/>
                    </a:cubicBezTo>
                    <a:cubicBezTo>
                      <a:pt x="4803" y="824"/>
                      <a:pt x="3793" y="1"/>
                      <a:pt x="27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96"/>
              <p:cNvSpPr/>
              <p:nvPr/>
            </p:nvSpPr>
            <p:spPr>
              <a:xfrm>
                <a:off x="5212808" y="3795148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5" y="0"/>
                      <a:pt x="0" y="375"/>
                      <a:pt x="0" y="835"/>
                    </a:cubicBezTo>
                    <a:cubicBezTo>
                      <a:pt x="0" y="1294"/>
                      <a:pt x="375" y="1657"/>
                      <a:pt x="835" y="1657"/>
                    </a:cubicBezTo>
                    <a:cubicBezTo>
                      <a:pt x="1295" y="1657"/>
                      <a:pt x="1657" y="1294"/>
                      <a:pt x="1657" y="835"/>
                    </a:cubicBezTo>
                    <a:cubicBezTo>
                      <a:pt x="1657" y="375"/>
                      <a:pt x="1295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3" name="Google Shape;2873;p96"/>
            <p:cNvGrpSpPr/>
            <p:nvPr/>
          </p:nvGrpSpPr>
          <p:grpSpPr>
            <a:xfrm>
              <a:off x="3709429" y="2656117"/>
              <a:ext cx="63780" cy="54631"/>
              <a:chOff x="5177699" y="3492117"/>
              <a:chExt cx="37776" cy="32357"/>
            </a:xfrm>
          </p:grpSpPr>
          <p:sp>
            <p:nvSpPr>
              <p:cNvPr id="2874" name="Google Shape;2874;p96"/>
              <p:cNvSpPr/>
              <p:nvPr/>
            </p:nvSpPr>
            <p:spPr>
              <a:xfrm>
                <a:off x="5177699" y="3492117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6" y="1"/>
                    </a:moveTo>
                    <a:cubicBezTo>
                      <a:pt x="2232" y="1"/>
                      <a:pt x="1717" y="188"/>
                      <a:pt x="1295" y="606"/>
                    </a:cubicBezTo>
                    <a:cubicBezTo>
                      <a:pt x="1" y="1900"/>
                      <a:pt x="920" y="4114"/>
                      <a:pt x="2746" y="4114"/>
                    </a:cubicBezTo>
                    <a:cubicBezTo>
                      <a:pt x="3884" y="4114"/>
                      <a:pt x="4803" y="3195"/>
                      <a:pt x="4803" y="2070"/>
                    </a:cubicBezTo>
                    <a:cubicBezTo>
                      <a:pt x="4803" y="824"/>
                      <a:pt x="3793" y="1"/>
                      <a:pt x="27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96"/>
              <p:cNvSpPr/>
              <p:nvPr/>
            </p:nvSpPr>
            <p:spPr>
              <a:xfrm>
                <a:off x="5192823" y="3501823"/>
                <a:ext cx="13048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9" extrusionOk="0">
                    <a:moveTo>
                      <a:pt x="823" y="1"/>
                    </a:moveTo>
                    <a:cubicBezTo>
                      <a:pt x="376" y="1"/>
                      <a:pt x="1" y="364"/>
                      <a:pt x="1" y="823"/>
                    </a:cubicBezTo>
                    <a:cubicBezTo>
                      <a:pt x="1" y="1283"/>
                      <a:pt x="376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64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6" name="Google Shape;2876;p96"/>
            <p:cNvGrpSpPr/>
            <p:nvPr/>
          </p:nvGrpSpPr>
          <p:grpSpPr>
            <a:xfrm>
              <a:off x="3999382" y="2875996"/>
              <a:ext cx="63940" cy="54671"/>
              <a:chOff x="5349431" y="3622346"/>
              <a:chExt cx="37870" cy="32380"/>
            </a:xfrm>
          </p:grpSpPr>
          <p:sp>
            <p:nvSpPr>
              <p:cNvPr id="2877" name="Google Shape;2877;p96"/>
              <p:cNvSpPr/>
              <p:nvPr/>
            </p:nvSpPr>
            <p:spPr>
              <a:xfrm>
                <a:off x="5349431" y="3622346"/>
                <a:ext cx="37870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15" h="4117" extrusionOk="0">
                    <a:moveTo>
                      <a:pt x="2740" y="0"/>
                    </a:moveTo>
                    <a:cubicBezTo>
                      <a:pt x="2232" y="0"/>
                      <a:pt x="1714" y="189"/>
                      <a:pt x="1295" y="608"/>
                    </a:cubicBezTo>
                    <a:cubicBezTo>
                      <a:pt x="0" y="1903"/>
                      <a:pt x="920" y="4116"/>
                      <a:pt x="2758" y="4116"/>
                    </a:cubicBezTo>
                    <a:cubicBezTo>
                      <a:pt x="3883" y="4116"/>
                      <a:pt x="4815" y="3197"/>
                      <a:pt x="4815" y="2060"/>
                    </a:cubicBezTo>
                    <a:cubicBezTo>
                      <a:pt x="4815" y="817"/>
                      <a:pt x="3798" y="0"/>
                      <a:pt x="2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96"/>
              <p:cNvSpPr/>
              <p:nvPr/>
            </p:nvSpPr>
            <p:spPr>
              <a:xfrm>
                <a:off x="5362369" y="3632075"/>
                <a:ext cx="15227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58" extrusionOk="0">
                    <a:moveTo>
                      <a:pt x="1134" y="0"/>
                    </a:moveTo>
                    <a:cubicBezTo>
                      <a:pt x="1127" y="0"/>
                      <a:pt x="1120" y="0"/>
                      <a:pt x="1113" y="0"/>
                    </a:cubicBezTo>
                    <a:cubicBezTo>
                      <a:pt x="363" y="0"/>
                      <a:pt x="0" y="883"/>
                      <a:pt x="521" y="1416"/>
                    </a:cubicBezTo>
                    <a:cubicBezTo>
                      <a:pt x="691" y="1583"/>
                      <a:pt x="899" y="1657"/>
                      <a:pt x="1101" y="1657"/>
                    </a:cubicBezTo>
                    <a:cubicBezTo>
                      <a:pt x="1529" y="1657"/>
                      <a:pt x="1936" y="1324"/>
                      <a:pt x="1936" y="823"/>
                    </a:cubicBezTo>
                    <a:cubicBezTo>
                      <a:pt x="1936" y="370"/>
                      <a:pt x="1573" y="0"/>
                      <a:pt x="1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9" name="Google Shape;2879;p96"/>
            <p:cNvGrpSpPr/>
            <p:nvPr/>
          </p:nvGrpSpPr>
          <p:grpSpPr>
            <a:xfrm>
              <a:off x="3525657" y="2777450"/>
              <a:ext cx="91096" cy="78042"/>
              <a:chOff x="5068855" y="3563980"/>
              <a:chExt cx="53954" cy="46223"/>
            </a:xfrm>
          </p:grpSpPr>
          <p:sp>
            <p:nvSpPr>
              <p:cNvPr id="2880" name="Google Shape;2880;p96"/>
              <p:cNvSpPr/>
              <p:nvPr/>
            </p:nvSpPr>
            <p:spPr>
              <a:xfrm>
                <a:off x="5068855" y="3563980"/>
                <a:ext cx="53954" cy="46223"/>
              </a:xfrm>
              <a:custGeom>
                <a:avLst/>
                <a:gdLst/>
                <a:ahLst/>
                <a:cxnLst/>
                <a:rect l="l" t="t" r="r" b="b"/>
                <a:pathLst>
                  <a:path w="6860" h="5877" extrusionOk="0">
                    <a:moveTo>
                      <a:pt x="3909" y="0"/>
                    </a:moveTo>
                    <a:cubicBezTo>
                      <a:pt x="3187" y="0"/>
                      <a:pt x="2451" y="269"/>
                      <a:pt x="1852" y="868"/>
                    </a:cubicBezTo>
                    <a:cubicBezTo>
                      <a:pt x="1" y="2719"/>
                      <a:pt x="1307" y="5876"/>
                      <a:pt x="3920" y="5876"/>
                    </a:cubicBezTo>
                    <a:cubicBezTo>
                      <a:pt x="5541" y="5876"/>
                      <a:pt x="6848" y="4558"/>
                      <a:pt x="6860" y="2937"/>
                    </a:cubicBezTo>
                    <a:cubicBezTo>
                      <a:pt x="6860" y="1170"/>
                      <a:pt x="5416" y="0"/>
                      <a:pt x="39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96"/>
              <p:cNvSpPr/>
              <p:nvPr/>
            </p:nvSpPr>
            <p:spPr>
              <a:xfrm>
                <a:off x="5086268" y="3573654"/>
                <a:ext cx="26835" cy="26843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413" extrusionOk="0">
                    <a:moveTo>
                      <a:pt x="1706" y="1"/>
                    </a:moveTo>
                    <a:cubicBezTo>
                      <a:pt x="763" y="1"/>
                      <a:pt x="1" y="763"/>
                      <a:pt x="1" y="1707"/>
                    </a:cubicBezTo>
                    <a:cubicBezTo>
                      <a:pt x="1" y="2650"/>
                      <a:pt x="763" y="3412"/>
                      <a:pt x="1706" y="3412"/>
                    </a:cubicBezTo>
                    <a:cubicBezTo>
                      <a:pt x="2650" y="3412"/>
                      <a:pt x="3412" y="2650"/>
                      <a:pt x="3412" y="1707"/>
                    </a:cubicBezTo>
                    <a:cubicBezTo>
                      <a:pt x="3412" y="763"/>
                      <a:pt x="2650" y="1"/>
                      <a:pt x="17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2" name="Google Shape;2882;p96"/>
            <p:cNvGrpSpPr/>
            <p:nvPr/>
          </p:nvGrpSpPr>
          <p:grpSpPr>
            <a:xfrm>
              <a:off x="3472978" y="2487936"/>
              <a:ext cx="63940" cy="54790"/>
              <a:chOff x="5037654" y="3392507"/>
              <a:chExt cx="37870" cy="32451"/>
            </a:xfrm>
          </p:grpSpPr>
          <p:sp>
            <p:nvSpPr>
              <p:cNvPr id="2883" name="Google Shape;2883;p96"/>
              <p:cNvSpPr/>
              <p:nvPr/>
            </p:nvSpPr>
            <p:spPr>
              <a:xfrm>
                <a:off x="5037654" y="3392507"/>
                <a:ext cx="37870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15" h="4126" extrusionOk="0">
                    <a:moveTo>
                      <a:pt x="2742" y="1"/>
                    </a:moveTo>
                    <a:cubicBezTo>
                      <a:pt x="2238" y="1"/>
                      <a:pt x="1724" y="188"/>
                      <a:pt x="1307" y="606"/>
                    </a:cubicBezTo>
                    <a:cubicBezTo>
                      <a:pt x="0" y="1912"/>
                      <a:pt x="919" y="4126"/>
                      <a:pt x="2758" y="4126"/>
                    </a:cubicBezTo>
                    <a:cubicBezTo>
                      <a:pt x="3895" y="4114"/>
                      <a:pt x="4815" y="3194"/>
                      <a:pt x="4815" y="2069"/>
                    </a:cubicBezTo>
                    <a:cubicBezTo>
                      <a:pt x="4815" y="824"/>
                      <a:pt x="3799" y="1"/>
                      <a:pt x="27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96"/>
              <p:cNvSpPr/>
              <p:nvPr/>
            </p:nvSpPr>
            <p:spPr>
              <a:xfrm>
                <a:off x="5050592" y="3402213"/>
                <a:ext cx="15227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61" extrusionOk="0">
                    <a:moveTo>
                      <a:pt x="1113" y="1"/>
                    </a:moveTo>
                    <a:cubicBezTo>
                      <a:pt x="375" y="1"/>
                      <a:pt x="0" y="896"/>
                      <a:pt x="520" y="1416"/>
                    </a:cubicBezTo>
                    <a:cubicBezTo>
                      <a:pt x="689" y="1585"/>
                      <a:pt x="898" y="1661"/>
                      <a:pt x="1103" y="1661"/>
                    </a:cubicBezTo>
                    <a:cubicBezTo>
                      <a:pt x="1528" y="1661"/>
                      <a:pt x="1936" y="1333"/>
                      <a:pt x="1936" y="835"/>
                    </a:cubicBezTo>
                    <a:cubicBezTo>
                      <a:pt x="1936" y="376"/>
                      <a:pt x="1573" y="1"/>
                      <a:pt x="11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5" name="Google Shape;2885;p96"/>
            <p:cNvGrpSpPr/>
            <p:nvPr/>
          </p:nvGrpSpPr>
          <p:grpSpPr>
            <a:xfrm>
              <a:off x="4180258" y="2447620"/>
              <a:ext cx="63940" cy="54790"/>
              <a:chOff x="5456560" y="3368629"/>
              <a:chExt cx="37870" cy="32451"/>
            </a:xfrm>
          </p:grpSpPr>
          <p:sp>
            <p:nvSpPr>
              <p:cNvPr id="2886" name="Google Shape;2886;p96"/>
              <p:cNvSpPr/>
              <p:nvPr/>
            </p:nvSpPr>
            <p:spPr>
              <a:xfrm>
                <a:off x="5456560" y="3368629"/>
                <a:ext cx="37870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15" h="4126" extrusionOk="0">
                    <a:moveTo>
                      <a:pt x="2742" y="0"/>
                    </a:moveTo>
                    <a:cubicBezTo>
                      <a:pt x="2238" y="0"/>
                      <a:pt x="1724" y="187"/>
                      <a:pt x="1307" y="605"/>
                    </a:cubicBezTo>
                    <a:cubicBezTo>
                      <a:pt x="0" y="1912"/>
                      <a:pt x="920" y="4125"/>
                      <a:pt x="2758" y="4125"/>
                    </a:cubicBezTo>
                    <a:cubicBezTo>
                      <a:pt x="3895" y="4113"/>
                      <a:pt x="4815" y="3194"/>
                      <a:pt x="4815" y="2069"/>
                    </a:cubicBezTo>
                    <a:cubicBezTo>
                      <a:pt x="4815" y="824"/>
                      <a:pt x="3800" y="0"/>
                      <a:pt x="27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96"/>
              <p:cNvSpPr/>
              <p:nvPr/>
            </p:nvSpPr>
            <p:spPr>
              <a:xfrm>
                <a:off x="5469498" y="3378334"/>
                <a:ext cx="15227" cy="13064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61" extrusionOk="0">
                    <a:moveTo>
                      <a:pt x="1113" y="0"/>
                    </a:moveTo>
                    <a:cubicBezTo>
                      <a:pt x="375" y="0"/>
                      <a:pt x="0" y="895"/>
                      <a:pt x="520" y="1416"/>
                    </a:cubicBezTo>
                    <a:cubicBezTo>
                      <a:pt x="693" y="1585"/>
                      <a:pt x="903" y="1660"/>
                      <a:pt x="1108" y="1660"/>
                    </a:cubicBezTo>
                    <a:cubicBezTo>
                      <a:pt x="1533" y="1660"/>
                      <a:pt x="1936" y="1333"/>
                      <a:pt x="1936" y="835"/>
                    </a:cubicBezTo>
                    <a:cubicBezTo>
                      <a:pt x="1936" y="375"/>
                      <a:pt x="1573" y="0"/>
                      <a:pt x="11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8" name="Google Shape;2888;p96"/>
            <p:cNvGrpSpPr/>
            <p:nvPr/>
          </p:nvGrpSpPr>
          <p:grpSpPr>
            <a:xfrm>
              <a:off x="2997009" y="2671986"/>
              <a:ext cx="78082" cy="66874"/>
              <a:chOff x="4755749" y="3501516"/>
              <a:chExt cx="46246" cy="39608"/>
            </a:xfrm>
          </p:grpSpPr>
          <p:sp>
            <p:nvSpPr>
              <p:cNvPr id="2889" name="Google Shape;2889;p96"/>
              <p:cNvSpPr/>
              <p:nvPr/>
            </p:nvSpPr>
            <p:spPr>
              <a:xfrm>
                <a:off x="4755749" y="3501516"/>
                <a:ext cx="46246" cy="39608"/>
              </a:xfrm>
              <a:custGeom>
                <a:avLst/>
                <a:gdLst/>
                <a:ahLst/>
                <a:cxnLst/>
                <a:rect l="l" t="t" r="r" b="b"/>
                <a:pathLst>
                  <a:path w="5880" h="5036" extrusionOk="0">
                    <a:moveTo>
                      <a:pt x="3345" y="0"/>
                    </a:moveTo>
                    <a:cubicBezTo>
                      <a:pt x="2727" y="0"/>
                      <a:pt x="2097" y="229"/>
                      <a:pt x="1585" y="741"/>
                    </a:cubicBezTo>
                    <a:cubicBezTo>
                      <a:pt x="0" y="2326"/>
                      <a:pt x="1125" y="5036"/>
                      <a:pt x="3363" y="5036"/>
                    </a:cubicBezTo>
                    <a:cubicBezTo>
                      <a:pt x="4754" y="5036"/>
                      <a:pt x="5879" y="3911"/>
                      <a:pt x="5879" y="2520"/>
                    </a:cubicBezTo>
                    <a:cubicBezTo>
                      <a:pt x="5879" y="1005"/>
                      <a:pt x="4638" y="0"/>
                      <a:pt x="33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96"/>
              <p:cNvSpPr/>
              <p:nvPr/>
            </p:nvSpPr>
            <p:spPr>
              <a:xfrm>
                <a:off x="4768687" y="3511245"/>
                <a:ext cx="23697" cy="202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2571" extrusionOk="0">
                    <a:moveTo>
                      <a:pt x="1718" y="0"/>
                    </a:moveTo>
                    <a:cubicBezTo>
                      <a:pt x="569" y="0"/>
                      <a:pt x="0" y="1379"/>
                      <a:pt x="811" y="2190"/>
                    </a:cubicBezTo>
                    <a:cubicBezTo>
                      <a:pt x="1074" y="2453"/>
                      <a:pt x="1398" y="2571"/>
                      <a:pt x="1715" y="2571"/>
                    </a:cubicBezTo>
                    <a:cubicBezTo>
                      <a:pt x="2377" y="2571"/>
                      <a:pt x="3013" y="2059"/>
                      <a:pt x="3013" y="1283"/>
                    </a:cubicBezTo>
                    <a:cubicBezTo>
                      <a:pt x="3013" y="581"/>
                      <a:pt x="2432" y="0"/>
                      <a:pt x="17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1" name="Google Shape;2891;p96"/>
            <p:cNvGrpSpPr/>
            <p:nvPr/>
          </p:nvGrpSpPr>
          <p:grpSpPr>
            <a:xfrm>
              <a:off x="2871388" y="2645082"/>
              <a:ext cx="63794" cy="54750"/>
              <a:chOff x="4681346" y="3485582"/>
              <a:chExt cx="37783" cy="32427"/>
            </a:xfrm>
          </p:grpSpPr>
          <p:sp>
            <p:nvSpPr>
              <p:cNvPr id="2892" name="Google Shape;2892;p96"/>
              <p:cNvSpPr/>
              <p:nvPr/>
            </p:nvSpPr>
            <p:spPr>
              <a:xfrm>
                <a:off x="4681346" y="3485582"/>
                <a:ext cx="37783" cy="3242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23" extrusionOk="0">
                    <a:moveTo>
                      <a:pt x="2738" y="1"/>
                    </a:moveTo>
                    <a:cubicBezTo>
                      <a:pt x="2231" y="1"/>
                      <a:pt x="1715" y="191"/>
                      <a:pt x="1295" y="614"/>
                    </a:cubicBezTo>
                    <a:cubicBezTo>
                      <a:pt x="1" y="1909"/>
                      <a:pt x="920" y="4122"/>
                      <a:pt x="2747" y="4122"/>
                    </a:cubicBezTo>
                    <a:cubicBezTo>
                      <a:pt x="3884" y="4122"/>
                      <a:pt x="4803" y="3203"/>
                      <a:pt x="4803" y="2066"/>
                    </a:cubicBezTo>
                    <a:cubicBezTo>
                      <a:pt x="4803" y="824"/>
                      <a:pt x="3793" y="1"/>
                      <a:pt x="27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96"/>
              <p:cNvSpPr/>
              <p:nvPr/>
            </p:nvSpPr>
            <p:spPr>
              <a:xfrm>
                <a:off x="4696479" y="3495263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0"/>
                    </a:moveTo>
                    <a:cubicBezTo>
                      <a:pt x="363" y="0"/>
                      <a:pt x="0" y="375"/>
                      <a:pt x="0" y="835"/>
                    </a:cubicBezTo>
                    <a:cubicBezTo>
                      <a:pt x="0" y="1295"/>
                      <a:pt x="363" y="1657"/>
                      <a:pt x="823" y="1657"/>
                    </a:cubicBezTo>
                    <a:cubicBezTo>
                      <a:pt x="1282" y="1657"/>
                      <a:pt x="1657" y="1295"/>
                      <a:pt x="1657" y="835"/>
                    </a:cubicBezTo>
                    <a:cubicBezTo>
                      <a:pt x="1657" y="375"/>
                      <a:pt x="1282" y="0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4" name="Google Shape;2894;p96"/>
            <p:cNvGrpSpPr/>
            <p:nvPr/>
          </p:nvGrpSpPr>
          <p:grpSpPr>
            <a:xfrm>
              <a:off x="3016118" y="2316699"/>
              <a:ext cx="63953" cy="54790"/>
              <a:chOff x="4767067" y="3291088"/>
              <a:chExt cx="37878" cy="32451"/>
            </a:xfrm>
          </p:grpSpPr>
          <p:sp>
            <p:nvSpPr>
              <p:cNvPr id="2895" name="Google Shape;2895;p96"/>
              <p:cNvSpPr/>
              <p:nvPr/>
            </p:nvSpPr>
            <p:spPr>
              <a:xfrm>
                <a:off x="4767067" y="3291088"/>
                <a:ext cx="37878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16" h="4126" extrusionOk="0">
                    <a:moveTo>
                      <a:pt x="2739" y="0"/>
                    </a:moveTo>
                    <a:cubicBezTo>
                      <a:pt x="2233" y="0"/>
                      <a:pt x="1717" y="188"/>
                      <a:pt x="1295" y="605"/>
                    </a:cubicBezTo>
                    <a:cubicBezTo>
                      <a:pt x="1" y="1900"/>
                      <a:pt x="920" y="4126"/>
                      <a:pt x="2759" y="4126"/>
                    </a:cubicBezTo>
                    <a:cubicBezTo>
                      <a:pt x="3884" y="4113"/>
                      <a:pt x="4803" y="3206"/>
                      <a:pt x="4815" y="2069"/>
                    </a:cubicBezTo>
                    <a:cubicBezTo>
                      <a:pt x="4815" y="824"/>
                      <a:pt x="3800" y="0"/>
                      <a:pt x="27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96"/>
              <p:cNvSpPr/>
              <p:nvPr/>
            </p:nvSpPr>
            <p:spPr>
              <a:xfrm>
                <a:off x="4780036" y="3300888"/>
                <a:ext cx="15203" cy="13009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1654" extrusionOk="0">
                    <a:moveTo>
                      <a:pt x="1131" y="0"/>
                    </a:moveTo>
                    <a:cubicBezTo>
                      <a:pt x="1124" y="0"/>
                      <a:pt x="1117" y="0"/>
                      <a:pt x="1110" y="1"/>
                    </a:cubicBezTo>
                    <a:cubicBezTo>
                      <a:pt x="1105" y="0"/>
                      <a:pt x="1100" y="0"/>
                      <a:pt x="1095" y="0"/>
                    </a:cubicBezTo>
                    <a:cubicBezTo>
                      <a:pt x="367" y="0"/>
                      <a:pt x="0" y="887"/>
                      <a:pt x="517" y="1404"/>
                    </a:cubicBezTo>
                    <a:cubicBezTo>
                      <a:pt x="686" y="1577"/>
                      <a:pt x="895" y="1654"/>
                      <a:pt x="1100" y="1654"/>
                    </a:cubicBezTo>
                    <a:cubicBezTo>
                      <a:pt x="1525" y="1654"/>
                      <a:pt x="1932" y="1321"/>
                      <a:pt x="1932" y="823"/>
                    </a:cubicBezTo>
                    <a:cubicBezTo>
                      <a:pt x="1932" y="371"/>
                      <a:pt x="1569" y="0"/>
                      <a:pt x="11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7" name="Google Shape;2897;p96"/>
            <p:cNvGrpSpPr/>
            <p:nvPr/>
          </p:nvGrpSpPr>
          <p:grpSpPr>
            <a:xfrm>
              <a:off x="2882316" y="2509939"/>
              <a:ext cx="63780" cy="54790"/>
              <a:chOff x="4687819" y="3405539"/>
              <a:chExt cx="37776" cy="32451"/>
            </a:xfrm>
          </p:grpSpPr>
          <p:sp>
            <p:nvSpPr>
              <p:cNvPr id="2898" name="Google Shape;2898;p96"/>
              <p:cNvSpPr/>
              <p:nvPr/>
            </p:nvSpPr>
            <p:spPr>
              <a:xfrm>
                <a:off x="4687819" y="3405539"/>
                <a:ext cx="37776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6" extrusionOk="0">
                    <a:moveTo>
                      <a:pt x="2730" y="1"/>
                    </a:moveTo>
                    <a:cubicBezTo>
                      <a:pt x="2226" y="1"/>
                      <a:pt x="1712" y="188"/>
                      <a:pt x="1295" y="606"/>
                    </a:cubicBezTo>
                    <a:cubicBezTo>
                      <a:pt x="0" y="1912"/>
                      <a:pt x="920" y="4126"/>
                      <a:pt x="2758" y="4126"/>
                    </a:cubicBezTo>
                    <a:cubicBezTo>
                      <a:pt x="3883" y="4114"/>
                      <a:pt x="4803" y="3195"/>
                      <a:pt x="4803" y="2070"/>
                    </a:cubicBezTo>
                    <a:cubicBezTo>
                      <a:pt x="4803" y="824"/>
                      <a:pt x="3787" y="1"/>
                      <a:pt x="2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96"/>
              <p:cNvSpPr/>
              <p:nvPr/>
            </p:nvSpPr>
            <p:spPr>
              <a:xfrm>
                <a:off x="4702944" y="3415245"/>
                <a:ext cx="13040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9" extrusionOk="0">
                    <a:moveTo>
                      <a:pt x="823" y="1"/>
                    </a:moveTo>
                    <a:cubicBezTo>
                      <a:pt x="376" y="1"/>
                      <a:pt x="1" y="376"/>
                      <a:pt x="1" y="836"/>
                    </a:cubicBezTo>
                    <a:cubicBezTo>
                      <a:pt x="1" y="1295"/>
                      <a:pt x="376" y="1658"/>
                      <a:pt x="823" y="1658"/>
                    </a:cubicBezTo>
                    <a:cubicBezTo>
                      <a:pt x="1283" y="1658"/>
                      <a:pt x="1658" y="1295"/>
                      <a:pt x="1658" y="836"/>
                    </a:cubicBezTo>
                    <a:cubicBezTo>
                      <a:pt x="1658" y="376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0" name="Google Shape;2900;p96"/>
            <p:cNvGrpSpPr/>
            <p:nvPr/>
          </p:nvGrpSpPr>
          <p:grpSpPr>
            <a:xfrm>
              <a:off x="3279566" y="2576243"/>
              <a:ext cx="89170" cy="76515"/>
              <a:chOff x="4923101" y="3444809"/>
              <a:chExt cx="52813" cy="45318"/>
            </a:xfrm>
          </p:grpSpPr>
          <p:sp>
            <p:nvSpPr>
              <p:cNvPr id="2901" name="Google Shape;2901;p96"/>
              <p:cNvSpPr/>
              <p:nvPr/>
            </p:nvSpPr>
            <p:spPr>
              <a:xfrm>
                <a:off x="4923101" y="3444809"/>
                <a:ext cx="52813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5762" extrusionOk="0">
                    <a:moveTo>
                      <a:pt x="3823" y="1"/>
                    </a:moveTo>
                    <a:cubicBezTo>
                      <a:pt x="3117" y="1"/>
                      <a:pt x="2398" y="263"/>
                      <a:pt x="1815" y="851"/>
                    </a:cubicBezTo>
                    <a:cubicBezTo>
                      <a:pt x="1" y="2665"/>
                      <a:pt x="1283" y="5762"/>
                      <a:pt x="3847" y="5762"/>
                    </a:cubicBezTo>
                    <a:cubicBezTo>
                      <a:pt x="5432" y="5762"/>
                      <a:pt x="6714" y="4468"/>
                      <a:pt x="6714" y="2883"/>
                    </a:cubicBezTo>
                    <a:cubicBezTo>
                      <a:pt x="6714" y="1148"/>
                      <a:pt x="5298" y="1"/>
                      <a:pt x="3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96"/>
              <p:cNvSpPr/>
              <p:nvPr/>
            </p:nvSpPr>
            <p:spPr>
              <a:xfrm>
                <a:off x="4936039" y="3454538"/>
                <a:ext cx="30265" cy="25915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3295" extrusionOk="0">
                    <a:moveTo>
                      <a:pt x="2202" y="1"/>
                    </a:moveTo>
                    <a:cubicBezTo>
                      <a:pt x="727" y="1"/>
                      <a:pt x="1" y="1779"/>
                      <a:pt x="1029" y="2807"/>
                    </a:cubicBezTo>
                    <a:cubicBezTo>
                      <a:pt x="1365" y="3144"/>
                      <a:pt x="1779" y="3294"/>
                      <a:pt x="2185" y="3294"/>
                    </a:cubicBezTo>
                    <a:cubicBezTo>
                      <a:pt x="3034" y="3294"/>
                      <a:pt x="3847" y="2636"/>
                      <a:pt x="3847" y="1646"/>
                    </a:cubicBezTo>
                    <a:cubicBezTo>
                      <a:pt x="3847" y="739"/>
                      <a:pt x="3110" y="1"/>
                      <a:pt x="22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3" name="Google Shape;2903;p96"/>
            <p:cNvGrpSpPr/>
            <p:nvPr/>
          </p:nvGrpSpPr>
          <p:grpSpPr>
            <a:xfrm>
              <a:off x="3149455" y="2930706"/>
              <a:ext cx="53024" cy="45574"/>
              <a:chOff x="4846040" y="3654750"/>
              <a:chExt cx="31405" cy="26993"/>
            </a:xfrm>
          </p:grpSpPr>
          <p:sp>
            <p:nvSpPr>
              <p:cNvPr id="2904" name="Google Shape;2904;p96"/>
              <p:cNvSpPr/>
              <p:nvPr/>
            </p:nvSpPr>
            <p:spPr>
              <a:xfrm>
                <a:off x="4846040" y="3654750"/>
                <a:ext cx="31405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2" extrusionOk="0">
                    <a:moveTo>
                      <a:pt x="2272" y="0"/>
                    </a:moveTo>
                    <a:cubicBezTo>
                      <a:pt x="1853" y="0"/>
                      <a:pt x="1425" y="156"/>
                      <a:pt x="1077" y="504"/>
                    </a:cubicBezTo>
                    <a:cubicBezTo>
                      <a:pt x="0" y="1581"/>
                      <a:pt x="750" y="3432"/>
                      <a:pt x="2274" y="3432"/>
                    </a:cubicBezTo>
                    <a:cubicBezTo>
                      <a:pt x="3218" y="3432"/>
                      <a:pt x="3992" y="2658"/>
                      <a:pt x="3992" y="1714"/>
                    </a:cubicBezTo>
                    <a:cubicBezTo>
                      <a:pt x="3992" y="683"/>
                      <a:pt x="3150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96"/>
              <p:cNvSpPr/>
              <p:nvPr/>
            </p:nvSpPr>
            <p:spPr>
              <a:xfrm>
                <a:off x="4858883" y="3664424"/>
                <a:ext cx="8856" cy="767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76" extrusionOk="0">
                    <a:moveTo>
                      <a:pt x="641" y="0"/>
                    </a:moveTo>
                    <a:cubicBezTo>
                      <a:pt x="218" y="0"/>
                      <a:pt x="0" y="520"/>
                      <a:pt x="303" y="835"/>
                    </a:cubicBezTo>
                    <a:cubicBezTo>
                      <a:pt x="400" y="932"/>
                      <a:pt x="519" y="975"/>
                      <a:pt x="636" y="975"/>
                    </a:cubicBezTo>
                    <a:cubicBezTo>
                      <a:pt x="885" y="975"/>
                      <a:pt x="1125" y="780"/>
                      <a:pt x="1125" y="484"/>
                    </a:cubicBezTo>
                    <a:cubicBezTo>
                      <a:pt x="1125" y="218"/>
                      <a:pt x="907" y="0"/>
                      <a:pt x="6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6" name="Google Shape;2906;p96"/>
            <p:cNvGrpSpPr/>
            <p:nvPr/>
          </p:nvGrpSpPr>
          <p:grpSpPr>
            <a:xfrm>
              <a:off x="3283908" y="2993092"/>
              <a:ext cx="67963" cy="58203"/>
              <a:chOff x="4925673" y="3691700"/>
              <a:chExt cx="40253" cy="34472"/>
            </a:xfrm>
          </p:grpSpPr>
          <p:sp>
            <p:nvSpPr>
              <p:cNvPr id="2907" name="Google Shape;2907;p96"/>
              <p:cNvSpPr/>
              <p:nvPr/>
            </p:nvSpPr>
            <p:spPr>
              <a:xfrm>
                <a:off x="4925673" y="3691700"/>
                <a:ext cx="40253" cy="34472"/>
              </a:xfrm>
              <a:custGeom>
                <a:avLst/>
                <a:gdLst/>
                <a:ahLst/>
                <a:cxnLst/>
                <a:rect l="l" t="t" r="r" b="b"/>
                <a:pathLst>
                  <a:path w="5118" h="4383" extrusionOk="0">
                    <a:moveTo>
                      <a:pt x="2908" y="0"/>
                    </a:moveTo>
                    <a:cubicBezTo>
                      <a:pt x="2371" y="0"/>
                      <a:pt x="1825" y="200"/>
                      <a:pt x="1379" y="645"/>
                    </a:cubicBezTo>
                    <a:cubicBezTo>
                      <a:pt x="0" y="2024"/>
                      <a:pt x="968" y="4383"/>
                      <a:pt x="2915" y="4383"/>
                    </a:cubicBezTo>
                    <a:cubicBezTo>
                      <a:pt x="4125" y="4383"/>
                      <a:pt x="5105" y="3403"/>
                      <a:pt x="5117" y="2193"/>
                    </a:cubicBezTo>
                    <a:cubicBezTo>
                      <a:pt x="5109" y="875"/>
                      <a:pt x="4031" y="0"/>
                      <a:pt x="29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96"/>
              <p:cNvSpPr/>
              <p:nvPr/>
            </p:nvSpPr>
            <p:spPr>
              <a:xfrm>
                <a:off x="4938516" y="3701334"/>
                <a:ext cx="17704" cy="151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931" extrusionOk="0">
                    <a:moveTo>
                      <a:pt x="1295" y="1"/>
                    </a:moveTo>
                    <a:cubicBezTo>
                      <a:pt x="436" y="1"/>
                      <a:pt x="0" y="1041"/>
                      <a:pt x="605" y="1646"/>
                    </a:cubicBezTo>
                    <a:cubicBezTo>
                      <a:pt x="801" y="1842"/>
                      <a:pt x="1043" y="1930"/>
                      <a:pt x="1281" y="1930"/>
                    </a:cubicBezTo>
                    <a:cubicBezTo>
                      <a:pt x="1775" y="1930"/>
                      <a:pt x="2250" y="1549"/>
                      <a:pt x="2250" y="968"/>
                    </a:cubicBezTo>
                    <a:cubicBezTo>
                      <a:pt x="2250" y="436"/>
                      <a:pt x="1827" y="1"/>
                      <a:pt x="12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9" name="Google Shape;2909;p96"/>
            <p:cNvGrpSpPr/>
            <p:nvPr/>
          </p:nvGrpSpPr>
          <p:grpSpPr>
            <a:xfrm>
              <a:off x="3231535" y="3076074"/>
              <a:ext cx="53024" cy="45428"/>
              <a:chOff x="4894653" y="3740848"/>
              <a:chExt cx="31405" cy="26906"/>
            </a:xfrm>
          </p:grpSpPr>
          <p:sp>
            <p:nvSpPr>
              <p:cNvPr id="2910" name="Google Shape;2910;p96"/>
              <p:cNvSpPr/>
              <p:nvPr/>
            </p:nvSpPr>
            <p:spPr>
              <a:xfrm>
                <a:off x="4894653" y="3740848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1" y="1582"/>
                      <a:pt x="763" y="3420"/>
                      <a:pt x="2287" y="3420"/>
                    </a:cubicBezTo>
                    <a:cubicBezTo>
                      <a:pt x="3230" y="3420"/>
                      <a:pt x="3993" y="2658"/>
                      <a:pt x="3993" y="1715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96"/>
              <p:cNvSpPr/>
              <p:nvPr/>
            </p:nvSpPr>
            <p:spPr>
              <a:xfrm>
                <a:off x="4907497" y="3750522"/>
                <a:ext cx="8950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7" extrusionOk="0">
                    <a:moveTo>
                      <a:pt x="654" y="1"/>
                    </a:moveTo>
                    <a:cubicBezTo>
                      <a:pt x="218" y="1"/>
                      <a:pt x="1" y="521"/>
                      <a:pt x="303" y="823"/>
                    </a:cubicBezTo>
                    <a:cubicBezTo>
                      <a:pt x="406" y="922"/>
                      <a:pt x="531" y="967"/>
                      <a:pt x="652" y="967"/>
                    </a:cubicBezTo>
                    <a:cubicBezTo>
                      <a:pt x="902" y="967"/>
                      <a:pt x="1138" y="778"/>
                      <a:pt x="1138" y="485"/>
                    </a:cubicBezTo>
                    <a:cubicBezTo>
                      <a:pt x="1138" y="219"/>
                      <a:pt x="920" y="1"/>
                      <a:pt x="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2" name="Google Shape;2912;p96"/>
            <p:cNvGrpSpPr/>
            <p:nvPr/>
          </p:nvGrpSpPr>
          <p:grpSpPr>
            <a:xfrm>
              <a:off x="3345750" y="3000940"/>
              <a:ext cx="64590" cy="55335"/>
              <a:chOff x="4962300" y="3696348"/>
              <a:chExt cx="38255" cy="32773"/>
            </a:xfrm>
          </p:grpSpPr>
          <p:sp>
            <p:nvSpPr>
              <p:cNvPr id="2913" name="Google Shape;2913;p96"/>
              <p:cNvSpPr/>
              <p:nvPr/>
            </p:nvSpPr>
            <p:spPr>
              <a:xfrm>
                <a:off x="4962300" y="3696348"/>
                <a:ext cx="38255" cy="32773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4167" extrusionOk="0">
                    <a:moveTo>
                      <a:pt x="2767" y="1"/>
                    </a:moveTo>
                    <a:cubicBezTo>
                      <a:pt x="2259" y="1"/>
                      <a:pt x="1740" y="189"/>
                      <a:pt x="1319" y="611"/>
                    </a:cubicBezTo>
                    <a:cubicBezTo>
                      <a:pt x="0" y="1929"/>
                      <a:pt x="932" y="4167"/>
                      <a:pt x="2783" y="4167"/>
                    </a:cubicBezTo>
                    <a:cubicBezTo>
                      <a:pt x="3932" y="4167"/>
                      <a:pt x="4863" y="3236"/>
                      <a:pt x="4863" y="2086"/>
                    </a:cubicBezTo>
                    <a:cubicBezTo>
                      <a:pt x="4863" y="833"/>
                      <a:pt x="3836" y="1"/>
                      <a:pt x="27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96"/>
              <p:cNvSpPr/>
              <p:nvPr/>
            </p:nvSpPr>
            <p:spPr>
              <a:xfrm>
                <a:off x="4975238" y="3706093"/>
                <a:ext cx="15612" cy="13386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702" extrusionOk="0">
                    <a:moveTo>
                      <a:pt x="1138" y="1"/>
                    </a:moveTo>
                    <a:cubicBezTo>
                      <a:pt x="388" y="1"/>
                      <a:pt x="1" y="908"/>
                      <a:pt x="533" y="1452"/>
                    </a:cubicBezTo>
                    <a:cubicBezTo>
                      <a:pt x="709" y="1624"/>
                      <a:pt x="923" y="1702"/>
                      <a:pt x="1132" y="1702"/>
                    </a:cubicBezTo>
                    <a:cubicBezTo>
                      <a:pt x="1569" y="1702"/>
                      <a:pt x="1984" y="1363"/>
                      <a:pt x="1984" y="847"/>
                    </a:cubicBezTo>
                    <a:cubicBezTo>
                      <a:pt x="1984" y="376"/>
                      <a:pt x="1609" y="1"/>
                      <a:pt x="1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5" name="Google Shape;2915;p96"/>
            <p:cNvGrpSpPr/>
            <p:nvPr/>
          </p:nvGrpSpPr>
          <p:grpSpPr>
            <a:xfrm>
              <a:off x="3375947" y="3080297"/>
              <a:ext cx="53183" cy="45535"/>
              <a:chOff x="4980185" y="3743349"/>
              <a:chExt cx="31499" cy="26969"/>
            </a:xfrm>
          </p:grpSpPr>
          <p:sp>
            <p:nvSpPr>
              <p:cNvPr id="2916" name="Google Shape;2916;p96"/>
              <p:cNvSpPr/>
              <p:nvPr/>
            </p:nvSpPr>
            <p:spPr>
              <a:xfrm>
                <a:off x="4980185" y="3743349"/>
                <a:ext cx="31499" cy="26969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9" extrusionOk="0">
                    <a:moveTo>
                      <a:pt x="2274" y="0"/>
                    </a:moveTo>
                    <a:cubicBezTo>
                      <a:pt x="1855" y="0"/>
                      <a:pt x="1427" y="155"/>
                      <a:pt x="1077" y="501"/>
                    </a:cubicBezTo>
                    <a:cubicBezTo>
                      <a:pt x="1" y="1578"/>
                      <a:pt x="763" y="3429"/>
                      <a:pt x="2287" y="3429"/>
                    </a:cubicBezTo>
                    <a:cubicBezTo>
                      <a:pt x="3230" y="3429"/>
                      <a:pt x="3993" y="2667"/>
                      <a:pt x="4005" y="1723"/>
                    </a:cubicBezTo>
                    <a:cubicBezTo>
                      <a:pt x="4005" y="689"/>
                      <a:pt x="3158" y="0"/>
                      <a:pt x="227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96"/>
              <p:cNvSpPr/>
              <p:nvPr/>
            </p:nvSpPr>
            <p:spPr>
              <a:xfrm>
                <a:off x="4993123" y="3753094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42" y="0"/>
                    </a:moveTo>
                    <a:cubicBezTo>
                      <a:pt x="206" y="0"/>
                      <a:pt x="1" y="521"/>
                      <a:pt x="303" y="823"/>
                    </a:cubicBezTo>
                    <a:cubicBezTo>
                      <a:pt x="402" y="922"/>
                      <a:pt x="524" y="966"/>
                      <a:pt x="644" y="966"/>
                    </a:cubicBezTo>
                    <a:cubicBezTo>
                      <a:pt x="890" y="966"/>
                      <a:pt x="1126" y="777"/>
                      <a:pt x="1126" y="484"/>
                    </a:cubicBezTo>
                    <a:cubicBezTo>
                      <a:pt x="1126" y="218"/>
                      <a:pt x="908" y="0"/>
                      <a:pt x="6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8" name="Google Shape;2918;p96"/>
            <p:cNvGrpSpPr/>
            <p:nvPr/>
          </p:nvGrpSpPr>
          <p:grpSpPr>
            <a:xfrm>
              <a:off x="3432649" y="3065039"/>
              <a:ext cx="53183" cy="45535"/>
              <a:chOff x="5013768" y="3734312"/>
              <a:chExt cx="31499" cy="26969"/>
            </a:xfrm>
          </p:grpSpPr>
          <p:sp>
            <p:nvSpPr>
              <p:cNvPr id="2919" name="Google Shape;2919;p96"/>
              <p:cNvSpPr/>
              <p:nvPr/>
            </p:nvSpPr>
            <p:spPr>
              <a:xfrm>
                <a:off x="5013768" y="3734312"/>
                <a:ext cx="31499" cy="26969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9" extrusionOk="0">
                    <a:moveTo>
                      <a:pt x="2281" y="1"/>
                    </a:moveTo>
                    <a:cubicBezTo>
                      <a:pt x="1858" y="1"/>
                      <a:pt x="1428" y="159"/>
                      <a:pt x="1077" y="513"/>
                    </a:cubicBezTo>
                    <a:cubicBezTo>
                      <a:pt x="1" y="1590"/>
                      <a:pt x="775" y="3429"/>
                      <a:pt x="2299" y="3429"/>
                    </a:cubicBezTo>
                    <a:cubicBezTo>
                      <a:pt x="3231" y="3417"/>
                      <a:pt x="3993" y="2655"/>
                      <a:pt x="4005" y="1711"/>
                    </a:cubicBezTo>
                    <a:cubicBezTo>
                      <a:pt x="3997" y="682"/>
                      <a:pt x="3157" y="1"/>
                      <a:pt x="2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96"/>
              <p:cNvSpPr/>
              <p:nvPr/>
            </p:nvSpPr>
            <p:spPr>
              <a:xfrm>
                <a:off x="5028043" y="3743963"/>
                <a:ext cx="7621" cy="7613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8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1" name="Google Shape;2921;p96"/>
            <p:cNvGrpSpPr/>
            <p:nvPr/>
          </p:nvGrpSpPr>
          <p:grpSpPr>
            <a:xfrm>
              <a:off x="3471371" y="3116085"/>
              <a:ext cx="53183" cy="45415"/>
              <a:chOff x="5036703" y="3764545"/>
              <a:chExt cx="31499" cy="26898"/>
            </a:xfrm>
          </p:grpSpPr>
          <p:sp>
            <p:nvSpPr>
              <p:cNvPr id="2922" name="Google Shape;2922;p96"/>
              <p:cNvSpPr/>
              <p:nvPr/>
            </p:nvSpPr>
            <p:spPr>
              <a:xfrm>
                <a:off x="5036703" y="3764545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84" y="0"/>
                    </a:moveTo>
                    <a:cubicBezTo>
                      <a:pt x="1865" y="0"/>
                      <a:pt x="1437" y="156"/>
                      <a:pt x="1089" y="504"/>
                    </a:cubicBezTo>
                    <a:cubicBezTo>
                      <a:pt x="0" y="1581"/>
                      <a:pt x="774" y="3419"/>
                      <a:pt x="2298" y="3419"/>
                    </a:cubicBezTo>
                    <a:cubicBezTo>
                      <a:pt x="3242" y="3419"/>
                      <a:pt x="4004" y="2657"/>
                      <a:pt x="4004" y="1714"/>
                    </a:cubicBezTo>
                    <a:cubicBezTo>
                      <a:pt x="4004" y="682"/>
                      <a:pt x="3162" y="0"/>
                      <a:pt x="2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96"/>
              <p:cNvSpPr/>
              <p:nvPr/>
            </p:nvSpPr>
            <p:spPr>
              <a:xfrm>
                <a:off x="5049641" y="3774211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53" y="1"/>
                    </a:moveTo>
                    <a:cubicBezTo>
                      <a:pt x="218" y="1"/>
                      <a:pt x="0" y="521"/>
                      <a:pt x="303" y="823"/>
                    </a:cubicBezTo>
                    <a:cubicBezTo>
                      <a:pt x="402" y="922"/>
                      <a:pt x="524" y="967"/>
                      <a:pt x="643" y="967"/>
                    </a:cubicBezTo>
                    <a:cubicBezTo>
                      <a:pt x="890" y="967"/>
                      <a:pt x="1125" y="778"/>
                      <a:pt x="1125" y="485"/>
                    </a:cubicBezTo>
                    <a:cubicBezTo>
                      <a:pt x="1125" y="219"/>
                      <a:pt x="920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4" name="Google Shape;2924;p96"/>
            <p:cNvGrpSpPr/>
            <p:nvPr/>
          </p:nvGrpSpPr>
          <p:grpSpPr>
            <a:xfrm>
              <a:off x="3330970" y="3122512"/>
              <a:ext cx="53024" cy="45415"/>
              <a:chOff x="4953546" y="3768352"/>
              <a:chExt cx="31405" cy="26898"/>
            </a:xfrm>
          </p:grpSpPr>
          <p:sp>
            <p:nvSpPr>
              <p:cNvPr id="2925" name="Google Shape;2925;p96"/>
              <p:cNvSpPr/>
              <p:nvPr/>
            </p:nvSpPr>
            <p:spPr>
              <a:xfrm>
                <a:off x="4953546" y="3768352"/>
                <a:ext cx="31405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0" extrusionOk="0">
                    <a:moveTo>
                      <a:pt x="2271" y="0"/>
                    </a:moveTo>
                    <a:cubicBezTo>
                      <a:pt x="1852" y="0"/>
                      <a:pt x="1425" y="156"/>
                      <a:pt x="1077" y="504"/>
                    </a:cubicBezTo>
                    <a:cubicBezTo>
                      <a:pt x="1" y="1581"/>
                      <a:pt x="751" y="3419"/>
                      <a:pt x="2287" y="3419"/>
                    </a:cubicBezTo>
                    <a:cubicBezTo>
                      <a:pt x="3218" y="3419"/>
                      <a:pt x="3992" y="2657"/>
                      <a:pt x="3992" y="1726"/>
                    </a:cubicBezTo>
                    <a:cubicBezTo>
                      <a:pt x="3992" y="686"/>
                      <a:pt x="3150" y="0"/>
                      <a:pt x="22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96"/>
              <p:cNvSpPr/>
              <p:nvPr/>
            </p:nvSpPr>
            <p:spPr>
              <a:xfrm>
                <a:off x="4966390" y="3778018"/>
                <a:ext cx="8950" cy="7684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77" extrusionOk="0">
                    <a:moveTo>
                      <a:pt x="654" y="1"/>
                    </a:moveTo>
                    <a:cubicBezTo>
                      <a:pt x="218" y="1"/>
                      <a:pt x="1" y="533"/>
                      <a:pt x="303" y="835"/>
                    </a:cubicBezTo>
                    <a:cubicBezTo>
                      <a:pt x="404" y="933"/>
                      <a:pt x="527" y="976"/>
                      <a:pt x="647" y="976"/>
                    </a:cubicBezTo>
                    <a:cubicBezTo>
                      <a:pt x="899" y="976"/>
                      <a:pt x="1138" y="784"/>
                      <a:pt x="1138" y="497"/>
                    </a:cubicBezTo>
                    <a:cubicBezTo>
                      <a:pt x="1138" y="218"/>
                      <a:pt x="920" y="1"/>
                      <a:pt x="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7" name="Google Shape;2927;p96"/>
            <p:cNvGrpSpPr/>
            <p:nvPr/>
          </p:nvGrpSpPr>
          <p:grpSpPr>
            <a:xfrm>
              <a:off x="3349919" y="3199611"/>
              <a:ext cx="53183" cy="45574"/>
              <a:chOff x="4964770" y="3814016"/>
              <a:chExt cx="31499" cy="26993"/>
            </a:xfrm>
          </p:grpSpPr>
          <p:sp>
            <p:nvSpPr>
              <p:cNvPr id="2928" name="Google Shape;2928;p96"/>
              <p:cNvSpPr/>
              <p:nvPr/>
            </p:nvSpPr>
            <p:spPr>
              <a:xfrm>
                <a:off x="4964770" y="3814016"/>
                <a:ext cx="31499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2" extrusionOk="0">
                    <a:moveTo>
                      <a:pt x="2276" y="0"/>
                    </a:moveTo>
                    <a:cubicBezTo>
                      <a:pt x="1855" y="0"/>
                      <a:pt x="1426" y="156"/>
                      <a:pt x="1078" y="504"/>
                    </a:cubicBezTo>
                    <a:cubicBezTo>
                      <a:pt x="1" y="1581"/>
                      <a:pt x="763" y="3432"/>
                      <a:pt x="2287" y="3432"/>
                    </a:cubicBezTo>
                    <a:cubicBezTo>
                      <a:pt x="3231" y="3432"/>
                      <a:pt x="3993" y="2658"/>
                      <a:pt x="4005" y="1714"/>
                    </a:cubicBezTo>
                    <a:cubicBezTo>
                      <a:pt x="4005" y="683"/>
                      <a:pt x="3158" y="0"/>
                      <a:pt x="22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96"/>
              <p:cNvSpPr/>
              <p:nvPr/>
            </p:nvSpPr>
            <p:spPr>
              <a:xfrm>
                <a:off x="4977715" y="3823690"/>
                <a:ext cx="8856" cy="767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76" extrusionOk="0">
                    <a:moveTo>
                      <a:pt x="641" y="0"/>
                    </a:moveTo>
                    <a:cubicBezTo>
                      <a:pt x="206" y="0"/>
                      <a:pt x="0" y="520"/>
                      <a:pt x="303" y="835"/>
                    </a:cubicBezTo>
                    <a:cubicBezTo>
                      <a:pt x="399" y="932"/>
                      <a:pt x="519" y="975"/>
                      <a:pt x="636" y="975"/>
                    </a:cubicBezTo>
                    <a:cubicBezTo>
                      <a:pt x="885" y="975"/>
                      <a:pt x="1125" y="780"/>
                      <a:pt x="1125" y="484"/>
                    </a:cubicBezTo>
                    <a:cubicBezTo>
                      <a:pt x="1125" y="218"/>
                      <a:pt x="907" y="0"/>
                      <a:pt x="6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0" name="Google Shape;2930;p96"/>
            <p:cNvGrpSpPr/>
            <p:nvPr/>
          </p:nvGrpSpPr>
          <p:grpSpPr>
            <a:xfrm>
              <a:off x="3279884" y="3176798"/>
              <a:ext cx="53130" cy="45415"/>
              <a:chOff x="4923290" y="3800504"/>
              <a:chExt cx="31468" cy="26898"/>
            </a:xfrm>
          </p:grpSpPr>
          <p:sp>
            <p:nvSpPr>
              <p:cNvPr id="2931" name="Google Shape;2931;p96"/>
              <p:cNvSpPr/>
              <p:nvPr/>
            </p:nvSpPr>
            <p:spPr>
              <a:xfrm>
                <a:off x="4923290" y="3800504"/>
                <a:ext cx="31468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1" h="3420" extrusionOk="0">
                    <a:moveTo>
                      <a:pt x="2276" y="1"/>
                    </a:moveTo>
                    <a:cubicBezTo>
                      <a:pt x="1855" y="1"/>
                      <a:pt x="1426" y="156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4001" y="683"/>
                      <a:pt x="3156" y="1"/>
                      <a:pt x="22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96"/>
              <p:cNvSpPr/>
              <p:nvPr/>
            </p:nvSpPr>
            <p:spPr>
              <a:xfrm>
                <a:off x="4937470" y="3810178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3" name="Google Shape;2933;p96"/>
            <p:cNvGrpSpPr/>
            <p:nvPr/>
          </p:nvGrpSpPr>
          <p:grpSpPr>
            <a:xfrm>
              <a:off x="3592651" y="2924279"/>
              <a:ext cx="53024" cy="45574"/>
              <a:chOff x="5108534" y="3650943"/>
              <a:chExt cx="31405" cy="26993"/>
            </a:xfrm>
          </p:grpSpPr>
          <p:sp>
            <p:nvSpPr>
              <p:cNvPr id="2934" name="Google Shape;2934;p96"/>
              <p:cNvSpPr/>
              <p:nvPr/>
            </p:nvSpPr>
            <p:spPr>
              <a:xfrm>
                <a:off x="5108534" y="3650943"/>
                <a:ext cx="31405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2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32"/>
                      <a:pt x="2286" y="3432"/>
                    </a:cubicBezTo>
                    <a:cubicBezTo>
                      <a:pt x="3230" y="3432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96"/>
              <p:cNvSpPr/>
              <p:nvPr/>
            </p:nvSpPr>
            <p:spPr>
              <a:xfrm>
                <a:off x="5122707" y="3660617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1" y="218"/>
                      <a:pt x="1" y="484"/>
                    </a:cubicBezTo>
                    <a:cubicBezTo>
                      <a:pt x="1" y="750"/>
                      <a:pt x="218" y="968"/>
                      <a:pt x="484" y="968"/>
                    </a:cubicBezTo>
                    <a:cubicBezTo>
                      <a:pt x="751" y="968"/>
                      <a:pt x="968" y="750"/>
                      <a:pt x="968" y="484"/>
                    </a:cubicBezTo>
                    <a:cubicBezTo>
                      <a:pt x="968" y="218"/>
                      <a:pt x="751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6" name="Google Shape;2936;p96"/>
            <p:cNvGrpSpPr/>
            <p:nvPr/>
          </p:nvGrpSpPr>
          <p:grpSpPr>
            <a:xfrm>
              <a:off x="3610963" y="3109658"/>
              <a:ext cx="53183" cy="45574"/>
              <a:chOff x="5119380" y="3760739"/>
              <a:chExt cx="31499" cy="26993"/>
            </a:xfrm>
          </p:grpSpPr>
          <p:sp>
            <p:nvSpPr>
              <p:cNvPr id="2937" name="Google Shape;2937;p96"/>
              <p:cNvSpPr/>
              <p:nvPr/>
            </p:nvSpPr>
            <p:spPr>
              <a:xfrm>
                <a:off x="5119380" y="3760739"/>
                <a:ext cx="31499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2" extrusionOk="0">
                    <a:moveTo>
                      <a:pt x="2275" y="0"/>
                    </a:moveTo>
                    <a:cubicBezTo>
                      <a:pt x="1854" y="0"/>
                      <a:pt x="1425" y="156"/>
                      <a:pt x="1077" y="504"/>
                    </a:cubicBezTo>
                    <a:cubicBezTo>
                      <a:pt x="0" y="1581"/>
                      <a:pt x="762" y="3432"/>
                      <a:pt x="2286" y="3432"/>
                    </a:cubicBezTo>
                    <a:cubicBezTo>
                      <a:pt x="3230" y="3420"/>
                      <a:pt x="3992" y="2657"/>
                      <a:pt x="4004" y="1714"/>
                    </a:cubicBezTo>
                    <a:cubicBezTo>
                      <a:pt x="4004" y="683"/>
                      <a:pt x="3157" y="0"/>
                      <a:pt x="2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96"/>
              <p:cNvSpPr/>
              <p:nvPr/>
            </p:nvSpPr>
            <p:spPr>
              <a:xfrm>
                <a:off x="5132318" y="3770405"/>
                <a:ext cx="8856" cy="7653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73" extrusionOk="0">
                    <a:moveTo>
                      <a:pt x="641" y="1"/>
                    </a:moveTo>
                    <a:cubicBezTo>
                      <a:pt x="206" y="1"/>
                      <a:pt x="0" y="521"/>
                      <a:pt x="303" y="824"/>
                    </a:cubicBezTo>
                    <a:cubicBezTo>
                      <a:pt x="402" y="926"/>
                      <a:pt x="524" y="972"/>
                      <a:pt x="644" y="972"/>
                    </a:cubicBezTo>
                    <a:cubicBezTo>
                      <a:pt x="890" y="972"/>
                      <a:pt x="1125" y="778"/>
                      <a:pt x="1125" y="485"/>
                    </a:cubicBezTo>
                    <a:cubicBezTo>
                      <a:pt x="1125" y="219"/>
                      <a:pt x="908" y="1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9" name="Google Shape;2939;p96"/>
            <p:cNvGrpSpPr/>
            <p:nvPr/>
          </p:nvGrpSpPr>
          <p:grpSpPr>
            <a:xfrm>
              <a:off x="3610963" y="3156082"/>
              <a:ext cx="53183" cy="45574"/>
              <a:chOff x="5119380" y="3788235"/>
              <a:chExt cx="31499" cy="26993"/>
            </a:xfrm>
          </p:grpSpPr>
          <p:sp>
            <p:nvSpPr>
              <p:cNvPr id="2940" name="Google Shape;2940;p96"/>
              <p:cNvSpPr/>
              <p:nvPr/>
            </p:nvSpPr>
            <p:spPr>
              <a:xfrm>
                <a:off x="5119380" y="3788235"/>
                <a:ext cx="31499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2" extrusionOk="0">
                    <a:moveTo>
                      <a:pt x="2275" y="0"/>
                    </a:moveTo>
                    <a:cubicBezTo>
                      <a:pt x="1854" y="0"/>
                      <a:pt x="1425" y="156"/>
                      <a:pt x="1077" y="504"/>
                    </a:cubicBezTo>
                    <a:cubicBezTo>
                      <a:pt x="0" y="1581"/>
                      <a:pt x="762" y="3432"/>
                      <a:pt x="2286" y="3432"/>
                    </a:cubicBezTo>
                    <a:cubicBezTo>
                      <a:pt x="3230" y="3419"/>
                      <a:pt x="3992" y="2657"/>
                      <a:pt x="4004" y="1714"/>
                    </a:cubicBezTo>
                    <a:cubicBezTo>
                      <a:pt x="4004" y="683"/>
                      <a:pt x="3157" y="0"/>
                      <a:pt x="2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96"/>
              <p:cNvSpPr/>
              <p:nvPr/>
            </p:nvSpPr>
            <p:spPr>
              <a:xfrm>
                <a:off x="5132318" y="3797901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41" y="1"/>
                    </a:moveTo>
                    <a:cubicBezTo>
                      <a:pt x="206" y="1"/>
                      <a:pt x="0" y="521"/>
                      <a:pt x="303" y="824"/>
                    </a:cubicBezTo>
                    <a:cubicBezTo>
                      <a:pt x="402" y="922"/>
                      <a:pt x="524" y="967"/>
                      <a:pt x="643" y="967"/>
                    </a:cubicBezTo>
                    <a:cubicBezTo>
                      <a:pt x="890" y="967"/>
                      <a:pt x="1125" y="778"/>
                      <a:pt x="1125" y="485"/>
                    </a:cubicBezTo>
                    <a:cubicBezTo>
                      <a:pt x="1125" y="219"/>
                      <a:pt x="908" y="1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2" name="Google Shape;2942;p96"/>
            <p:cNvGrpSpPr/>
            <p:nvPr/>
          </p:nvGrpSpPr>
          <p:grpSpPr>
            <a:xfrm>
              <a:off x="3676177" y="3303057"/>
              <a:ext cx="53024" cy="45588"/>
              <a:chOff x="5158005" y="3875284"/>
              <a:chExt cx="31405" cy="27001"/>
            </a:xfrm>
          </p:grpSpPr>
          <p:sp>
            <p:nvSpPr>
              <p:cNvPr id="2943" name="Google Shape;2943;p96"/>
              <p:cNvSpPr/>
              <p:nvPr/>
            </p:nvSpPr>
            <p:spPr>
              <a:xfrm>
                <a:off x="5158005" y="3875284"/>
                <a:ext cx="31405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3" extrusionOk="0">
                    <a:moveTo>
                      <a:pt x="2273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1"/>
                      <a:pt x="763" y="3432"/>
                      <a:pt x="2287" y="3432"/>
                    </a:cubicBezTo>
                    <a:cubicBezTo>
                      <a:pt x="3230" y="3432"/>
                      <a:pt x="3992" y="2658"/>
                      <a:pt x="3992" y="1714"/>
                    </a:cubicBezTo>
                    <a:cubicBezTo>
                      <a:pt x="3992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96"/>
              <p:cNvSpPr/>
              <p:nvPr/>
            </p:nvSpPr>
            <p:spPr>
              <a:xfrm>
                <a:off x="5170848" y="3884958"/>
                <a:ext cx="8950" cy="7645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72" extrusionOk="0">
                    <a:moveTo>
                      <a:pt x="654" y="0"/>
                    </a:moveTo>
                    <a:cubicBezTo>
                      <a:pt x="218" y="0"/>
                      <a:pt x="1" y="521"/>
                      <a:pt x="303" y="823"/>
                    </a:cubicBezTo>
                    <a:cubicBezTo>
                      <a:pt x="406" y="926"/>
                      <a:pt x="531" y="972"/>
                      <a:pt x="652" y="972"/>
                    </a:cubicBezTo>
                    <a:cubicBezTo>
                      <a:pt x="902" y="972"/>
                      <a:pt x="1138" y="777"/>
                      <a:pt x="1138" y="484"/>
                    </a:cubicBezTo>
                    <a:cubicBezTo>
                      <a:pt x="1138" y="218"/>
                      <a:pt x="920" y="0"/>
                      <a:pt x="6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5" name="Google Shape;2945;p96"/>
            <p:cNvGrpSpPr/>
            <p:nvPr/>
          </p:nvGrpSpPr>
          <p:grpSpPr>
            <a:xfrm>
              <a:off x="3803074" y="3116085"/>
              <a:ext cx="53183" cy="45415"/>
              <a:chOff x="5233163" y="3764545"/>
              <a:chExt cx="31499" cy="26898"/>
            </a:xfrm>
          </p:grpSpPr>
          <p:sp>
            <p:nvSpPr>
              <p:cNvPr id="2946" name="Google Shape;2946;p96"/>
              <p:cNvSpPr/>
              <p:nvPr/>
            </p:nvSpPr>
            <p:spPr>
              <a:xfrm>
                <a:off x="5233163" y="3764545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76" y="0"/>
                    </a:moveTo>
                    <a:cubicBezTo>
                      <a:pt x="1855" y="0"/>
                      <a:pt x="1426" y="156"/>
                      <a:pt x="1078" y="504"/>
                    </a:cubicBezTo>
                    <a:cubicBezTo>
                      <a:pt x="1" y="1581"/>
                      <a:pt x="763" y="3419"/>
                      <a:pt x="2287" y="3419"/>
                    </a:cubicBezTo>
                    <a:cubicBezTo>
                      <a:pt x="3231" y="3419"/>
                      <a:pt x="4005" y="2657"/>
                      <a:pt x="4005" y="1714"/>
                    </a:cubicBezTo>
                    <a:cubicBezTo>
                      <a:pt x="4005" y="682"/>
                      <a:pt x="3158" y="0"/>
                      <a:pt x="22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96"/>
              <p:cNvSpPr/>
              <p:nvPr/>
            </p:nvSpPr>
            <p:spPr>
              <a:xfrm>
                <a:off x="5246108" y="3774211"/>
                <a:ext cx="8856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5" extrusionOk="0">
                    <a:moveTo>
                      <a:pt x="641" y="1"/>
                    </a:moveTo>
                    <a:cubicBezTo>
                      <a:pt x="218" y="1"/>
                      <a:pt x="0" y="521"/>
                      <a:pt x="303" y="823"/>
                    </a:cubicBezTo>
                    <a:cubicBezTo>
                      <a:pt x="400" y="921"/>
                      <a:pt x="520" y="964"/>
                      <a:pt x="638" y="964"/>
                    </a:cubicBezTo>
                    <a:cubicBezTo>
                      <a:pt x="886" y="964"/>
                      <a:pt x="1125" y="772"/>
                      <a:pt x="1125" y="485"/>
                    </a:cubicBezTo>
                    <a:cubicBezTo>
                      <a:pt x="1125" y="219"/>
                      <a:pt x="907" y="1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8" name="Google Shape;2948;p96"/>
            <p:cNvGrpSpPr/>
            <p:nvPr/>
          </p:nvGrpSpPr>
          <p:grpSpPr>
            <a:xfrm>
              <a:off x="3875685" y="3185310"/>
              <a:ext cx="53183" cy="45428"/>
              <a:chOff x="5276168" y="3805545"/>
              <a:chExt cx="31499" cy="26906"/>
            </a:xfrm>
          </p:grpSpPr>
          <p:sp>
            <p:nvSpPr>
              <p:cNvPr id="2949" name="Google Shape;2949;p96"/>
              <p:cNvSpPr/>
              <p:nvPr/>
            </p:nvSpPr>
            <p:spPr>
              <a:xfrm>
                <a:off x="5276168" y="3805545"/>
                <a:ext cx="31499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1" extrusionOk="0">
                    <a:moveTo>
                      <a:pt x="2281" y="1"/>
                    </a:moveTo>
                    <a:cubicBezTo>
                      <a:pt x="1860" y="1"/>
                      <a:pt x="1429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4005" y="2658"/>
                      <a:pt x="4005" y="1714"/>
                    </a:cubicBezTo>
                    <a:cubicBezTo>
                      <a:pt x="4005" y="683"/>
                      <a:pt x="3163" y="1"/>
                      <a:pt x="2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96"/>
              <p:cNvSpPr/>
              <p:nvPr/>
            </p:nvSpPr>
            <p:spPr>
              <a:xfrm>
                <a:off x="5289106" y="3815219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42" y="1"/>
                    </a:moveTo>
                    <a:cubicBezTo>
                      <a:pt x="219" y="1"/>
                      <a:pt x="1" y="521"/>
                      <a:pt x="303" y="823"/>
                    </a:cubicBezTo>
                    <a:cubicBezTo>
                      <a:pt x="402" y="922"/>
                      <a:pt x="524" y="967"/>
                      <a:pt x="644" y="967"/>
                    </a:cubicBezTo>
                    <a:cubicBezTo>
                      <a:pt x="890" y="967"/>
                      <a:pt x="1126" y="778"/>
                      <a:pt x="1126" y="484"/>
                    </a:cubicBezTo>
                    <a:cubicBezTo>
                      <a:pt x="1126" y="218"/>
                      <a:pt x="908" y="1"/>
                      <a:pt x="6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1" name="Google Shape;2951;p96"/>
            <p:cNvGrpSpPr/>
            <p:nvPr/>
          </p:nvGrpSpPr>
          <p:grpSpPr>
            <a:xfrm>
              <a:off x="3905882" y="3263631"/>
              <a:ext cx="53024" cy="45495"/>
              <a:chOff x="5294053" y="3851933"/>
              <a:chExt cx="31405" cy="26945"/>
            </a:xfrm>
          </p:grpSpPr>
          <p:sp>
            <p:nvSpPr>
              <p:cNvPr id="2952" name="Google Shape;2952;p96"/>
              <p:cNvSpPr/>
              <p:nvPr/>
            </p:nvSpPr>
            <p:spPr>
              <a:xfrm>
                <a:off x="5294053" y="3851933"/>
                <a:ext cx="31405" cy="26945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6" extrusionOk="0">
                    <a:moveTo>
                      <a:pt x="2273" y="1"/>
                    </a:moveTo>
                    <a:cubicBezTo>
                      <a:pt x="1854" y="1"/>
                      <a:pt x="1426" y="158"/>
                      <a:pt x="1077" y="510"/>
                    </a:cubicBezTo>
                    <a:cubicBezTo>
                      <a:pt x="1" y="1587"/>
                      <a:pt x="763" y="3425"/>
                      <a:pt x="2287" y="3425"/>
                    </a:cubicBezTo>
                    <a:cubicBezTo>
                      <a:pt x="3231" y="3425"/>
                      <a:pt x="3993" y="2663"/>
                      <a:pt x="3993" y="1720"/>
                    </a:cubicBezTo>
                    <a:cubicBezTo>
                      <a:pt x="3993" y="688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96"/>
              <p:cNvSpPr/>
              <p:nvPr/>
            </p:nvSpPr>
            <p:spPr>
              <a:xfrm>
                <a:off x="5308234" y="3861552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5"/>
                    </a:cubicBezTo>
                    <a:cubicBezTo>
                      <a:pt x="0" y="763"/>
                      <a:pt x="218" y="968"/>
                      <a:pt x="484" y="968"/>
                    </a:cubicBezTo>
                    <a:cubicBezTo>
                      <a:pt x="750" y="968"/>
                      <a:pt x="968" y="763"/>
                      <a:pt x="968" y="485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4" name="Google Shape;2954;p96"/>
            <p:cNvGrpSpPr/>
            <p:nvPr/>
          </p:nvGrpSpPr>
          <p:grpSpPr>
            <a:xfrm>
              <a:off x="3986368" y="3263578"/>
              <a:ext cx="53024" cy="45548"/>
              <a:chOff x="5341723" y="3851902"/>
              <a:chExt cx="31405" cy="26977"/>
            </a:xfrm>
          </p:grpSpPr>
          <p:sp>
            <p:nvSpPr>
              <p:cNvPr id="2955" name="Google Shape;2955;p96"/>
              <p:cNvSpPr/>
              <p:nvPr/>
            </p:nvSpPr>
            <p:spPr>
              <a:xfrm>
                <a:off x="5341723" y="3851902"/>
                <a:ext cx="31405" cy="26977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0" extrusionOk="0">
                    <a:moveTo>
                      <a:pt x="2266" y="1"/>
                    </a:moveTo>
                    <a:cubicBezTo>
                      <a:pt x="1848" y="1"/>
                      <a:pt x="1423" y="156"/>
                      <a:pt x="1077" y="502"/>
                    </a:cubicBezTo>
                    <a:cubicBezTo>
                      <a:pt x="0" y="1578"/>
                      <a:pt x="762" y="3429"/>
                      <a:pt x="2287" y="3429"/>
                    </a:cubicBezTo>
                    <a:cubicBezTo>
                      <a:pt x="3230" y="3429"/>
                      <a:pt x="3992" y="2667"/>
                      <a:pt x="3992" y="1724"/>
                    </a:cubicBezTo>
                    <a:cubicBezTo>
                      <a:pt x="3992" y="690"/>
                      <a:pt x="3146" y="1"/>
                      <a:pt x="22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96"/>
              <p:cNvSpPr/>
              <p:nvPr/>
            </p:nvSpPr>
            <p:spPr>
              <a:xfrm>
                <a:off x="5354567" y="3861647"/>
                <a:ext cx="8950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5" extrusionOk="0">
                    <a:moveTo>
                      <a:pt x="654" y="1"/>
                    </a:moveTo>
                    <a:cubicBezTo>
                      <a:pt x="218" y="1"/>
                      <a:pt x="0" y="521"/>
                      <a:pt x="303" y="823"/>
                    </a:cubicBezTo>
                    <a:cubicBezTo>
                      <a:pt x="404" y="921"/>
                      <a:pt x="527" y="964"/>
                      <a:pt x="646" y="964"/>
                    </a:cubicBezTo>
                    <a:cubicBezTo>
                      <a:pt x="898" y="964"/>
                      <a:pt x="1138" y="772"/>
                      <a:pt x="1138" y="485"/>
                    </a:cubicBezTo>
                    <a:cubicBezTo>
                      <a:pt x="1138" y="206"/>
                      <a:pt x="920" y="1"/>
                      <a:pt x="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7" name="Google Shape;2957;p96"/>
            <p:cNvGrpSpPr/>
            <p:nvPr/>
          </p:nvGrpSpPr>
          <p:grpSpPr>
            <a:xfrm>
              <a:off x="3502046" y="2682689"/>
              <a:ext cx="53024" cy="45574"/>
              <a:chOff x="5054871" y="3507855"/>
              <a:chExt cx="31405" cy="26993"/>
            </a:xfrm>
          </p:grpSpPr>
          <p:sp>
            <p:nvSpPr>
              <p:cNvPr id="2958" name="Google Shape;2958;p96"/>
              <p:cNvSpPr/>
              <p:nvPr/>
            </p:nvSpPr>
            <p:spPr>
              <a:xfrm>
                <a:off x="5054871" y="3507855"/>
                <a:ext cx="31405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2" extrusionOk="0">
                    <a:moveTo>
                      <a:pt x="2273" y="0"/>
                    </a:moveTo>
                    <a:cubicBezTo>
                      <a:pt x="1853" y="0"/>
                      <a:pt x="1425" y="156"/>
                      <a:pt x="1077" y="504"/>
                    </a:cubicBezTo>
                    <a:cubicBezTo>
                      <a:pt x="1" y="1581"/>
                      <a:pt x="763" y="3431"/>
                      <a:pt x="2287" y="3431"/>
                    </a:cubicBezTo>
                    <a:cubicBezTo>
                      <a:pt x="3230" y="3431"/>
                      <a:pt x="3993" y="2657"/>
                      <a:pt x="3993" y="1714"/>
                    </a:cubicBezTo>
                    <a:cubicBezTo>
                      <a:pt x="3993" y="682"/>
                      <a:pt x="3151" y="0"/>
                      <a:pt x="2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96"/>
              <p:cNvSpPr/>
              <p:nvPr/>
            </p:nvSpPr>
            <p:spPr>
              <a:xfrm>
                <a:off x="5067715" y="3517521"/>
                <a:ext cx="8950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7" extrusionOk="0">
                    <a:moveTo>
                      <a:pt x="654" y="1"/>
                    </a:moveTo>
                    <a:cubicBezTo>
                      <a:pt x="218" y="1"/>
                      <a:pt x="1" y="521"/>
                      <a:pt x="315" y="823"/>
                    </a:cubicBezTo>
                    <a:cubicBezTo>
                      <a:pt x="414" y="922"/>
                      <a:pt x="536" y="967"/>
                      <a:pt x="656" y="967"/>
                    </a:cubicBezTo>
                    <a:cubicBezTo>
                      <a:pt x="902" y="967"/>
                      <a:pt x="1138" y="778"/>
                      <a:pt x="1138" y="485"/>
                    </a:cubicBezTo>
                    <a:cubicBezTo>
                      <a:pt x="1138" y="219"/>
                      <a:pt x="920" y="1"/>
                      <a:pt x="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0" name="Google Shape;2960;p96"/>
            <p:cNvGrpSpPr/>
            <p:nvPr/>
          </p:nvGrpSpPr>
          <p:grpSpPr>
            <a:xfrm>
              <a:off x="3201019" y="2965445"/>
              <a:ext cx="53024" cy="45535"/>
              <a:chOff x="4876579" y="3675325"/>
              <a:chExt cx="31405" cy="26969"/>
            </a:xfrm>
          </p:grpSpPr>
          <p:sp>
            <p:nvSpPr>
              <p:cNvPr id="2961" name="Google Shape;2961;p96"/>
              <p:cNvSpPr/>
              <p:nvPr/>
            </p:nvSpPr>
            <p:spPr>
              <a:xfrm>
                <a:off x="4876579" y="3675325"/>
                <a:ext cx="31405" cy="26969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9" extrusionOk="0">
                    <a:moveTo>
                      <a:pt x="2266" y="0"/>
                    </a:moveTo>
                    <a:cubicBezTo>
                      <a:pt x="1848" y="0"/>
                      <a:pt x="1423" y="155"/>
                      <a:pt x="1077" y="501"/>
                    </a:cubicBezTo>
                    <a:cubicBezTo>
                      <a:pt x="0" y="1578"/>
                      <a:pt x="762" y="3429"/>
                      <a:pt x="2287" y="3429"/>
                    </a:cubicBezTo>
                    <a:cubicBezTo>
                      <a:pt x="3230" y="3429"/>
                      <a:pt x="3992" y="2667"/>
                      <a:pt x="3992" y="1723"/>
                    </a:cubicBezTo>
                    <a:cubicBezTo>
                      <a:pt x="3992" y="689"/>
                      <a:pt x="3146" y="0"/>
                      <a:pt x="22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96"/>
              <p:cNvSpPr/>
              <p:nvPr/>
            </p:nvSpPr>
            <p:spPr>
              <a:xfrm>
                <a:off x="4889517" y="3684975"/>
                <a:ext cx="8856" cy="767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76" extrusionOk="0">
                    <a:moveTo>
                      <a:pt x="642" y="0"/>
                    </a:moveTo>
                    <a:cubicBezTo>
                      <a:pt x="218" y="12"/>
                      <a:pt x="0" y="520"/>
                      <a:pt x="303" y="835"/>
                    </a:cubicBezTo>
                    <a:cubicBezTo>
                      <a:pt x="400" y="932"/>
                      <a:pt x="520" y="976"/>
                      <a:pt x="638" y="976"/>
                    </a:cubicBezTo>
                    <a:cubicBezTo>
                      <a:pt x="886" y="976"/>
                      <a:pt x="1125" y="783"/>
                      <a:pt x="1125" y="496"/>
                    </a:cubicBezTo>
                    <a:cubicBezTo>
                      <a:pt x="1125" y="218"/>
                      <a:pt x="908" y="0"/>
                      <a:pt x="6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3" name="Google Shape;2963;p96"/>
            <p:cNvGrpSpPr/>
            <p:nvPr/>
          </p:nvGrpSpPr>
          <p:grpSpPr>
            <a:xfrm>
              <a:off x="3143028" y="2987409"/>
              <a:ext cx="53024" cy="45574"/>
              <a:chOff x="4842233" y="3688333"/>
              <a:chExt cx="31405" cy="26993"/>
            </a:xfrm>
          </p:grpSpPr>
          <p:sp>
            <p:nvSpPr>
              <p:cNvPr id="2964" name="Google Shape;2964;p96"/>
              <p:cNvSpPr/>
              <p:nvPr/>
            </p:nvSpPr>
            <p:spPr>
              <a:xfrm>
                <a:off x="4842233" y="3688333"/>
                <a:ext cx="31405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2" extrusionOk="0">
                    <a:moveTo>
                      <a:pt x="2273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7" y="3432"/>
                    </a:cubicBezTo>
                    <a:cubicBezTo>
                      <a:pt x="3230" y="3432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96"/>
              <p:cNvSpPr/>
              <p:nvPr/>
            </p:nvSpPr>
            <p:spPr>
              <a:xfrm>
                <a:off x="4855076" y="3698094"/>
                <a:ext cx="8856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5" extrusionOk="0">
                    <a:moveTo>
                      <a:pt x="664" y="1"/>
                    </a:moveTo>
                    <a:cubicBezTo>
                      <a:pt x="656" y="1"/>
                      <a:pt x="649" y="1"/>
                      <a:pt x="641" y="1"/>
                    </a:cubicBezTo>
                    <a:cubicBezTo>
                      <a:pt x="218" y="1"/>
                      <a:pt x="0" y="522"/>
                      <a:pt x="303" y="824"/>
                    </a:cubicBezTo>
                    <a:cubicBezTo>
                      <a:pt x="400" y="921"/>
                      <a:pt x="520" y="965"/>
                      <a:pt x="638" y="965"/>
                    </a:cubicBezTo>
                    <a:cubicBezTo>
                      <a:pt x="886" y="965"/>
                      <a:pt x="1125" y="772"/>
                      <a:pt x="1125" y="485"/>
                    </a:cubicBezTo>
                    <a:cubicBezTo>
                      <a:pt x="1125" y="215"/>
                      <a:pt x="931" y="1"/>
                      <a:pt x="6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6" name="Google Shape;2966;p96"/>
            <p:cNvGrpSpPr/>
            <p:nvPr/>
          </p:nvGrpSpPr>
          <p:grpSpPr>
            <a:xfrm>
              <a:off x="3726612" y="2851827"/>
              <a:ext cx="53024" cy="45588"/>
              <a:chOff x="5187876" y="3608032"/>
              <a:chExt cx="31405" cy="27001"/>
            </a:xfrm>
          </p:grpSpPr>
          <p:sp>
            <p:nvSpPr>
              <p:cNvPr id="2967" name="Google Shape;2967;p96"/>
              <p:cNvSpPr/>
              <p:nvPr/>
            </p:nvSpPr>
            <p:spPr>
              <a:xfrm>
                <a:off x="5187876" y="3608032"/>
                <a:ext cx="31405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3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2"/>
                      <a:pt x="763" y="3432"/>
                      <a:pt x="2287" y="3432"/>
                    </a:cubicBezTo>
                    <a:cubicBezTo>
                      <a:pt x="3231" y="3420"/>
                      <a:pt x="3993" y="2658"/>
                      <a:pt x="3993" y="1715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96"/>
              <p:cNvSpPr/>
              <p:nvPr/>
            </p:nvSpPr>
            <p:spPr>
              <a:xfrm>
                <a:off x="5202057" y="3617706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5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5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9" name="Google Shape;2969;p96"/>
            <p:cNvSpPr/>
            <p:nvPr/>
          </p:nvSpPr>
          <p:spPr>
            <a:xfrm>
              <a:off x="3650150" y="2517522"/>
              <a:ext cx="71832" cy="61672"/>
            </a:xfrm>
            <a:custGeom>
              <a:avLst/>
              <a:gdLst/>
              <a:ahLst/>
              <a:cxnLst/>
              <a:rect l="l" t="t" r="r" b="b"/>
              <a:pathLst>
                <a:path w="5409" h="4644" extrusionOk="0">
                  <a:moveTo>
                    <a:pt x="3085" y="1"/>
                  </a:moveTo>
                  <a:cubicBezTo>
                    <a:pt x="2516" y="1"/>
                    <a:pt x="1935" y="213"/>
                    <a:pt x="1465" y="688"/>
                  </a:cubicBezTo>
                  <a:cubicBezTo>
                    <a:pt x="1" y="2140"/>
                    <a:pt x="1029" y="4632"/>
                    <a:pt x="3098" y="4644"/>
                  </a:cubicBezTo>
                  <a:cubicBezTo>
                    <a:pt x="4380" y="4632"/>
                    <a:pt x="5408" y="3603"/>
                    <a:pt x="5408" y="2321"/>
                  </a:cubicBezTo>
                  <a:cubicBezTo>
                    <a:pt x="5408" y="923"/>
                    <a:pt x="4270" y="1"/>
                    <a:pt x="3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96"/>
            <p:cNvSpPr/>
            <p:nvPr/>
          </p:nvSpPr>
          <p:spPr>
            <a:xfrm>
              <a:off x="3676815" y="2533882"/>
              <a:ext cx="28937" cy="28924"/>
            </a:xfrm>
            <a:custGeom>
              <a:avLst/>
              <a:gdLst/>
              <a:ahLst/>
              <a:cxnLst/>
              <a:rect l="l" t="t" r="r" b="b"/>
              <a:pathLst>
                <a:path w="2179" h="2178" extrusionOk="0">
                  <a:moveTo>
                    <a:pt x="1090" y="0"/>
                  </a:moveTo>
                  <a:cubicBezTo>
                    <a:pt x="485" y="0"/>
                    <a:pt x="1" y="484"/>
                    <a:pt x="1" y="1089"/>
                  </a:cubicBezTo>
                  <a:cubicBezTo>
                    <a:pt x="1" y="1694"/>
                    <a:pt x="485" y="2178"/>
                    <a:pt x="1090" y="2178"/>
                  </a:cubicBezTo>
                  <a:cubicBezTo>
                    <a:pt x="1694" y="2178"/>
                    <a:pt x="2178" y="1694"/>
                    <a:pt x="2178" y="1089"/>
                  </a:cubicBezTo>
                  <a:cubicBezTo>
                    <a:pt x="2178" y="484"/>
                    <a:pt x="1694" y="0"/>
                    <a:pt x="10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71" name="Google Shape;2971;p96"/>
            <p:cNvGrpSpPr/>
            <p:nvPr/>
          </p:nvGrpSpPr>
          <p:grpSpPr>
            <a:xfrm>
              <a:off x="3863960" y="2338783"/>
              <a:ext cx="67963" cy="58084"/>
              <a:chOff x="5269224" y="3304167"/>
              <a:chExt cx="40253" cy="34402"/>
            </a:xfrm>
          </p:grpSpPr>
          <p:sp>
            <p:nvSpPr>
              <p:cNvPr id="2972" name="Google Shape;2972;p96"/>
              <p:cNvSpPr/>
              <p:nvPr/>
            </p:nvSpPr>
            <p:spPr>
              <a:xfrm>
                <a:off x="5269224" y="3304167"/>
                <a:ext cx="40253" cy="34402"/>
              </a:xfrm>
              <a:custGeom>
                <a:avLst/>
                <a:gdLst/>
                <a:ahLst/>
                <a:cxnLst/>
                <a:rect l="l" t="t" r="r" b="b"/>
                <a:pathLst>
                  <a:path w="5118" h="4374" extrusionOk="0">
                    <a:moveTo>
                      <a:pt x="2915" y="0"/>
                    </a:moveTo>
                    <a:cubicBezTo>
                      <a:pt x="2376" y="0"/>
                      <a:pt x="1827" y="201"/>
                      <a:pt x="1380" y="648"/>
                    </a:cubicBezTo>
                    <a:cubicBezTo>
                      <a:pt x="1" y="2015"/>
                      <a:pt x="980" y="4374"/>
                      <a:pt x="2928" y="4374"/>
                    </a:cubicBezTo>
                    <a:cubicBezTo>
                      <a:pt x="4126" y="4374"/>
                      <a:pt x="5105" y="3394"/>
                      <a:pt x="5118" y="2184"/>
                    </a:cubicBezTo>
                    <a:cubicBezTo>
                      <a:pt x="5109" y="869"/>
                      <a:pt x="4036" y="0"/>
                      <a:pt x="29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96"/>
              <p:cNvSpPr/>
              <p:nvPr/>
            </p:nvSpPr>
            <p:spPr>
              <a:xfrm>
                <a:off x="5284639" y="3313826"/>
                <a:ext cx="15132" cy="1514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1925" extrusionOk="0">
                    <a:moveTo>
                      <a:pt x="968" y="1"/>
                    </a:moveTo>
                    <a:cubicBezTo>
                      <a:pt x="436" y="1"/>
                      <a:pt x="0" y="436"/>
                      <a:pt x="0" y="956"/>
                    </a:cubicBezTo>
                    <a:cubicBezTo>
                      <a:pt x="0" y="1489"/>
                      <a:pt x="436" y="1924"/>
                      <a:pt x="968" y="1924"/>
                    </a:cubicBezTo>
                    <a:cubicBezTo>
                      <a:pt x="1500" y="1924"/>
                      <a:pt x="1924" y="1489"/>
                      <a:pt x="1924" y="956"/>
                    </a:cubicBezTo>
                    <a:cubicBezTo>
                      <a:pt x="1924" y="436"/>
                      <a:pt x="1500" y="1"/>
                      <a:pt x="9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4" name="Google Shape;2974;p96"/>
            <p:cNvGrpSpPr/>
            <p:nvPr/>
          </p:nvGrpSpPr>
          <p:grpSpPr>
            <a:xfrm>
              <a:off x="3962107" y="2629944"/>
              <a:ext cx="84191" cy="72133"/>
              <a:chOff x="5327354" y="3476615"/>
              <a:chExt cx="49864" cy="42723"/>
            </a:xfrm>
          </p:grpSpPr>
          <p:sp>
            <p:nvSpPr>
              <p:cNvPr id="2975" name="Google Shape;2975;p96"/>
              <p:cNvSpPr/>
              <p:nvPr/>
            </p:nvSpPr>
            <p:spPr>
              <a:xfrm>
                <a:off x="5327354" y="3476615"/>
                <a:ext cx="49864" cy="42723"/>
              </a:xfrm>
              <a:custGeom>
                <a:avLst/>
                <a:gdLst/>
                <a:ahLst/>
                <a:cxnLst/>
                <a:rect l="l" t="t" r="r" b="b"/>
                <a:pathLst>
                  <a:path w="6340" h="5432" extrusionOk="0">
                    <a:moveTo>
                      <a:pt x="3602" y="1"/>
                    </a:moveTo>
                    <a:cubicBezTo>
                      <a:pt x="2936" y="1"/>
                      <a:pt x="2257" y="248"/>
                      <a:pt x="1706" y="799"/>
                    </a:cubicBezTo>
                    <a:cubicBezTo>
                      <a:pt x="1" y="2504"/>
                      <a:pt x="1210" y="5432"/>
                      <a:pt x="3630" y="5432"/>
                    </a:cubicBezTo>
                    <a:cubicBezTo>
                      <a:pt x="5118" y="5432"/>
                      <a:pt x="6339" y="4222"/>
                      <a:pt x="6339" y="2722"/>
                    </a:cubicBezTo>
                    <a:cubicBezTo>
                      <a:pt x="6339" y="1084"/>
                      <a:pt x="4998" y="1"/>
                      <a:pt x="36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96"/>
              <p:cNvSpPr/>
              <p:nvPr/>
            </p:nvSpPr>
            <p:spPr>
              <a:xfrm>
                <a:off x="5340197" y="3486321"/>
                <a:ext cx="27315" cy="23406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2976" extrusionOk="0">
                    <a:moveTo>
                      <a:pt x="1985" y="0"/>
                    </a:moveTo>
                    <a:cubicBezTo>
                      <a:pt x="666" y="0"/>
                      <a:pt x="1" y="1597"/>
                      <a:pt x="944" y="2540"/>
                    </a:cubicBezTo>
                    <a:cubicBezTo>
                      <a:pt x="1245" y="2841"/>
                      <a:pt x="1614" y="2975"/>
                      <a:pt x="1977" y="2975"/>
                    </a:cubicBezTo>
                    <a:cubicBezTo>
                      <a:pt x="2739" y="2975"/>
                      <a:pt x="3473" y="2381"/>
                      <a:pt x="3473" y="1488"/>
                    </a:cubicBezTo>
                    <a:cubicBezTo>
                      <a:pt x="3473" y="665"/>
                      <a:pt x="2807" y="0"/>
                      <a:pt x="19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77" name="Google Shape;2977;p96"/>
            <p:cNvSpPr/>
            <p:nvPr/>
          </p:nvSpPr>
          <p:spPr>
            <a:xfrm>
              <a:off x="3899468" y="3012307"/>
              <a:ext cx="53014" cy="45418"/>
            </a:xfrm>
            <a:custGeom>
              <a:avLst/>
              <a:gdLst/>
              <a:ahLst/>
              <a:cxnLst/>
              <a:rect l="l" t="t" r="r" b="b"/>
              <a:pathLst>
                <a:path w="3992" h="3420" extrusionOk="0">
                  <a:moveTo>
                    <a:pt x="2272" y="1"/>
                  </a:moveTo>
                  <a:cubicBezTo>
                    <a:pt x="1853" y="1"/>
                    <a:pt x="1425" y="156"/>
                    <a:pt x="1077" y="505"/>
                  </a:cubicBezTo>
                  <a:cubicBezTo>
                    <a:pt x="0" y="1581"/>
                    <a:pt x="762" y="3420"/>
                    <a:pt x="2286" y="3420"/>
                  </a:cubicBezTo>
                  <a:cubicBezTo>
                    <a:pt x="3230" y="3420"/>
                    <a:pt x="3992" y="2658"/>
                    <a:pt x="3992" y="1714"/>
                  </a:cubicBezTo>
                  <a:cubicBezTo>
                    <a:pt x="3992" y="683"/>
                    <a:pt x="3150" y="1"/>
                    <a:pt x="22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96"/>
            <p:cNvSpPr/>
            <p:nvPr/>
          </p:nvSpPr>
          <p:spPr>
            <a:xfrm>
              <a:off x="3923398" y="3028641"/>
              <a:ext cx="12868" cy="12868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484" y="0"/>
                  </a:moveTo>
                  <a:cubicBezTo>
                    <a:pt x="218" y="0"/>
                    <a:pt x="0" y="218"/>
                    <a:pt x="0" y="484"/>
                  </a:cubicBezTo>
                  <a:cubicBezTo>
                    <a:pt x="0" y="750"/>
                    <a:pt x="218" y="968"/>
                    <a:pt x="484" y="968"/>
                  </a:cubicBezTo>
                  <a:cubicBezTo>
                    <a:pt x="750" y="968"/>
                    <a:pt x="968" y="750"/>
                    <a:pt x="968" y="484"/>
                  </a:cubicBezTo>
                  <a:cubicBezTo>
                    <a:pt x="968" y="218"/>
                    <a:pt x="750" y="0"/>
                    <a:pt x="4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79" name="Google Shape;2979;p96"/>
            <p:cNvGrpSpPr/>
            <p:nvPr/>
          </p:nvGrpSpPr>
          <p:grpSpPr>
            <a:xfrm>
              <a:off x="3986368" y="3135353"/>
              <a:ext cx="53024" cy="45415"/>
              <a:chOff x="5341723" y="3775957"/>
              <a:chExt cx="31405" cy="26898"/>
            </a:xfrm>
          </p:grpSpPr>
          <p:sp>
            <p:nvSpPr>
              <p:cNvPr id="2980" name="Google Shape;2980;p96"/>
              <p:cNvSpPr/>
              <p:nvPr/>
            </p:nvSpPr>
            <p:spPr>
              <a:xfrm>
                <a:off x="5341723" y="3775957"/>
                <a:ext cx="31405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0" extrusionOk="0">
                    <a:moveTo>
                      <a:pt x="2273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1"/>
                      <a:pt x="762" y="3420"/>
                      <a:pt x="2287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96"/>
              <p:cNvSpPr/>
              <p:nvPr/>
            </p:nvSpPr>
            <p:spPr>
              <a:xfrm>
                <a:off x="5354567" y="3785631"/>
                <a:ext cx="8950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7" extrusionOk="0">
                    <a:moveTo>
                      <a:pt x="654" y="0"/>
                    </a:moveTo>
                    <a:cubicBezTo>
                      <a:pt x="218" y="0"/>
                      <a:pt x="0" y="521"/>
                      <a:pt x="303" y="823"/>
                    </a:cubicBezTo>
                    <a:cubicBezTo>
                      <a:pt x="402" y="922"/>
                      <a:pt x="525" y="966"/>
                      <a:pt x="646" y="966"/>
                    </a:cubicBezTo>
                    <a:cubicBezTo>
                      <a:pt x="896" y="966"/>
                      <a:pt x="1138" y="777"/>
                      <a:pt x="1138" y="484"/>
                    </a:cubicBezTo>
                    <a:cubicBezTo>
                      <a:pt x="1138" y="218"/>
                      <a:pt x="920" y="0"/>
                      <a:pt x="6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2" name="Google Shape;2982;p96"/>
            <p:cNvGrpSpPr/>
            <p:nvPr/>
          </p:nvGrpSpPr>
          <p:grpSpPr>
            <a:xfrm>
              <a:off x="4150699" y="3005880"/>
              <a:ext cx="53024" cy="45415"/>
              <a:chOff x="5439053" y="3699274"/>
              <a:chExt cx="31405" cy="26898"/>
            </a:xfrm>
          </p:grpSpPr>
          <p:sp>
            <p:nvSpPr>
              <p:cNvPr id="2983" name="Google Shape;2983;p96"/>
              <p:cNvSpPr/>
              <p:nvPr/>
            </p:nvSpPr>
            <p:spPr>
              <a:xfrm>
                <a:off x="5439053" y="3699274"/>
                <a:ext cx="31405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0" extrusionOk="0">
                    <a:moveTo>
                      <a:pt x="2273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1"/>
                      <a:pt x="762" y="3420"/>
                      <a:pt x="2287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96"/>
              <p:cNvSpPr/>
              <p:nvPr/>
            </p:nvSpPr>
            <p:spPr>
              <a:xfrm>
                <a:off x="5453225" y="3708948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5" y="0"/>
                    </a:moveTo>
                    <a:cubicBezTo>
                      <a:pt x="219" y="0"/>
                      <a:pt x="1" y="218"/>
                      <a:pt x="1" y="484"/>
                    </a:cubicBezTo>
                    <a:cubicBezTo>
                      <a:pt x="1" y="750"/>
                      <a:pt x="219" y="968"/>
                      <a:pt x="485" y="968"/>
                    </a:cubicBezTo>
                    <a:cubicBezTo>
                      <a:pt x="751" y="968"/>
                      <a:pt x="969" y="750"/>
                      <a:pt x="969" y="484"/>
                    </a:cubicBezTo>
                    <a:cubicBezTo>
                      <a:pt x="969" y="218"/>
                      <a:pt x="751" y="0"/>
                      <a:pt x="4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5" name="Google Shape;2985;p96"/>
            <p:cNvGrpSpPr/>
            <p:nvPr/>
          </p:nvGrpSpPr>
          <p:grpSpPr>
            <a:xfrm>
              <a:off x="4105722" y="2875929"/>
              <a:ext cx="53183" cy="45574"/>
              <a:chOff x="5412414" y="3622307"/>
              <a:chExt cx="31499" cy="26993"/>
            </a:xfrm>
          </p:grpSpPr>
          <p:sp>
            <p:nvSpPr>
              <p:cNvPr id="2986" name="Google Shape;2986;p96"/>
              <p:cNvSpPr/>
              <p:nvPr/>
            </p:nvSpPr>
            <p:spPr>
              <a:xfrm>
                <a:off x="5412414" y="3622307"/>
                <a:ext cx="31499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2" extrusionOk="0">
                    <a:moveTo>
                      <a:pt x="2285" y="0"/>
                    </a:moveTo>
                    <a:cubicBezTo>
                      <a:pt x="1865" y="0"/>
                      <a:pt x="1437" y="156"/>
                      <a:pt x="1089" y="504"/>
                    </a:cubicBezTo>
                    <a:cubicBezTo>
                      <a:pt x="0" y="1581"/>
                      <a:pt x="774" y="3432"/>
                      <a:pt x="2299" y="3432"/>
                    </a:cubicBezTo>
                    <a:cubicBezTo>
                      <a:pt x="3242" y="3432"/>
                      <a:pt x="4004" y="2658"/>
                      <a:pt x="4004" y="1714"/>
                    </a:cubicBezTo>
                    <a:cubicBezTo>
                      <a:pt x="4004" y="683"/>
                      <a:pt x="3163" y="0"/>
                      <a:pt x="2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96"/>
              <p:cNvSpPr/>
              <p:nvPr/>
            </p:nvSpPr>
            <p:spPr>
              <a:xfrm>
                <a:off x="5426681" y="3632075"/>
                <a:ext cx="7527" cy="751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85" y="0"/>
                    </a:moveTo>
                    <a:cubicBezTo>
                      <a:pt x="206" y="0"/>
                      <a:pt x="1" y="206"/>
                      <a:pt x="1" y="472"/>
                    </a:cubicBezTo>
                    <a:cubicBezTo>
                      <a:pt x="1" y="738"/>
                      <a:pt x="206" y="956"/>
                      <a:pt x="485" y="956"/>
                    </a:cubicBezTo>
                    <a:cubicBezTo>
                      <a:pt x="751" y="956"/>
                      <a:pt x="956" y="738"/>
                      <a:pt x="956" y="472"/>
                    </a:cubicBezTo>
                    <a:cubicBezTo>
                      <a:pt x="956" y="206"/>
                      <a:pt x="751" y="0"/>
                      <a:pt x="4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8" name="Google Shape;2988;p96"/>
            <p:cNvGrpSpPr/>
            <p:nvPr/>
          </p:nvGrpSpPr>
          <p:grpSpPr>
            <a:xfrm>
              <a:off x="4213510" y="2625442"/>
              <a:ext cx="45309" cy="45468"/>
              <a:chOff x="5476254" y="3473949"/>
              <a:chExt cx="26835" cy="26930"/>
            </a:xfrm>
          </p:grpSpPr>
          <p:sp>
            <p:nvSpPr>
              <p:cNvPr id="2989" name="Google Shape;2989;p96"/>
              <p:cNvSpPr/>
              <p:nvPr/>
            </p:nvSpPr>
            <p:spPr>
              <a:xfrm>
                <a:off x="5476254" y="3473949"/>
                <a:ext cx="26835" cy="26930"/>
              </a:xfrm>
              <a:custGeom>
                <a:avLst/>
                <a:gdLst/>
                <a:ahLst/>
                <a:cxnLst/>
                <a:rect l="l" t="t" r="r" b="b"/>
                <a:pathLst>
                  <a:path w="3412" h="3424" extrusionOk="0">
                    <a:moveTo>
                      <a:pt x="1706" y="1"/>
                    </a:moveTo>
                    <a:cubicBezTo>
                      <a:pt x="762" y="1"/>
                      <a:pt x="0" y="775"/>
                      <a:pt x="0" y="1718"/>
                    </a:cubicBezTo>
                    <a:cubicBezTo>
                      <a:pt x="0" y="2662"/>
                      <a:pt x="762" y="3424"/>
                      <a:pt x="1706" y="3424"/>
                    </a:cubicBezTo>
                    <a:cubicBezTo>
                      <a:pt x="2649" y="3424"/>
                      <a:pt x="3411" y="2662"/>
                      <a:pt x="3411" y="1718"/>
                    </a:cubicBezTo>
                    <a:cubicBezTo>
                      <a:pt x="3411" y="775"/>
                      <a:pt x="2649" y="1"/>
                      <a:pt x="17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96"/>
              <p:cNvSpPr/>
              <p:nvPr/>
            </p:nvSpPr>
            <p:spPr>
              <a:xfrm>
                <a:off x="5485857" y="3483655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5" y="0"/>
                    </a:moveTo>
                    <a:cubicBezTo>
                      <a:pt x="219" y="0"/>
                      <a:pt x="1" y="218"/>
                      <a:pt x="1" y="484"/>
                    </a:cubicBezTo>
                    <a:cubicBezTo>
                      <a:pt x="1" y="750"/>
                      <a:pt x="219" y="968"/>
                      <a:pt x="485" y="968"/>
                    </a:cubicBezTo>
                    <a:cubicBezTo>
                      <a:pt x="751" y="968"/>
                      <a:pt x="969" y="750"/>
                      <a:pt x="969" y="484"/>
                    </a:cubicBezTo>
                    <a:cubicBezTo>
                      <a:pt x="969" y="218"/>
                      <a:pt x="751" y="0"/>
                      <a:pt x="4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1" name="Google Shape;2991;p96"/>
            <p:cNvGrpSpPr/>
            <p:nvPr/>
          </p:nvGrpSpPr>
          <p:grpSpPr>
            <a:xfrm>
              <a:off x="4362583" y="2638350"/>
              <a:ext cx="53011" cy="45415"/>
              <a:chOff x="5564547" y="3481594"/>
              <a:chExt cx="31397" cy="26898"/>
            </a:xfrm>
          </p:grpSpPr>
          <p:sp>
            <p:nvSpPr>
              <p:cNvPr id="2992" name="Google Shape;2992;p96"/>
              <p:cNvSpPr/>
              <p:nvPr/>
            </p:nvSpPr>
            <p:spPr>
              <a:xfrm>
                <a:off x="5564547" y="3481594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0"/>
                    </a:moveTo>
                    <a:cubicBezTo>
                      <a:pt x="1853" y="0"/>
                      <a:pt x="1425" y="156"/>
                      <a:pt x="1077" y="504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96"/>
              <p:cNvSpPr/>
              <p:nvPr/>
            </p:nvSpPr>
            <p:spPr>
              <a:xfrm>
                <a:off x="5578719" y="3491268"/>
                <a:ext cx="7621" cy="7613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8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4" name="Google Shape;2994;p96"/>
            <p:cNvGrpSpPr/>
            <p:nvPr/>
          </p:nvGrpSpPr>
          <p:grpSpPr>
            <a:xfrm>
              <a:off x="4311179" y="2619068"/>
              <a:ext cx="53011" cy="45428"/>
              <a:chOff x="5534101" y="3470174"/>
              <a:chExt cx="31397" cy="26906"/>
            </a:xfrm>
          </p:grpSpPr>
          <p:sp>
            <p:nvSpPr>
              <p:cNvPr id="2995" name="Google Shape;2995;p96"/>
              <p:cNvSpPr/>
              <p:nvPr/>
            </p:nvSpPr>
            <p:spPr>
              <a:xfrm>
                <a:off x="5534101" y="3470174"/>
                <a:ext cx="31397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1" extrusionOk="0">
                    <a:moveTo>
                      <a:pt x="2272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96"/>
              <p:cNvSpPr/>
              <p:nvPr/>
            </p:nvSpPr>
            <p:spPr>
              <a:xfrm>
                <a:off x="5546945" y="3479848"/>
                <a:ext cx="8950" cy="7582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4" extrusionOk="0">
                    <a:moveTo>
                      <a:pt x="653" y="1"/>
                    </a:moveTo>
                    <a:cubicBezTo>
                      <a:pt x="218" y="1"/>
                      <a:pt x="0" y="521"/>
                      <a:pt x="303" y="823"/>
                    </a:cubicBezTo>
                    <a:cubicBezTo>
                      <a:pt x="404" y="921"/>
                      <a:pt x="526" y="964"/>
                      <a:pt x="646" y="964"/>
                    </a:cubicBezTo>
                    <a:cubicBezTo>
                      <a:pt x="898" y="964"/>
                      <a:pt x="1137" y="771"/>
                      <a:pt x="1137" y="484"/>
                    </a:cubicBezTo>
                    <a:cubicBezTo>
                      <a:pt x="1137" y="218"/>
                      <a:pt x="919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7" name="Google Shape;2997;p96"/>
            <p:cNvGrpSpPr/>
            <p:nvPr/>
          </p:nvGrpSpPr>
          <p:grpSpPr>
            <a:xfrm>
              <a:off x="4440811" y="2356205"/>
              <a:ext cx="53183" cy="45481"/>
              <a:chOff x="5610879" y="3314486"/>
              <a:chExt cx="31499" cy="26938"/>
            </a:xfrm>
          </p:grpSpPr>
          <p:sp>
            <p:nvSpPr>
              <p:cNvPr id="2998" name="Google Shape;2998;p96"/>
              <p:cNvSpPr/>
              <p:nvPr/>
            </p:nvSpPr>
            <p:spPr>
              <a:xfrm>
                <a:off x="5610879" y="3314486"/>
                <a:ext cx="31499" cy="2693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5" extrusionOk="0">
                    <a:moveTo>
                      <a:pt x="2285" y="0"/>
                    </a:moveTo>
                    <a:cubicBezTo>
                      <a:pt x="1865" y="0"/>
                      <a:pt x="1437" y="157"/>
                      <a:pt x="1089" y="509"/>
                    </a:cubicBezTo>
                    <a:cubicBezTo>
                      <a:pt x="0" y="1586"/>
                      <a:pt x="774" y="3425"/>
                      <a:pt x="2299" y="3425"/>
                    </a:cubicBezTo>
                    <a:cubicBezTo>
                      <a:pt x="3242" y="3425"/>
                      <a:pt x="4004" y="2663"/>
                      <a:pt x="4004" y="1719"/>
                    </a:cubicBezTo>
                    <a:cubicBezTo>
                      <a:pt x="4004" y="688"/>
                      <a:pt x="3163" y="0"/>
                      <a:pt x="2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96"/>
              <p:cNvSpPr/>
              <p:nvPr/>
            </p:nvSpPr>
            <p:spPr>
              <a:xfrm>
                <a:off x="5623817" y="3324192"/>
                <a:ext cx="8950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5" extrusionOk="0">
                    <a:moveTo>
                      <a:pt x="675" y="1"/>
                    </a:moveTo>
                    <a:cubicBezTo>
                      <a:pt x="668" y="1"/>
                      <a:pt x="661" y="1"/>
                      <a:pt x="654" y="1"/>
                    </a:cubicBezTo>
                    <a:cubicBezTo>
                      <a:pt x="218" y="1"/>
                      <a:pt x="0" y="509"/>
                      <a:pt x="303" y="824"/>
                    </a:cubicBezTo>
                    <a:cubicBezTo>
                      <a:pt x="404" y="921"/>
                      <a:pt x="525" y="965"/>
                      <a:pt x="644" y="965"/>
                    </a:cubicBezTo>
                    <a:cubicBezTo>
                      <a:pt x="893" y="965"/>
                      <a:pt x="1129" y="772"/>
                      <a:pt x="1137" y="485"/>
                    </a:cubicBezTo>
                    <a:cubicBezTo>
                      <a:pt x="1137" y="214"/>
                      <a:pt x="931" y="1"/>
                      <a:pt x="6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0" name="Google Shape;3000;p96"/>
            <p:cNvGrpSpPr/>
            <p:nvPr/>
          </p:nvGrpSpPr>
          <p:grpSpPr>
            <a:xfrm>
              <a:off x="3130015" y="2671760"/>
              <a:ext cx="53183" cy="45415"/>
              <a:chOff x="4834525" y="3501382"/>
              <a:chExt cx="31499" cy="26898"/>
            </a:xfrm>
          </p:grpSpPr>
          <p:sp>
            <p:nvSpPr>
              <p:cNvPr id="3001" name="Google Shape;3001;p96"/>
              <p:cNvSpPr/>
              <p:nvPr/>
            </p:nvSpPr>
            <p:spPr>
              <a:xfrm>
                <a:off x="4834525" y="3501382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85" y="0"/>
                    </a:moveTo>
                    <a:cubicBezTo>
                      <a:pt x="1865" y="0"/>
                      <a:pt x="1437" y="156"/>
                      <a:pt x="1089" y="504"/>
                    </a:cubicBezTo>
                    <a:cubicBezTo>
                      <a:pt x="0" y="1581"/>
                      <a:pt x="775" y="3420"/>
                      <a:pt x="2299" y="3420"/>
                    </a:cubicBezTo>
                    <a:cubicBezTo>
                      <a:pt x="3242" y="3420"/>
                      <a:pt x="4004" y="2658"/>
                      <a:pt x="4004" y="1714"/>
                    </a:cubicBezTo>
                    <a:cubicBezTo>
                      <a:pt x="4004" y="683"/>
                      <a:pt x="3163" y="0"/>
                      <a:pt x="2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96"/>
              <p:cNvSpPr/>
              <p:nvPr/>
            </p:nvSpPr>
            <p:spPr>
              <a:xfrm>
                <a:off x="4847463" y="3511056"/>
                <a:ext cx="8950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7" extrusionOk="0">
                    <a:moveTo>
                      <a:pt x="654" y="0"/>
                    </a:moveTo>
                    <a:cubicBezTo>
                      <a:pt x="218" y="0"/>
                      <a:pt x="1" y="520"/>
                      <a:pt x="303" y="823"/>
                    </a:cubicBezTo>
                    <a:cubicBezTo>
                      <a:pt x="402" y="922"/>
                      <a:pt x="524" y="966"/>
                      <a:pt x="644" y="966"/>
                    </a:cubicBezTo>
                    <a:cubicBezTo>
                      <a:pt x="891" y="966"/>
                      <a:pt x="1130" y="777"/>
                      <a:pt x="1138" y="484"/>
                    </a:cubicBezTo>
                    <a:cubicBezTo>
                      <a:pt x="1138" y="218"/>
                      <a:pt x="920" y="0"/>
                      <a:pt x="6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3" name="Google Shape;3003;p96"/>
            <p:cNvGrpSpPr/>
            <p:nvPr/>
          </p:nvGrpSpPr>
          <p:grpSpPr>
            <a:xfrm>
              <a:off x="3237962" y="2804766"/>
              <a:ext cx="53024" cy="45415"/>
              <a:chOff x="4898460" y="3580158"/>
              <a:chExt cx="31405" cy="26898"/>
            </a:xfrm>
          </p:grpSpPr>
          <p:sp>
            <p:nvSpPr>
              <p:cNvPr id="3004" name="Google Shape;3004;p96"/>
              <p:cNvSpPr/>
              <p:nvPr/>
            </p:nvSpPr>
            <p:spPr>
              <a:xfrm>
                <a:off x="4898460" y="3580158"/>
                <a:ext cx="31405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0" extrusionOk="0">
                    <a:moveTo>
                      <a:pt x="2273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3" y="3420"/>
                      <a:pt x="2287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96"/>
              <p:cNvSpPr/>
              <p:nvPr/>
            </p:nvSpPr>
            <p:spPr>
              <a:xfrm>
                <a:off x="4911303" y="3589832"/>
                <a:ext cx="8950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7" extrusionOk="0">
                    <a:moveTo>
                      <a:pt x="654" y="0"/>
                    </a:moveTo>
                    <a:cubicBezTo>
                      <a:pt x="218" y="0"/>
                      <a:pt x="1" y="521"/>
                      <a:pt x="303" y="823"/>
                    </a:cubicBezTo>
                    <a:cubicBezTo>
                      <a:pt x="402" y="922"/>
                      <a:pt x="524" y="966"/>
                      <a:pt x="644" y="966"/>
                    </a:cubicBezTo>
                    <a:cubicBezTo>
                      <a:pt x="891" y="966"/>
                      <a:pt x="1130" y="777"/>
                      <a:pt x="1138" y="484"/>
                    </a:cubicBezTo>
                    <a:cubicBezTo>
                      <a:pt x="1138" y="218"/>
                      <a:pt x="920" y="0"/>
                      <a:pt x="6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6" name="Google Shape;3006;p96"/>
            <p:cNvGrpSpPr/>
            <p:nvPr/>
          </p:nvGrpSpPr>
          <p:grpSpPr>
            <a:xfrm>
              <a:off x="3211297" y="2851827"/>
              <a:ext cx="53183" cy="45588"/>
              <a:chOff x="4882667" y="3608032"/>
              <a:chExt cx="31499" cy="27001"/>
            </a:xfrm>
          </p:grpSpPr>
          <p:sp>
            <p:nvSpPr>
              <p:cNvPr id="3007" name="Google Shape;3007;p96"/>
              <p:cNvSpPr/>
              <p:nvPr/>
            </p:nvSpPr>
            <p:spPr>
              <a:xfrm>
                <a:off x="4882667" y="3608032"/>
                <a:ext cx="31499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3" extrusionOk="0">
                    <a:moveTo>
                      <a:pt x="2276" y="1"/>
                    </a:moveTo>
                    <a:cubicBezTo>
                      <a:pt x="1854" y="1"/>
                      <a:pt x="1425" y="157"/>
                      <a:pt x="1077" y="505"/>
                    </a:cubicBezTo>
                    <a:cubicBezTo>
                      <a:pt x="0" y="1582"/>
                      <a:pt x="763" y="3432"/>
                      <a:pt x="2287" y="3432"/>
                    </a:cubicBezTo>
                    <a:cubicBezTo>
                      <a:pt x="3230" y="3420"/>
                      <a:pt x="4004" y="2658"/>
                      <a:pt x="4004" y="1715"/>
                    </a:cubicBezTo>
                    <a:cubicBezTo>
                      <a:pt x="4004" y="683"/>
                      <a:pt x="3157" y="1"/>
                      <a:pt x="22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96"/>
              <p:cNvSpPr/>
              <p:nvPr/>
            </p:nvSpPr>
            <p:spPr>
              <a:xfrm>
                <a:off x="4895605" y="3617706"/>
                <a:ext cx="8950" cy="7653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73" extrusionOk="0">
                    <a:moveTo>
                      <a:pt x="642" y="1"/>
                    </a:moveTo>
                    <a:cubicBezTo>
                      <a:pt x="218" y="1"/>
                      <a:pt x="1" y="521"/>
                      <a:pt x="303" y="823"/>
                    </a:cubicBezTo>
                    <a:cubicBezTo>
                      <a:pt x="402" y="926"/>
                      <a:pt x="524" y="972"/>
                      <a:pt x="644" y="972"/>
                    </a:cubicBezTo>
                    <a:cubicBezTo>
                      <a:pt x="891" y="972"/>
                      <a:pt x="1130" y="778"/>
                      <a:pt x="1138" y="485"/>
                    </a:cubicBezTo>
                    <a:cubicBezTo>
                      <a:pt x="1138" y="218"/>
                      <a:pt x="920" y="1"/>
                      <a:pt x="6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9" name="Google Shape;3009;p96"/>
            <p:cNvGrpSpPr/>
            <p:nvPr/>
          </p:nvGrpSpPr>
          <p:grpSpPr>
            <a:xfrm>
              <a:off x="3144954" y="2891293"/>
              <a:ext cx="27475" cy="27329"/>
              <a:chOff x="4843373" y="3631407"/>
              <a:chExt cx="16273" cy="16186"/>
            </a:xfrm>
          </p:grpSpPr>
          <p:sp>
            <p:nvSpPr>
              <p:cNvPr id="3010" name="Google Shape;3010;p96"/>
              <p:cNvSpPr/>
              <p:nvPr/>
            </p:nvSpPr>
            <p:spPr>
              <a:xfrm>
                <a:off x="4843373" y="3631407"/>
                <a:ext cx="16273" cy="16186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058" extrusionOk="0">
                    <a:moveTo>
                      <a:pt x="1029" y="1"/>
                    </a:moveTo>
                    <a:cubicBezTo>
                      <a:pt x="460" y="1"/>
                      <a:pt x="0" y="460"/>
                      <a:pt x="0" y="1029"/>
                    </a:cubicBezTo>
                    <a:cubicBezTo>
                      <a:pt x="0" y="1597"/>
                      <a:pt x="460" y="2057"/>
                      <a:pt x="1029" y="2057"/>
                    </a:cubicBezTo>
                    <a:cubicBezTo>
                      <a:pt x="1609" y="2057"/>
                      <a:pt x="2069" y="1597"/>
                      <a:pt x="2069" y="1029"/>
                    </a:cubicBezTo>
                    <a:cubicBezTo>
                      <a:pt x="2069" y="460"/>
                      <a:pt x="1609" y="1"/>
                      <a:pt x="10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96"/>
              <p:cNvSpPr/>
              <p:nvPr/>
            </p:nvSpPr>
            <p:spPr>
              <a:xfrm>
                <a:off x="4849178" y="3637211"/>
                <a:ext cx="4672" cy="4577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82" extrusionOk="0">
                    <a:moveTo>
                      <a:pt x="291" y="1"/>
                    </a:moveTo>
                    <a:cubicBezTo>
                      <a:pt x="133" y="1"/>
                      <a:pt x="0" y="134"/>
                      <a:pt x="0" y="291"/>
                    </a:cubicBezTo>
                    <a:cubicBezTo>
                      <a:pt x="0" y="460"/>
                      <a:pt x="133" y="581"/>
                      <a:pt x="291" y="581"/>
                    </a:cubicBezTo>
                    <a:cubicBezTo>
                      <a:pt x="460" y="581"/>
                      <a:pt x="593" y="460"/>
                      <a:pt x="593" y="291"/>
                    </a:cubicBezTo>
                    <a:cubicBezTo>
                      <a:pt x="593" y="134"/>
                      <a:pt x="460" y="1"/>
                      <a:pt x="2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12" name="Google Shape;3012;p96"/>
            <p:cNvGrpSpPr/>
            <p:nvPr/>
          </p:nvGrpSpPr>
          <p:grpSpPr>
            <a:xfrm>
              <a:off x="2949775" y="2824047"/>
              <a:ext cx="53183" cy="45415"/>
              <a:chOff x="4727773" y="3591578"/>
              <a:chExt cx="31499" cy="26898"/>
            </a:xfrm>
          </p:grpSpPr>
          <p:sp>
            <p:nvSpPr>
              <p:cNvPr id="3013" name="Google Shape;3013;p96"/>
              <p:cNvSpPr/>
              <p:nvPr/>
            </p:nvSpPr>
            <p:spPr>
              <a:xfrm>
                <a:off x="4727773" y="3591578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76" y="0"/>
                    </a:moveTo>
                    <a:cubicBezTo>
                      <a:pt x="1855" y="0"/>
                      <a:pt x="1426" y="156"/>
                      <a:pt x="1077" y="504"/>
                    </a:cubicBezTo>
                    <a:cubicBezTo>
                      <a:pt x="1" y="1581"/>
                      <a:pt x="763" y="3419"/>
                      <a:pt x="2287" y="3419"/>
                    </a:cubicBezTo>
                    <a:cubicBezTo>
                      <a:pt x="3231" y="3419"/>
                      <a:pt x="3993" y="2657"/>
                      <a:pt x="4005" y="1714"/>
                    </a:cubicBezTo>
                    <a:cubicBezTo>
                      <a:pt x="4005" y="683"/>
                      <a:pt x="3158" y="0"/>
                      <a:pt x="22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96"/>
              <p:cNvSpPr/>
              <p:nvPr/>
            </p:nvSpPr>
            <p:spPr>
              <a:xfrm>
                <a:off x="4740719" y="3601244"/>
                <a:ext cx="8856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5" extrusionOk="0">
                    <a:moveTo>
                      <a:pt x="641" y="1"/>
                    </a:moveTo>
                    <a:cubicBezTo>
                      <a:pt x="206" y="1"/>
                      <a:pt x="0" y="521"/>
                      <a:pt x="302" y="824"/>
                    </a:cubicBezTo>
                    <a:cubicBezTo>
                      <a:pt x="400" y="921"/>
                      <a:pt x="520" y="964"/>
                      <a:pt x="638" y="964"/>
                    </a:cubicBezTo>
                    <a:cubicBezTo>
                      <a:pt x="886" y="964"/>
                      <a:pt x="1125" y="772"/>
                      <a:pt x="1125" y="485"/>
                    </a:cubicBezTo>
                    <a:cubicBezTo>
                      <a:pt x="1125" y="219"/>
                      <a:pt x="907" y="1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15" name="Google Shape;3015;p96"/>
            <p:cNvSpPr/>
            <p:nvPr/>
          </p:nvSpPr>
          <p:spPr>
            <a:xfrm>
              <a:off x="2821909" y="2876407"/>
              <a:ext cx="53027" cy="45431"/>
            </a:xfrm>
            <a:custGeom>
              <a:avLst/>
              <a:gdLst/>
              <a:ahLst/>
              <a:cxnLst/>
              <a:rect l="l" t="t" r="r" b="b"/>
              <a:pathLst>
                <a:path w="3993" h="3421" extrusionOk="0">
                  <a:moveTo>
                    <a:pt x="2273" y="1"/>
                  </a:moveTo>
                  <a:cubicBezTo>
                    <a:pt x="1853" y="1"/>
                    <a:pt x="1426" y="157"/>
                    <a:pt x="1077" y="505"/>
                  </a:cubicBezTo>
                  <a:cubicBezTo>
                    <a:pt x="1" y="1581"/>
                    <a:pt x="763" y="3420"/>
                    <a:pt x="2287" y="3420"/>
                  </a:cubicBezTo>
                  <a:cubicBezTo>
                    <a:pt x="3231" y="3420"/>
                    <a:pt x="3993" y="2658"/>
                    <a:pt x="3993" y="1714"/>
                  </a:cubicBezTo>
                  <a:cubicBezTo>
                    <a:pt x="3993" y="683"/>
                    <a:pt x="3151" y="1"/>
                    <a:pt x="2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96"/>
            <p:cNvSpPr/>
            <p:nvPr/>
          </p:nvSpPr>
          <p:spPr>
            <a:xfrm>
              <a:off x="2845852" y="2892741"/>
              <a:ext cx="12855" cy="12868"/>
            </a:xfrm>
            <a:custGeom>
              <a:avLst/>
              <a:gdLst/>
              <a:ahLst/>
              <a:cxnLst/>
              <a:rect l="l" t="t" r="r" b="b"/>
              <a:pathLst>
                <a:path w="968" h="969" extrusionOk="0">
                  <a:moveTo>
                    <a:pt x="484" y="1"/>
                  </a:moveTo>
                  <a:cubicBezTo>
                    <a:pt x="218" y="1"/>
                    <a:pt x="0" y="218"/>
                    <a:pt x="0" y="484"/>
                  </a:cubicBezTo>
                  <a:cubicBezTo>
                    <a:pt x="0" y="751"/>
                    <a:pt x="218" y="968"/>
                    <a:pt x="484" y="968"/>
                  </a:cubicBezTo>
                  <a:cubicBezTo>
                    <a:pt x="750" y="968"/>
                    <a:pt x="968" y="751"/>
                    <a:pt x="968" y="484"/>
                  </a:cubicBezTo>
                  <a:cubicBezTo>
                    <a:pt x="968" y="218"/>
                    <a:pt x="750" y="1"/>
                    <a:pt x="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17" name="Google Shape;3017;p96"/>
            <p:cNvGrpSpPr/>
            <p:nvPr/>
          </p:nvGrpSpPr>
          <p:grpSpPr>
            <a:xfrm>
              <a:off x="2749949" y="2800105"/>
              <a:ext cx="53183" cy="45588"/>
              <a:chOff x="4609421" y="3577398"/>
              <a:chExt cx="31499" cy="27001"/>
            </a:xfrm>
          </p:grpSpPr>
          <p:sp>
            <p:nvSpPr>
              <p:cNvPr id="3018" name="Google Shape;3018;p96"/>
              <p:cNvSpPr/>
              <p:nvPr/>
            </p:nvSpPr>
            <p:spPr>
              <a:xfrm>
                <a:off x="4609421" y="3577398"/>
                <a:ext cx="31499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3" extrusionOk="0">
                    <a:moveTo>
                      <a:pt x="2273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1"/>
                      <a:pt x="763" y="3432"/>
                      <a:pt x="2287" y="3432"/>
                    </a:cubicBezTo>
                    <a:cubicBezTo>
                      <a:pt x="3230" y="3432"/>
                      <a:pt x="3992" y="2658"/>
                      <a:pt x="4005" y="1714"/>
                    </a:cubicBezTo>
                    <a:cubicBezTo>
                      <a:pt x="3996" y="683"/>
                      <a:pt x="3152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96"/>
              <p:cNvSpPr/>
              <p:nvPr/>
            </p:nvSpPr>
            <p:spPr>
              <a:xfrm>
                <a:off x="4623594" y="3587072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5" y="1"/>
                    </a:moveTo>
                    <a:cubicBezTo>
                      <a:pt x="219" y="1"/>
                      <a:pt x="1" y="218"/>
                      <a:pt x="1" y="484"/>
                    </a:cubicBezTo>
                    <a:cubicBezTo>
                      <a:pt x="1" y="751"/>
                      <a:pt x="219" y="968"/>
                      <a:pt x="485" y="968"/>
                    </a:cubicBezTo>
                    <a:cubicBezTo>
                      <a:pt x="751" y="968"/>
                      <a:pt x="969" y="751"/>
                      <a:pt x="969" y="484"/>
                    </a:cubicBezTo>
                    <a:cubicBezTo>
                      <a:pt x="969" y="218"/>
                      <a:pt x="751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20" name="Google Shape;3020;p96"/>
            <p:cNvGrpSpPr/>
            <p:nvPr/>
          </p:nvGrpSpPr>
          <p:grpSpPr>
            <a:xfrm>
              <a:off x="2817261" y="2800105"/>
              <a:ext cx="53183" cy="45588"/>
              <a:chOff x="4649289" y="3577398"/>
              <a:chExt cx="31499" cy="27001"/>
            </a:xfrm>
          </p:grpSpPr>
          <p:sp>
            <p:nvSpPr>
              <p:cNvPr id="3021" name="Google Shape;3021;p96"/>
              <p:cNvSpPr/>
              <p:nvPr/>
            </p:nvSpPr>
            <p:spPr>
              <a:xfrm>
                <a:off x="4649289" y="3577398"/>
                <a:ext cx="31499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3" extrusionOk="0">
                    <a:moveTo>
                      <a:pt x="2275" y="1"/>
                    </a:moveTo>
                    <a:cubicBezTo>
                      <a:pt x="1854" y="1"/>
                      <a:pt x="1425" y="157"/>
                      <a:pt x="1077" y="505"/>
                    </a:cubicBezTo>
                    <a:cubicBezTo>
                      <a:pt x="0" y="1581"/>
                      <a:pt x="762" y="3432"/>
                      <a:pt x="2286" y="3432"/>
                    </a:cubicBezTo>
                    <a:cubicBezTo>
                      <a:pt x="3230" y="3432"/>
                      <a:pt x="4004" y="2658"/>
                      <a:pt x="4004" y="1714"/>
                    </a:cubicBezTo>
                    <a:cubicBezTo>
                      <a:pt x="4004" y="683"/>
                      <a:pt x="3157" y="1"/>
                      <a:pt x="2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96"/>
              <p:cNvSpPr/>
              <p:nvPr/>
            </p:nvSpPr>
            <p:spPr>
              <a:xfrm>
                <a:off x="4662227" y="3587072"/>
                <a:ext cx="8856" cy="767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76" extrusionOk="0">
                    <a:moveTo>
                      <a:pt x="641" y="1"/>
                    </a:moveTo>
                    <a:cubicBezTo>
                      <a:pt x="218" y="1"/>
                      <a:pt x="0" y="521"/>
                      <a:pt x="303" y="835"/>
                    </a:cubicBezTo>
                    <a:cubicBezTo>
                      <a:pt x="400" y="932"/>
                      <a:pt x="519" y="976"/>
                      <a:pt x="636" y="976"/>
                    </a:cubicBezTo>
                    <a:cubicBezTo>
                      <a:pt x="885" y="976"/>
                      <a:pt x="1125" y="780"/>
                      <a:pt x="1125" y="484"/>
                    </a:cubicBezTo>
                    <a:cubicBezTo>
                      <a:pt x="1125" y="218"/>
                      <a:pt x="907" y="1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23" name="Google Shape;3023;p96"/>
            <p:cNvGrpSpPr/>
            <p:nvPr/>
          </p:nvGrpSpPr>
          <p:grpSpPr>
            <a:xfrm>
              <a:off x="2743522" y="2904997"/>
              <a:ext cx="53183" cy="45428"/>
              <a:chOff x="4605614" y="3639523"/>
              <a:chExt cx="31499" cy="26906"/>
            </a:xfrm>
          </p:grpSpPr>
          <p:sp>
            <p:nvSpPr>
              <p:cNvPr id="3024" name="Google Shape;3024;p96"/>
              <p:cNvSpPr/>
              <p:nvPr/>
            </p:nvSpPr>
            <p:spPr>
              <a:xfrm>
                <a:off x="4605614" y="3639523"/>
                <a:ext cx="31499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1" extrusionOk="0">
                    <a:moveTo>
                      <a:pt x="2276" y="1"/>
                    </a:moveTo>
                    <a:cubicBezTo>
                      <a:pt x="1855" y="1"/>
                      <a:pt x="1425" y="157"/>
                      <a:pt x="1077" y="505"/>
                    </a:cubicBezTo>
                    <a:cubicBezTo>
                      <a:pt x="1" y="1582"/>
                      <a:pt x="763" y="3420"/>
                      <a:pt x="2287" y="3420"/>
                    </a:cubicBezTo>
                    <a:cubicBezTo>
                      <a:pt x="3230" y="3420"/>
                      <a:pt x="3993" y="2658"/>
                      <a:pt x="4005" y="1715"/>
                    </a:cubicBezTo>
                    <a:cubicBezTo>
                      <a:pt x="4005" y="683"/>
                      <a:pt x="3157" y="1"/>
                      <a:pt x="22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96"/>
              <p:cNvSpPr/>
              <p:nvPr/>
            </p:nvSpPr>
            <p:spPr>
              <a:xfrm>
                <a:off x="4619795" y="3649197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5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5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26" name="Google Shape;3026;p96"/>
            <p:cNvGrpSpPr/>
            <p:nvPr/>
          </p:nvGrpSpPr>
          <p:grpSpPr>
            <a:xfrm>
              <a:off x="3046647" y="2870086"/>
              <a:ext cx="45468" cy="45322"/>
              <a:chOff x="4785149" y="3618846"/>
              <a:chExt cx="26930" cy="26843"/>
            </a:xfrm>
          </p:grpSpPr>
          <p:sp>
            <p:nvSpPr>
              <p:cNvPr id="3027" name="Google Shape;3027;p96"/>
              <p:cNvSpPr/>
              <p:nvPr/>
            </p:nvSpPr>
            <p:spPr>
              <a:xfrm>
                <a:off x="4785149" y="3618846"/>
                <a:ext cx="26930" cy="26843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13" extrusionOk="0">
                    <a:moveTo>
                      <a:pt x="1718" y="1"/>
                    </a:moveTo>
                    <a:cubicBezTo>
                      <a:pt x="774" y="1"/>
                      <a:pt x="0" y="763"/>
                      <a:pt x="0" y="1707"/>
                    </a:cubicBezTo>
                    <a:cubicBezTo>
                      <a:pt x="0" y="2650"/>
                      <a:pt x="774" y="3412"/>
                      <a:pt x="1718" y="3412"/>
                    </a:cubicBezTo>
                    <a:cubicBezTo>
                      <a:pt x="2662" y="3412"/>
                      <a:pt x="3424" y="2650"/>
                      <a:pt x="3424" y="1707"/>
                    </a:cubicBezTo>
                    <a:cubicBezTo>
                      <a:pt x="3424" y="763"/>
                      <a:pt x="2662" y="1"/>
                      <a:pt x="17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96"/>
              <p:cNvSpPr/>
              <p:nvPr/>
            </p:nvSpPr>
            <p:spPr>
              <a:xfrm>
                <a:off x="4793611" y="3628457"/>
                <a:ext cx="8856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5" extrusionOk="0">
                    <a:moveTo>
                      <a:pt x="642" y="1"/>
                    </a:moveTo>
                    <a:cubicBezTo>
                      <a:pt x="206" y="1"/>
                      <a:pt x="1" y="521"/>
                      <a:pt x="303" y="823"/>
                    </a:cubicBezTo>
                    <a:cubicBezTo>
                      <a:pt x="401" y="921"/>
                      <a:pt x="521" y="964"/>
                      <a:pt x="639" y="964"/>
                    </a:cubicBezTo>
                    <a:cubicBezTo>
                      <a:pt x="887" y="964"/>
                      <a:pt x="1126" y="772"/>
                      <a:pt x="1126" y="485"/>
                    </a:cubicBezTo>
                    <a:cubicBezTo>
                      <a:pt x="1126" y="218"/>
                      <a:pt x="908" y="1"/>
                      <a:pt x="6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29" name="Google Shape;3029;p96"/>
            <p:cNvGrpSpPr/>
            <p:nvPr/>
          </p:nvGrpSpPr>
          <p:grpSpPr>
            <a:xfrm>
              <a:off x="3088889" y="2840912"/>
              <a:ext cx="53024" cy="45415"/>
              <a:chOff x="4810167" y="3601567"/>
              <a:chExt cx="31405" cy="26898"/>
            </a:xfrm>
          </p:grpSpPr>
          <p:sp>
            <p:nvSpPr>
              <p:cNvPr id="3030" name="Google Shape;3030;p96"/>
              <p:cNvSpPr/>
              <p:nvPr/>
            </p:nvSpPr>
            <p:spPr>
              <a:xfrm>
                <a:off x="4810167" y="3601567"/>
                <a:ext cx="31405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0" extrusionOk="0">
                    <a:moveTo>
                      <a:pt x="2273" y="0"/>
                    </a:moveTo>
                    <a:cubicBezTo>
                      <a:pt x="1853" y="0"/>
                      <a:pt x="1425" y="156"/>
                      <a:pt x="1077" y="504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0"/>
                      <a:pt x="2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96"/>
              <p:cNvSpPr/>
              <p:nvPr/>
            </p:nvSpPr>
            <p:spPr>
              <a:xfrm>
                <a:off x="4824348" y="3611241"/>
                <a:ext cx="7613" cy="7613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8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2" name="Google Shape;3032;p96"/>
            <p:cNvGrpSpPr/>
            <p:nvPr/>
          </p:nvGrpSpPr>
          <p:grpSpPr>
            <a:xfrm>
              <a:off x="3124065" y="2455388"/>
              <a:ext cx="53024" cy="45415"/>
              <a:chOff x="4831002" y="3373230"/>
              <a:chExt cx="31405" cy="26898"/>
            </a:xfrm>
          </p:grpSpPr>
          <p:sp>
            <p:nvSpPr>
              <p:cNvPr id="3033" name="Google Shape;3033;p96"/>
              <p:cNvSpPr/>
              <p:nvPr/>
            </p:nvSpPr>
            <p:spPr>
              <a:xfrm>
                <a:off x="4831002" y="3373230"/>
                <a:ext cx="31405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0" extrusionOk="0">
                    <a:moveTo>
                      <a:pt x="2273" y="0"/>
                    </a:moveTo>
                    <a:cubicBezTo>
                      <a:pt x="1853" y="0"/>
                      <a:pt x="1426" y="156"/>
                      <a:pt x="1077" y="504"/>
                    </a:cubicBezTo>
                    <a:cubicBezTo>
                      <a:pt x="1" y="1581"/>
                      <a:pt x="763" y="3419"/>
                      <a:pt x="2287" y="3419"/>
                    </a:cubicBezTo>
                    <a:cubicBezTo>
                      <a:pt x="3231" y="3419"/>
                      <a:pt x="3993" y="2657"/>
                      <a:pt x="3993" y="1714"/>
                    </a:cubicBezTo>
                    <a:cubicBezTo>
                      <a:pt x="3993" y="683"/>
                      <a:pt x="3151" y="0"/>
                      <a:pt x="2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96"/>
              <p:cNvSpPr/>
              <p:nvPr/>
            </p:nvSpPr>
            <p:spPr>
              <a:xfrm>
                <a:off x="4845182" y="3382896"/>
                <a:ext cx="7519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56" h="969" extrusionOk="0">
                    <a:moveTo>
                      <a:pt x="472" y="1"/>
                    </a:moveTo>
                    <a:cubicBezTo>
                      <a:pt x="206" y="1"/>
                      <a:pt x="0" y="219"/>
                      <a:pt x="0" y="485"/>
                    </a:cubicBezTo>
                    <a:cubicBezTo>
                      <a:pt x="0" y="751"/>
                      <a:pt x="206" y="969"/>
                      <a:pt x="472" y="969"/>
                    </a:cubicBezTo>
                    <a:cubicBezTo>
                      <a:pt x="750" y="969"/>
                      <a:pt x="956" y="751"/>
                      <a:pt x="956" y="485"/>
                    </a:cubicBezTo>
                    <a:cubicBezTo>
                      <a:pt x="956" y="219"/>
                      <a:pt x="750" y="1"/>
                      <a:pt x="4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5" name="Google Shape;3035;p96"/>
            <p:cNvGrpSpPr/>
            <p:nvPr/>
          </p:nvGrpSpPr>
          <p:grpSpPr>
            <a:xfrm>
              <a:off x="2935487" y="2424700"/>
              <a:ext cx="53183" cy="45588"/>
              <a:chOff x="4719311" y="3355054"/>
              <a:chExt cx="31499" cy="27001"/>
            </a:xfrm>
          </p:grpSpPr>
          <p:sp>
            <p:nvSpPr>
              <p:cNvPr id="3036" name="Google Shape;3036;p96"/>
              <p:cNvSpPr/>
              <p:nvPr/>
            </p:nvSpPr>
            <p:spPr>
              <a:xfrm>
                <a:off x="4719311" y="3355054"/>
                <a:ext cx="31499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3" extrusionOk="0">
                    <a:moveTo>
                      <a:pt x="2275" y="1"/>
                    </a:moveTo>
                    <a:cubicBezTo>
                      <a:pt x="1854" y="1"/>
                      <a:pt x="1425" y="157"/>
                      <a:pt x="1077" y="505"/>
                    </a:cubicBezTo>
                    <a:cubicBezTo>
                      <a:pt x="0" y="1581"/>
                      <a:pt x="762" y="3432"/>
                      <a:pt x="2287" y="3432"/>
                    </a:cubicBezTo>
                    <a:cubicBezTo>
                      <a:pt x="3230" y="3432"/>
                      <a:pt x="4004" y="2658"/>
                      <a:pt x="4004" y="1714"/>
                    </a:cubicBezTo>
                    <a:cubicBezTo>
                      <a:pt x="4004" y="683"/>
                      <a:pt x="3157" y="1"/>
                      <a:pt x="22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96"/>
              <p:cNvSpPr/>
              <p:nvPr/>
            </p:nvSpPr>
            <p:spPr>
              <a:xfrm>
                <a:off x="4733578" y="3364822"/>
                <a:ext cx="7527" cy="752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7" extrusionOk="0">
                    <a:moveTo>
                      <a:pt x="473" y="1"/>
                    </a:moveTo>
                    <a:cubicBezTo>
                      <a:pt x="206" y="1"/>
                      <a:pt x="1" y="206"/>
                      <a:pt x="1" y="472"/>
                    </a:cubicBezTo>
                    <a:cubicBezTo>
                      <a:pt x="1" y="738"/>
                      <a:pt x="206" y="956"/>
                      <a:pt x="473" y="956"/>
                    </a:cubicBezTo>
                    <a:cubicBezTo>
                      <a:pt x="751" y="956"/>
                      <a:pt x="956" y="738"/>
                      <a:pt x="956" y="472"/>
                    </a:cubicBezTo>
                    <a:cubicBezTo>
                      <a:pt x="956" y="206"/>
                      <a:pt x="751" y="1"/>
                      <a:pt x="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8" name="Google Shape;3038;p96"/>
            <p:cNvGrpSpPr/>
            <p:nvPr/>
          </p:nvGrpSpPr>
          <p:grpSpPr>
            <a:xfrm>
              <a:off x="3069620" y="2585445"/>
              <a:ext cx="45468" cy="45468"/>
              <a:chOff x="4798755" y="3450260"/>
              <a:chExt cx="26930" cy="26930"/>
            </a:xfrm>
          </p:grpSpPr>
          <p:sp>
            <p:nvSpPr>
              <p:cNvPr id="3039" name="Google Shape;3039;p96"/>
              <p:cNvSpPr/>
              <p:nvPr/>
            </p:nvSpPr>
            <p:spPr>
              <a:xfrm>
                <a:off x="4798755" y="3450260"/>
                <a:ext cx="26930" cy="26930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4" extrusionOk="0">
                    <a:moveTo>
                      <a:pt x="1718" y="0"/>
                    </a:moveTo>
                    <a:cubicBezTo>
                      <a:pt x="774" y="0"/>
                      <a:pt x="0" y="763"/>
                      <a:pt x="0" y="1706"/>
                    </a:cubicBezTo>
                    <a:cubicBezTo>
                      <a:pt x="0" y="2650"/>
                      <a:pt x="774" y="3424"/>
                      <a:pt x="1718" y="3424"/>
                    </a:cubicBezTo>
                    <a:cubicBezTo>
                      <a:pt x="2661" y="3424"/>
                      <a:pt x="3423" y="2650"/>
                      <a:pt x="3423" y="1706"/>
                    </a:cubicBezTo>
                    <a:cubicBezTo>
                      <a:pt x="3423" y="763"/>
                      <a:pt x="2661" y="0"/>
                      <a:pt x="17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96"/>
              <p:cNvSpPr/>
              <p:nvPr/>
            </p:nvSpPr>
            <p:spPr>
              <a:xfrm>
                <a:off x="4807218" y="3459871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42" y="0"/>
                    </a:moveTo>
                    <a:cubicBezTo>
                      <a:pt x="206" y="0"/>
                      <a:pt x="1" y="520"/>
                      <a:pt x="303" y="823"/>
                    </a:cubicBezTo>
                    <a:cubicBezTo>
                      <a:pt x="402" y="922"/>
                      <a:pt x="524" y="966"/>
                      <a:pt x="644" y="966"/>
                    </a:cubicBezTo>
                    <a:cubicBezTo>
                      <a:pt x="890" y="966"/>
                      <a:pt x="1126" y="777"/>
                      <a:pt x="1126" y="484"/>
                    </a:cubicBezTo>
                    <a:cubicBezTo>
                      <a:pt x="1126" y="218"/>
                      <a:pt x="908" y="0"/>
                      <a:pt x="6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1" name="Google Shape;3041;p96"/>
            <p:cNvGrpSpPr/>
            <p:nvPr/>
          </p:nvGrpSpPr>
          <p:grpSpPr>
            <a:xfrm>
              <a:off x="2810993" y="2614646"/>
              <a:ext cx="53024" cy="45508"/>
              <a:chOff x="4645576" y="3467555"/>
              <a:chExt cx="31405" cy="26953"/>
            </a:xfrm>
          </p:grpSpPr>
          <p:sp>
            <p:nvSpPr>
              <p:cNvPr id="3042" name="Google Shape;3042;p96"/>
              <p:cNvSpPr/>
              <p:nvPr/>
            </p:nvSpPr>
            <p:spPr>
              <a:xfrm>
                <a:off x="4645576" y="3467555"/>
                <a:ext cx="31405" cy="26953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7" extrusionOk="0">
                    <a:moveTo>
                      <a:pt x="2272" y="0"/>
                    </a:moveTo>
                    <a:cubicBezTo>
                      <a:pt x="1853" y="0"/>
                      <a:pt x="1425" y="155"/>
                      <a:pt x="1077" y="499"/>
                    </a:cubicBezTo>
                    <a:cubicBezTo>
                      <a:pt x="0" y="1576"/>
                      <a:pt x="750" y="3414"/>
                      <a:pt x="2274" y="3426"/>
                    </a:cubicBezTo>
                    <a:cubicBezTo>
                      <a:pt x="3218" y="3426"/>
                      <a:pt x="3992" y="2652"/>
                      <a:pt x="3992" y="1709"/>
                    </a:cubicBezTo>
                    <a:cubicBezTo>
                      <a:pt x="3992" y="677"/>
                      <a:pt x="3150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96"/>
              <p:cNvSpPr/>
              <p:nvPr/>
            </p:nvSpPr>
            <p:spPr>
              <a:xfrm>
                <a:off x="4659749" y="3477182"/>
                <a:ext cx="7527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69" extrusionOk="0">
                    <a:moveTo>
                      <a:pt x="472" y="1"/>
                    </a:moveTo>
                    <a:cubicBezTo>
                      <a:pt x="206" y="1"/>
                      <a:pt x="1" y="219"/>
                      <a:pt x="1" y="485"/>
                    </a:cubicBezTo>
                    <a:cubicBezTo>
                      <a:pt x="1" y="751"/>
                      <a:pt x="206" y="969"/>
                      <a:pt x="472" y="969"/>
                    </a:cubicBezTo>
                    <a:cubicBezTo>
                      <a:pt x="751" y="969"/>
                      <a:pt x="956" y="751"/>
                      <a:pt x="956" y="485"/>
                    </a:cubicBezTo>
                    <a:cubicBezTo>
                      <a:pt x="956" y="219"/>
                      <a:pt x="751" y="1"/>
                      <a:pt x="4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4" name="Google Shape;3044;p96"/>
            <p:cNvGrpSpPr/>
            <p:nvPr/>
          </p:nvGrpSpPr>
          <p:grpSpPr>
            <a:xfrm>
              <a:off x="2881998" y="2811193"/>
              <a:ext cx="53183" cy="45415"/>
              <a:chOff x="4687631" y="3583965"/>
              <a:chExt cx="31499" cy="26898"/>
            </a:xfrm>
          </p:grpSpPr>
          <p:sp>
            <p:nvSpPr>
              <p:cNvPr id="3045" name="Google Shape;3045;p96"/>
              <p:cNvSpPr/>
              <p:nvPr/>
            </p:nvSpPr>
            <p:spPr>
              <a:xfrm>
                <a:off x="4687631" y="3583965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84" y="0"/>
                    </a:moveTo>
                    <a:cubicBezTo>
                      <a:pt x="1865" y="0"/>
                      <a:pt x="1437" y="156"/>
                      <a:pt x="1089" y="504"/>
                    </a:cubicBezTo>
                    <a:cubicBezTo>
                      <a:pt x="0" y="1581"/>
                      <a:pt x="774" y="3420"/>
                      <a:pt x="2298" y="3420"/>
                    </a:cubicBezTo>
                    <a:cubicBezTo>
                      <a:pt x="3242" y="3420"/>
                      <a:pt x="4004" y="2658"/>
                      <a:pt x="4004" y="1714"/>
                    </a:cubicBezTo>
                    <a:cubicBezTo>
                      <a:pt x="4004" y="683"/>
                      <a:pt x="3162" y="0"/>
                      <a:pt x="2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96"/>
              <p:cNvSpPr/>
              <p:nvPr/>
            </p:nvSpPr>
            <p:spPr>
              <a:xfrm>
                <a:off x="4700568" y="3593639"/>
                <a:ext cx="8950" cy="7582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4" extrusionOk="0">
                    <a:moveTo>
                      <a:pt x="641" y="0"/>
                    </a:moveTo>
                    <a:cubicBezTo>
                      <a:pt x="218" y="0"/>
                      <a:pt x="0" y="520"/>
                      <a:pt x="303" y="823"/>
                    </a:cubicBezTo>
                    <a:cubicBezTo>
                      <a:pt x="404" y="920"/>
                      <a:pt x="525" y="964"/>
                      <a:pt x="644" y="964"/>
                    </a:cubicBezTo>
                    <a:cubicBezTo>
                      <a:pt x="893" y="964"/>
                      <a:pt x="1129" y="771"/>
                      <a:pt x="1137" y="484"/>
                    </a:cubicBezTo>
                    <a:cubicBezTo>
                      <a:pt x="1137" y="218"/>
                      <a:pt x="920" y="0"/>
                      <a:pt x="6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7" name="Google Shape;3047;p96"/>
            <p:cNvGrpSpPr/>
            <p:nvPr/>
          </p:nvGrpSpPr>
          <p:grpSpPr>
            <a:xfrm>
              <a:off x="2935487" y="2620994"/>
              <a:ext cx="53183" cy="45588"/>
              <a:chOff x="4719311" y="3471314"/>
              <a:chExt cx="31499" cy="27001"/>
            </a:xfrm>
          </p:grpSpPr>
          <p:sp>
            <p:nvSpPr>
              <p:cNvPr id="3048" name="Google Shape;3048;p96"/>
              <p:cNvSpPr/>
              <p:nvPr/>
            </p:nvSpPr>
            <p:spPr>
              <a:xfrm>
                <a:off x="4719311" y="3471314"/>
                <a:ext cx="31499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3" extrusionOk="0">
                    <a:moveTo>
                      <a:pt x="2285" y="1"/>
                    </a:moveTo>
                    <a:cubicBezTo>
                      <a:pt x="1865" y="1"/>
                      <a:pt x="1437" y="157"/>
                      <a:pt x="1089" y="505"/>
                    </a:cubicBezTo>
                    <a:cubicBezTo>
                      <a:pt x="0" y="1581"/>
                      <a:pt x="774" y="3432"/>
                      <a:pt x="2299" y="3432"/>
                    </a:cubicBezTo>
                    <a:cubicBezTo>
                      <a:pt x="3242" y="3432"/>
                      <a:pt x="4004" y="2658"/>
                      <a:pt x="4004" y="1715"/>
                    </a:cubicBezTo>
                    <a:cubicBezTo>
                      <a:pt x="4004" y="683"/>
                      <a:pt x="3163" y="1"/>
                      <a:pt x="2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96"/>
              <p:cNvSpPr/>
              <p:nvPr/>
            </p:nvSpPr>
            <p:spPr>
              <a:xfrm>
                <a:off x="4732249" y="3480988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42" y="1"/>
                    </a:moveTo>
                    <a:cubicBezTo>
                      <a:pt x="218" y="1"/>
                      <a:pt x="0" y="521"/>
                      <a:pt x="303" y="823"/>
                    </a:cubicBezTo>
                    <a:cubicBezTo>
                      <a:pt x="402" y="922"/>
                      <a:pt x="524" y="967"/>
                      <a:pt x="643" y="967"/>
                    </a:cubicBezTo>
                    <a:cubicBezTo>
                      <a:pt x="890" y="967"/>
                      <a:pt x="1125" y="778"/>
                      <a:pt x="1125" y="485"/>
                    </a:cubicBezTo>
                    <a:cubicBezTo>
                      <a:pt x="1125" y="218"/>
                      <a:pt x="920" y="1"/>
                      <a:pt x="6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0" name="Google Shape;3050;p96"/>
            <p:cNvGrpSpPr/>
            <p:nvPr/>
          </p:nvGrpSpPr>
          <p:grpSpPr>
            <a:xfrm>
              <a:off x="2935487" y="2558674"/>
              <a:ext cx="53183" cy="45415"/>
              <a:chOff x="4719311" y="3434404"/>
              <a:chExt cx="31499" cy="26898"/>
            </a:xfrm>
          </p:grpSpPr>
          <p:sp>
            <p:nvSpPr>
              <p:cNvPr id="3051" name="Google Shape;3051;p96"/>
              <p:cNvSpPr/>
              <p:nvPr/>
            </p:nvSpPr>
            <p:spPr>
              <a:xfrm>
                <a:off x="4719311" y="3434404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85" y="0"/>
                    </a:moveTo>
                    <a:cubicBezTo>
                      <a:pt x="1865" y="0"/>
                      <a:pt x="1437" y="156"/>
                      <a:pt x="1089" y="504"/>
                    </a:cubicBezTo>
                    <a:cubicBezTo>
                      <a:pt x="0" y="1581"/>
                      <a:pt x="774" y="3420"/>
                      <a:pt x="2299" y="3420"/>
                    </a:cubicBezTo>
                    <a:cubicBezTo>
                      <a:pt x="3242" y="3420"/>
                      <a:pt x="4004" y="2658"/>
                      <a:pt x="4004" y="1714"/>
                    </a:cubicBezTo>
                    <a:cubicBezTo>
                      <a:pt x="4004" y="683"/>
                      <a:pt x="3163" y="0"/>
                      <a:pt x="2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96"/>
              <p:cNvSpPr/>
              <p:nvPr/>
            </p:nvSpPr>
            <p:spPr>
              <a:xfrm>
                <a:off x="4732249" y="3444078"/>
                <a:ext cx="8856" cy="7582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4" extrusionOk="0">
                    <a:moveTo>
                      <a:pt x="642" y="0"/>
                    </a:moveTo>
                    <a:cubicBezTo>
                      <a:pt x="218" y="0"/>
                      <a:pt x="0" y="520"/>
                      <a:pt x="303" y="823"/>
                    </a:cubicBezTo>
                    <a:cubicBezTo>
                      <a:pt x="400" y="920"/>
                      <a:pt x="520" y="964"/>
                      <a:pt x="638" y="964"/>
                    </a:cubicBezTo>
                    <a:cubicBezTo>
                      <a:pt x="886" y="964"/>
                      <a:pt x="1125" y="771"/>
                      <a:pt x="1125" y="484"/>
                    </a:cubicBezTo>
                    <a:cubicBezTo>
                      <a:pt x="1125" y="218"/>
                      <a:pt x="920" y="0"/>
                      <a:pt x="6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3" name="Google Shape;3053;p96"/>
            <p:cNvGrpSpPr/>
            <p:nvPr/>
          </p:nvGrpSpPr>
          <p:grpSpPr>
            <a:xfrm>
              <a:off x="3019173" y="2503579"/>
              <a:ext cx="53183" cy="45415"/>
              <a:chOff x="4768876" y="3401772"/>
              <a:chExt cx="31499" cy="26898"/>
            </a:xfrm>
          </p:grpSpPr>
          <p:sp>
            <p:nvSpPr>
              <p:cNvPr id="3054" name="Google Shape;3054;p96"/>
              <p:cNvSpPr/>
              <p:nvPr/>
            </p:nvSpPr>
            <p:spPr>
              <a:xfrm>
                <a:off x="4768876" y="3401772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76" y="0"/>
                    </a:moveTo>
                    <a:cubicBezTo>
                      <a:pt x="1855" y="0"/>
                      <a:pt x="1425" y="156"/>
                      <a:pt x="1077" y="504"/>
                    </a:cubicBezTo>
                    <a:cubicBezTo>
                      <a:pt x="1" y="1581"/>
                      <a:pt x="763" y="3419"/>
                      <a:pt x="2287" y="3419"/>
                    </a:cubicBezTo>
                    <a:cubicBezTo>
                      <a:pt x="3231" y="3419"/>
                      <a:pt x="4005" y="2657"/>
                      <a:pt x="4005" y="1714"/>
                    </a:cubicBezTo>
                    <a:cubicBezTo>
                      <a:pt x="4005" y="683"/>
                      <a:pt x="3157" y="0"/>
                      <a:pt x="227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96"/>
              <p:cNvSpPr/>
              <p:nvPr/>
            </p:nvSpPr>
            <p:spPr>
              <a:xfrm>
                <a:off x="4783057" y="3411438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9"/>
                      <a:pt x="0" y="485"/>
                    </a:cubicBezTo>
                    <a:cubicBezTo>
                      <a:pt x="0" y="751"/>
                      <a:pt x="218" y="969"/>
                      <a:pt x="484" y="969"/>
                    </a:cubicBezTo>
                    <a:cubicBezTo>
                      <a:pt x="750" y="969"/>
                      <a:pt x="968" y="751"/>
                      <a:pt x="968" y="485"/>
                    </a:cubicBezTo>
                    <a:cubicBezTo>
                      <a:pt x="968" y="219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6" name="Google Shape;3056;p96"/>
            <p:cNvGrpSpPr/>
            <p:nvPr/>
          </p:nvGrpSpPr>
          <p:grpSpPr>
            <a:xfrm>
              <a:off x="3007925" y="2621100"/>
              <a:ext cx="45481" cy="45481"/>
              <a:chOff x="4762214" y="3471377"/>
              <a:chExt cx="26938" cy="26938"/>
            </a:xfrm>
          </p:grpSpPr>
          <p:sp>
            <p:nvSpPr>
              <p:cNvPr id="3057" name="Google Shape;3057;p96"/>
              <p:cNvSpPr/>
              <p:nvPr/>
            </p:nvSpPr>
            <p:spPr>
              <a:xfrm>
                <a:off x="4762214" y="3471377"/>
                <a:ext cx="26938" cy="26938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3425" extrusionOk="0">
                    <a:moveTo>
                      <a:pt x="1707" y="1"/>
                    </a:moveTo>
                    <a:cubicBezTo>
                      <a:pt x="763" y="1"/>
                      <a:pt x="1" y="763"/>
                      <a:pt x="1" y="1707"/>
                    </a:cubicBezTo>
                    <a:cubicBezTo>
                      <a:pt x="1" y="2650"/>
                      <a:pt x="763" y="3424"/>
                      <a:pt x="1707" y="3424"/>
                    </a:cubicBezTo>
                    <a:cubicBezTo>
                      <a:pt x="2662" y="3424"/>
                      <a:pt x="3424" y="2650"/>
                      <a:pt x="3424" y="1707"/>
                    </a:cubicBezTo>
                    <a:cubicBezTo>
                      <a:pt x="3424" y="763"/>
                      <a:pt x="2662" y="1"/>
                      <a:pt x="17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96"/>
              <p:cNvSpPr/>
              <p:nvPr/>
            </p:nvSpPr>
            <p:spPr>
              <a:xfrm>
                <a:off x="4770591" y="3480988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42" y="1"/>
                    </a:moveTo>
                    <a:cubicBezTo>
                      <a:pt x="218" y="1"/>
                      <a:pt x="0" y="521"/>
                      <a:pt x="303" y="823"/>
                    </a:cubicBezTo>
                    <a:cubicBezTo>
                      <a:pt x="402" y="922"/>
                      <a:pt x="524" y="967"/>
                      <a:pt x="643" y="967"/>
                    </a:cubicBezTo>
                    <a:cubicBezTo>
                      <a:pt x="890" y="967"/>
                      <a:pt x="1125" y="778"/>
                      <a:pt x="1125" y="485"/>
                    </a:cubicBezTo>
                    <a:cubicBezTo>
                      <a:pt x="1125" y="218"/>
                      <a:pt x="920" y="1"/>
                      <a:pt x="6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9" name="Google Shape;3059;p96"/>
            <p:cNvGrpSpPr/>
            <p:nvPr/>
          </p:nvGrpSpPr>
          <p:grpSpPr>
            <a:xfrm>
              <a:off x="3055637" y="2407357"/>
              <a:ext cx="53024" cy="45415"/>
              <a:chOff x="4790473" y="3344782"/>
              <a:chExt cx="31405" cy="26898"/>
            </a:xfrm>
          </p:grpSpPr>
          <p:sp>
            <p:nvSpPr>
              <p:cNvPr id="3060" name="Google Shape;3060;p96"/>
              <p:cNvSpPr/>
              <p:nvPr/>
            </p:nvSpPr>
            <p:spPr>
              <a:xfrm>
                <a:off x="4790473" y="3344782"/>
                <a:ext cx="31405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0" extrusionOk="0">
                    <a:moveTo>
                      <a:pt x="2273" y="0"/>
                    </a:moveTo>
                    <a:cubicBezTo>
                      <a:pt x="1853" y="0"/>
                      <a:pt x="1425" y="156"/>
                      <a:pt x="1077" y="504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0" y="3420"/>
                      <a:pt x="3993" y="2657"/>
                      <a:pt x="3993" y="1714"/>
                    </a:cubicBezTo>
                    <a:cubicBezTo>
                      <a:pt x="3993" y="683"/>
                      <a:pt x="3151" y="0"/>
                      <a:pt x="2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96"/>
              <p:cNvSpPr/>
              <p:nvPr/>
            </p:nvSpPr>
            <p:spPr>
              <a:xfrm>
                <a:off x="4804654" y="3354456"/>
                <a:ext cx="7613" cy="7613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8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2" name="Google Shape;3062;p96"/>
            <p:cNvGrpSpPr/>
            <p:nvPr/>
          </p:nvGrpSpPr>
          <p:grpSpPr>
            <a:xfrm>
              <a:off x="3111862" y="3430445"/>
              <a:ext cx="63143" cy="54086"/>
              <a:chOff x="4823774" y="3950733"/>
              <a:chExt cx="37398" cy="32034"/>
            </a:xfrm>
          </p:grpSpPr>
          <p:sp>
            <p:nvSpPr>
              <p:cNvPr id="3063" name="Google Shape;3063;p96"/>
              <p:cNvSpPr/>
              <p:nvPr/>
            </p:nvSpPr>
            <p:spPr>
              <a:xfrm>
                <a:off x="4823774" y="3950733"/>
                <a:ext cx="37398" cy="32034"/>
              </a:xfrm>
              <a:custGeom>
                <a:avLst/>
                <a:gdLst/>
                <a:ahLst/>
                <a:cxnLst/>
                <a:rect l="l" t="t" r="r" b="b"/>
                <a:pathLst>
                  <a:path w="4755" h="4073" extrusionOk="0">
                    <a:moveTo>
                      <a:pt x="2707" y="1"/>
                    </a:moveTo>
                    <a:cubicBezTo>
                      <a:pt x="2207" y="1"/>
                      <a:pt x="1698" y="186"/>
                      <a:pt x="1283" y="601"/>
                    </a:cubicBezTo>
                    <a:cubicBezTo>
                      <a:pt x="1" y="1883"/>
                      <a:pt x="908" y="4073"/>
                      <a:pt x="2722" y="4073"/>
                    </a:cubicBezTo>
                    <a:cubicBezTo>
                      <a:pt x="3835" y="4073"/>
                      <a:pt x="4755" y="3166"/>
                      <a:pt x="4755" y="2041"/>
                    </a:cubicBezTo>
                    <a:cubicBezTo>
                      <a:pt x="4755" y="813"/>
                      <a:pt x="3752" y="1"/>
                      <a:pt x="27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96"/>
              <p:cNvSpPr/>
              <p:nvPr/>
            </p:nvSpPr>
            <p:spPr>
              <a:xfrm>
                <a:off x="4836617" y="3960407"/>
                <a:ext cx="14849" cy="12718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1617" extrusionOk="0">
                    <a:moveTo>
                      <a:pt x="1089" y="0"/>
                    </a:moveTo>
                    <a:cubicBezTo>
                      <a:pt x="363" y="0"/>
                      <a:pt x="1" y="871"/>
                      <a:pt x="509" y="1379"/>
                    </a:cubicBezTo>
                    <a:cubicBezTo>
                      <a:pt x="673" y="1543"/>
                      <a:pt x="874" y="1616"/>
                      <a:pt x="1073" y="1616"/>
                    </a:cubicBezTo>
                    <a:cubicBezTo>
                      <a:pt x="1488" y="1616"/>
                      <a:pt x="1888" y="1294"/>
                      <a:pt x="1888" y="811"/>
                    </a:cubicBezTo>
                    <a:cubicBezTo>
                      <a:pt x="1888" y="363"/>
                      <a:pt x="1537" y="0"/>
                      <a:pt x="10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5" name="Google Shape;3065;p96"/>
            <p:cNvGrpSpPr/>
            <p:nvPr/>
          </p:nvGrpSpPr>
          <p:grpSpPr>
            <a:xfrm>
              <a:off x="3111224" y="3700306"/>
              <a:ext cx="53024" cy="45428"/>
              <a:chOff x="4823396" y="4110566"/>
              <a:chExt cx="31405" cy="26906"/>
            </a:xfrm>
          </p:grpSpPr>
          <p:sp>
            <p:nvSpPr>
              <p:cNvPr id="3066" name="Google Shape;3066;p96"/>
              <p:cNvSpPr/>
              <p:nvPr/>
            </p:nvSpPr>
            <p:spPr>
              <a:xfrm>
                <a:off x="4823396" y="4110566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2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2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5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96"/>
              <p:cNvSpPr/>
              <p:nvPr/>
            </p:nvSpPr>
            <p:spPr>
              <a:xfrm>
                <a:off x="4836240" y="4120145"/>
                <a:ext cx="8950" cy="7684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77" extrusionOk="0">
                    <a:moveTo>
                      <a:pt x="653" y="1"/>
                    </a:moveTo>
                    <a:cubicBezTo>
                      <a:pt x="218" y="1"/>
                      <a:pt x="0" y="533"/>
                      <a:pt x="303" y="835"/>
                    </a:cubicBezTo>
                    <a:cubicBezTo>
                      <a:pt x="404" y="933"/>
                      <a:pt x="527" y="976"/>
                      <a:pt x="646" y="976"/>
                    </a:cubicBezTo>
                    <a:cubicBezTo>
                      <a:pt x="898" y="976"/>
                      <a:pt x="1137" y="784"/>
                      <a:pt x="1137" y="497"/>
                    </a:cubicBezTo>
                    <a:cubicBezTo>
                      <a:pt x="1137" y="218"/>
                      <a:pt x="920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8" name="Google Shape;3068;p96"/>
            <p:cNvGrpSpPr/>
            <p:nvPr/>
          </p:nvGrpSpPr>
          <p:grpSpPr>
            <a:xfrm>
              <a:off x="3136442" y="3211656"/>
              <a:ext cx="53183" cy="45415"/>
              <a:chOff x="4838332" y="3821150"/>
              <a:chExt cx="31499" cy="26898"/>
            </a:xfrm>
          </p:grpSpPr>
          <p:sp>
            <p:nvSpPr>
              <p:cNvPr id="3069" name="Google Shape;3069;p96"/>
              <p:cNvSpPr/>
              <p:nvPr/>
            </p:nvSpPr>
            <p:spPr>
              <a:xfrm>
                <a:off x="4838332" y="3821150"/>
                <a:ext cx="31499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0" extrusionOk="0">
                    <a:moveTo>
                      <a:pt x="2285" y="1"/>
                    </a:moveTo>
                    <a:cubicBezTo>
                      <a:pt x="1865" y="1"/>
                      <a:pt x="1437" y="156"/>
                      <a:pt x="1089" y="505"/>
                    </a:cubicBezTo>
                    <a:cubicBezTo>
                      <a:pt x="0" y="1581"/>
                      <a:pt x="775" y="3420"/>
                      <a:pt x="2299" y="3420"/>
                    </a:cubicBezTo>
                    <a:cubicBezTo>
                      <a:pt x="3242" y="3420"/>
                      <a:pt x="4004" y="2658"/>
                      <a:pt x="4004" y="1714"/>
                    </a:cubicBezTo>
                    <a:cubicBezTo>
                      <a:pt x="4004" y="683"/>
                      <a:pt x="3163" y="1"/>
                      <a:pt x="2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96"/>
              <p:cNvSpPr/>
              <p:nvPr/>
            </p:nvSpPr>
            <p:spPr>
              <a:xfrm>
                <a:off x="4851270" y="3830824"/>
                <a:ext cx="8950" cy="7582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4" extrusionOk="0">
                    <a:moveTo>
                      <a:pt x="654" y="0"/>
                    </a:moveTo>
                    <a:cubicBezTo>
                      <a:pt x="218" y="0"/>
                      <a:pt x="0" y="521"/>
                      <a:pt x="303" y="823"/>
                    </a:cubicBezTo>
                    <a:cubicBezTo>
                      <a:pt x="404" y="920"/>
                      <a:pt x="526" y="964"/>
                      <a:pt x="644" y="964"/>
                    </a:cubicBezTo>
                    <a:cubicBezTo>
                      <a:pt x="893" y="964"/>
                      <a:pt x="1129" y="771"/>
                      <a:pt x="1138" y="484"/>
                    </a:cubicBezTo>
                    <a:cubicBezTo>
                      <a:pt x="1125" y="218"/>
                      <a:pt x="920" y="0"/>
                      <a:pt x="6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1" name="Google Shape;3071;p96"/>
            <p:cNvGrpSpPr/>
            <p:nvPr/>
          </p:nvGrpSpPr>
          <p:grpSpPr>
            <a:xfrm>
              <a:off x="2837499" y="3201284"/>
              <a:ext cx="62174" cy="53223"/>
              <a:chOff x="4661275" y="3815007"/>
              <a:chExt cx="36824" cy="31523"/>
            </a:xfrm>
          </p:grpSpPr>
          <p:sp>
            <p:nvSpPr>
              <p:cNvPr id="3072" name="Google Shape;3072;p96"/>
              <p:cNvSpPr/>
              <p:nvPr/>
            </p:nvSpPr>
            <p:spPr>
              <a:xfrm>
                <a:off x="4661275" y="3815007"/>
                <a:ext cx="36824" cy="31523"/>
              </a:xfrm>
              <a:custGeom>
                <a:avLst/>
                <a:gdLst/>
                <a:ahLst/>
                <a:cxnLst/>
                <a:rect l="l" t="t" r="r" b="b"/>
                <a:pathLst>
                  <a:path w="4682" h="4008" extrusionOk="0">
                    <a:moveTo>
                      <a:pt x="2663" y="0"/>
                    </a:moveTo>
                    <a:cubicBezTo>
                      <a:pt x="2169" y="0"/>
                      <a:pt x="1666" y="184"/>
                      <a:pt x="1258" y="596"/>
                    </a:cubicBezTo>
                    <a:cubicBezTo>
                      <a:pt x="0" y="1854"/>
                      <a:pt x="895" y="4007"/>
                      <a:pt x="2674" y="4007"/>
                    </a:cubicBezTo>
                    <a:cubicBezTo>
                      <a:pt x="3774" y="4007"/>
                      <a:pt x="4682" y="3112"/>
                      <a:pt x="4682" y="2011"/>
                    </a:cubicBezTo>
                    <a:cubicBezTo>
                      <a:pt x="4682" y="801"/>
                      <a:pt x="3692" y="0"/>
                      <a:pt x="26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96"/>
              <p:cNvSpPr/>
              <p:nvPr/>
            </p:nvSpPr>
            <p:spPr>
              <a:xfrm>
                <a:off x="4676211" y="3824736"/>
                <a:ext cx="12183" cy="12183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51" y="0"/>
                      <a:pt x="0" y="339"/>
                      <a:pt x="0" y="774"/>
                    </a:cubicBezTo>
                    <a:cubicBezTo>
                      <a:pt x="0" y="1198"/>
                      <a:pt x="351" y="1549"/>
                      <a:pt x="775" y="1549"/>
                    </a:cubicBezTo>
                    <a:cubicBezTo>
                      <a:pt x="1210" y="1549"/>
                      <a:pt x="1549" y="1198"/>
                      <a:pt x="1549" y="774"/>
                    </a:cubicBezTo>
                    <a:cubicBezTo>
                      <a:pt x="1549" y="339"/>
                      <a:pt x="1210" y="0"/>
                      <a:pt x="7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4" name="Google Shape;3074;p96"/>
            <p:cNvGrpSpPr/>
            <p:nvPr/>
          </p:nvGrpSpPr>
          <p:grpSpPr>
            <a:xfrm>
              <a:off x="2664815" y="3262117"/>
              <a:ext cx="56716" cy="48456"/>
              <a:chOff x="4558998" y="3851037"/>
              <a:chExt cx="33591" cy="28699"/>
            </a:xfrm>
          </p:grpSpPr>
          <p:sp>
            <p:nvSpPr>
              <p:cNvPr id="3075" name="Google Shape;3075;p96"/>
              <p:cNvSpPr/>
              <p:nvPr/>
            </p:nvSpPr>
            <p:spPr>
              <a:xfrm>
                <a:off x="4558998" y="3851037"/>
                <a:ext cx="33591" cy="28699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649" extrusionOk="0">
                    <a:moveTo>
                      <a:pt x="2430" y="0"/>
                    </a:moveTo>
                    <a:cubicBezTo>
                      <a:pt x="1980" y="0"/>
                      <a:pt x="1522" y="167"/>
                      <a:pt x="1149" y="539"/>
                    </a:cubicBezTo>
                    <a:cubicBezTo>
                      <a:pt x="0" y="1688"/>
                      <a:pt x="823" y="3648"/>
                      <a:pt x="2444" y="3648"/>
                    </a:cubicBezTo>
                    <a:cubicBezTo>
                      <a:pt x="3448" y="3648"/>
                      <a:pt x="4270" y="2838"/>
                      <a:pt x="4270" y="1822"/>
                    </a:cubicBezTo>
                    <a:cubicBezTo>
                      <a:pt x="4270" y="726"/>
                      <a:pt x="3369" y="0"/>
                      <a:pt x="24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96"/>
              <p:cNvSpPr/>
              <p:nvPr/>
            </p:nvSpPr>
            <p:spPr>
              <a:xfrm>
                <a:off x="4573557" y="386069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4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5" y="932"/>
                      <a:pt x="1185" y="594"/>
                    </a:cubicBezTo>
                    <a:cubicBezTo>
                      <a:pt x="1185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7" name="Google Shape;3077;p96"/>
            <p:cNvGrpSpPr/>
            <p:nvPr/>
          </p:nvGrpSpPr>
          <p:grpSpPr>
            <a:xfrm>
              <a:off x="2897415" y="2903417"/>
              <a:ext cx="56716" cy="48615"/>
              <a:chOff x="4696762" y="3638587"/>
              <a:chExt cx="33591" cy="28794"/>
            </a:xfrm>
          </p:grpSpPr>
          <p:sp>
            <p:nvSpPr>
              <p:cNvPr id="3078" name="Google Shape;3078;p96"/>
              <p:cNvSpPr/>
              <p:nvPr/>
            </p:nvSpPr>
            <p:spPr>
              <a:xfrm>
                <a:off x="4696762" y="3638587"/>
                <a:ext cx="33591" cy="28794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661" extrusionOk="0">
                    <a:moveTo>
                      <a:pt x="2426" y="1"/>
                    </a:moveTo>
                    <a:cubicBezTo>
                      <a:pt x="1978" y="1"/>
                      <a:pt x="1521" y="167"/>
                      <a:pt x="1150" y="539"/>
                    </a:cubicBezTo>
                    <a:cubicBezTo>
                      <a:pt x="0" y="1688"/>
                      <a:pt x="823" y="3660"/>
                      <a:pt x="2444" y="3660"/>
                    </a:cubicBezTo>
                    <a:cubicBezTo>
                      <a:pt x="3448" y="3648"/>
                      <a:pt x="4258" y="2838"/>
                      <a:pt x="4270" y="1834"/>
                    </a:cubicBezTo>
                    <a:cubicBezTo>
                      <a:pt x="4262" y="729"/>
                      <a:pt x="3363" y="1"/>
                      <a:pt x="24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96"/>
              <p:cNvSpPr/>
              <p:nvPr/>
            </p:nvSpPr>
            <p:spPr>
              <a:xfrm>
                <a:off x="4711320" y="364824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79"/>
                      <a:pt x="0" y="606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606"/>
                    </a:cubicBezTo>
                    <a:cubicBezTo>
                      <a:pt x="1186" y="279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0" name="Google Shape;3080;p96"/>
            <p:cNvGrpSpPr/>
            <p:nvPr/>
          </p:nvGrpSpPr>
          <p:grpSpPr>
            <a:xfrm>
              <a:off x="3290335" y="3410871"/>
              <a:ext cx="56556" cy="48443"/>
              <a:chOff x="4929479" y="3939140"/>
              <a:chExt cx="33497" cy="28692"/>
            </a:xfrm>
          </p:grpSpPr>
          <p:sp>
            <p:nvSpPr>
              <p:cNvPr id="3081" name="Google Shape;3081;p96"/>
              <p:cNvSpPr/>
              <p:nvPr/>
            </p:nvSpPr>
            <p:spPr>
              <a:xfrm>
                <a:off x="4929479" y="3939140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6" y="0"/>
                    </a:moveTo>
                    <a:cubicBezTo>
                      <a:pt x="1978" y="0"/>
                      <a:pt x="1521" y="167"/>
                      <a:pt x="1149" y="539"/>
                    </a:cubicBezTo>
                    <a:cubicBezTo>
                      <a:pt x="0" y="1688"/>
                      <a:pt x="811" y="3648"/>
                      <a:pt x="2431" y="3648"/>
                    </a:cubicBezTo>
                    <a:cubicBezTo>
                      <a:pt x="3448" y="3648"/>
                      <a:pt x="4258" y="2837"/>
                      <a:pt x="4258" y="1833"/>
                    </a:cubicBezTo>
                    <a:cubicBezTo>
                      <a:pt x="4258" y="729"/>
                      <a:pt x="3361" y="0"/>
                      <a:pt x="24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96"/>
              <p:cNvSpPr/>
              <p:nvPr/>
            </p:nvSpPr>
            <p:spPr>
              <a:xfrm>
                <a:off x="4943935" y="3948893"/>
                <a:ext cx="9430" cy="9328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1186" extrusionOk="0">
                    <a:moveTo>
                      <a:pt x="593" y="0"/>
                    </a:moveTo>
                    <a:cubicBezTo>
                      <a:pt x="267" y="0"/>
                      <a:pt x="1" y="267"/>
                      <a:pt x="1" y="593"/>
                    </a:cubicBezTo>
                    <a:cubicBezTo>
                      <a:pt x="1" y="920"/>
                      <a:pt x="267" y="1186"/>
                      <a:pt x="593" y="1186"/>
                    </a:cubicBezTo>
                    <a:cubicBezTo>
                      <a:pt x="932" y="1186"/>
                      <a:pt x="1198" y="920"/>
                      <a:pt x="1198" y="593"/>
                    </a:cubicBezTo>
                    <a:cubicBezTo>
                      <a:pt x="1198" y="267"/>
                      <a:pt x="932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3" name="Google Shape;3083;p96"/>
            <p:cNvGrpSpPr/>
            <p:nvPr/>
          </p:nvGrpSpPr>
          <p:grpSpPr>
            <a:xfrm>
              <a:off x="3252582" y="3490055"/>
              <a:ext cx="56556" cy="48456"/>
              <a:chOff x="4907119" y="3986039"/>
              <a:chExt cx="33497" cy="28699"/>
            </a:xfrm>
          </p:grpSpPr>
          <p:sp>
            <p:nvSpPr>
              <p:cNvPr id="3084" name="Google Shape;3084;p96"/>
              <p:cNvSpPr/>
              <p:nvPr/>
            </p:nvSpPr>
            <p:spPr>
              <a:xfrm>
                <a:off x="4907119" y="3986039"/>
                <a:ext cx="33497" cy="28699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9" extrusionOk="0">
                    <a:moveTo>
                      <a:pt x="2427" y="1"/>
                    </a:moveTo>
                    <a:cubicBezTo>
                      <a:pt x="1979" y="1"/>
                      <a:pt x="1522" y="167"/>
                      <a:pt x="1149" y="540"/>
                    </a:cubicBezTo>
                    <a:cubicBezTo>
                      <a:pt x="0" y="1689"/>
                      <a:pt x="811" y="3648"/>
                      <a:pt x="2444" y="3648"/>
                    </a:cubicBezTo>
                    <a:cubicBezTo>
                      <a:pt x="3448" y="3648"/>
                      <a:pt x="4258" y="2826"/>
                      <a:pt x="4258" y="1822"/>
                    </a:cubicBezTo>
                    <a:cubicBezTo>
                      <a:pt x="4258" y="726"/>
                      <a:pt x="3363" y="1"/>
                      <a:pt x="24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96"/>
              <p:cNvSpPr/>
              <p:nvPr/>
            </p:nvSpPr>
            <p:spPr>
              <a:xfrm>
                <a:off x="4921583" y="3995705"/>
                <a:ext cx="9422" cy="9328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1186" extrusionOk="0">
                    <a:moveTo>
                      <a:pt x="605" y="0"/>
                    </a:moveTo>
                    <a:cubicBezTo>
                      <a:pt x="266" y="0"/>
                      <a:pt x="0" y="266"/>
                      <a:pt x="0" y="593"/>
                    </a:cubicBezTo>
                    <a:cubicBezTo>
                      <a:pt x="0" y="919"/>
                      <a:pt x="266" y="1186"/>
                      <a:pt x="605" y="1186"/>
                    </a:cubicBezTo>
                    <a:cubicBezTo>
                      <a:pt x="931" y="1186"/>
                      <a:pt x="1198" y="919"/>
                      <a:pt x="1198" y="593"/>
                    </a:cubicBezTo>
                    <a:cubicBezTo>
                      <a:pt x="1198" y="266"/>
                      <a:pt x="931" y="0"/>
                      <a:pt x="6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6" name="Google Shape;3086;p96"/>
            <p:cNvGrpSpPr/>
            <p:nvPr/>
          </p:nvGrpSpPr>
          <p:grpSpPr>
            <a:xfrm>
              <a:off x="3260457" y="3594842"/>
              <a:ext cx="56716" cy="48562"/>
              <a:chOff x="4911783" y="4048102"/>
              <a:chExt cx="33591" cy="28762"/>
            </a:xfrm>
          </p:grpSpPr>
          <p:sp>
            <p:nvSpPr>
              <p:cNvPr id="3087" name="Google Shape;3087;p96"/>
              <p:cNvSpPr/>
              <p:nvPr/>
            </p:nvSpPr>
            <p:spPr>
              <a:xfrm>
                <a:off x="4911783" y="4048102"/>
                <a:ext cx="33591" cy="28762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657" extrusionOk="0">
                    <a:moveTo>
                      <a:pt x="2422" y="0"/>
                    </a:moveTo>
                    <a:cubicBezTo>
                      <a:pt x="1974" y="0"/>
                      <a:pt x="1519" y="166"/>
                      <a:pt x="1149" y="536"/>
                    </a:cubicBezTo>
                    <a:cubicBezTo>
                      <a:pt x="0" y="1685"/>
                      <a:pt x="823" y="3657"/>
                      <a:pt x="2456" y="3657"/>
                    </a:cubicBezTo>
                    <a:cubicBezTo>
                      <a:pt x="3448" y="3645"/>
                      <a:pt x="4258" y="2834"/>
                      <a:pt x="4270" y="1842"/>
                    </a:cubicBezTo>
                    <a:cubicBezTo>
                      <a:pt x="4270" y="735"/>
                      <a:pt x="3364" y="0"/>
                      <a:pt x="24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96"/>
              <p:cNvSpPr/>
              <p:nvPr/>
            </p:nvSpPr>
            <p:spPr>
              <a:xfrm>
                <a:off x="4926333" y="4057831"/>
                <a:ext cx="9336" cy="9328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1186" extrusionOk="0">
                    <a:moveTo>
                      <a:pt x="594" y="0"/>
                    </a:moveTo>
                    <a:cubicBezTo>
                      <a:pt x="267" y="0"/>
                      <a:pt x="1" y="266"/>
                      <a:pt x="1" y="593"/>
                    </a:cubicBezTo>
                    <a:cubicBezTo>
                      <a:pt x="1" y="920"/>
                      <a:pt x="267" y="1186"/>
                      <a:pt x="594" y="1186"/>
                    </a:cubicBezTo>
                    <a:cubicBezTo>
                      <a:pt x="920" y="1186"/>
                      <a:pt x="1186" y="920"/>
                      <a:pt x="1186" y="593"/>
                    </a:cubicBezTo>
                    <a:cubicBezTo>
                      <a:pt x="1186" y="266"/>
                      <a:pt x="920" y="0"/>
                      <a:pt x="5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89" name="Google Shape;3089;p96"/>
            <p:cNvSpPr/>
            <p:nvPr/>
          </p:nvSpPr>
          <p:spPr>
            <a:xfrm>
              <a:off x="2925686" y="3402997"/>
              <a:ext cx="56560" cy="48445"/>
            </a:xfrm>
            <a:custGeom>
              <a:avLst/>
              <a:gdLst/>
              <a:ahLst/>
              <a:cxnLst/>
              <a:rect l="l" t="t" r="r" b="b"/>
              <a:pathLst>
                <a:path w="4259" h="3648" extrusionOk="0">
                  <a:moveTo>
                    <a:pt x="2422" y="0"/>
                  </a:moveTo>
                  <a:cubicBezTo>
                    <a:pt x="1974" y="0"/>
                    <a:pt x="1518" y="167"/>
                    <a:pt x="1150" y="539"/>
                  </a:cubicBezTo>
                  <a:cubicBezTo>
                    <a:pt x="0" y="1688"/>
                    <a:pt x="811" y="3648"/>
                    <a:pt x="2432" y="3648"/>
                  </a:cubicBezTo>
                  <a:cubicBezTo>
                    <a:pt x="3436" y="3648"/>
                    <a:pt x="4258" y="2838"/>
                    <a:pt x="4258" y="1821"/>
                  </a:cubicBezTo>
                  <a:cubicBezTo>
                    <a:pt x="4258" y="726"/>
                    <a:pt x="3357" y="0"/>
                    <a:pt x="2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96"/>
            <p:cNvSpPr/>
            <p:nvPr/>
          </p:nvSpPr>
          <p:spPr>
            <a:xfrm>
              <a:off x="2950107" y="3419303"/>
              <a:ext cx="15750" cy="15923"/>
            </a:xfrm>
            <a:custGeom>
              <a:avLst/>
              <a:gdLst/>
              <a:ahLst/>
              <a:cxnLst/>
              <a:rect l="l" t="t" r="r" b="b"/>
              <a:pathLst>
                <a:path w="1186" h="1199" extrusionOk="0">
                  <a:moveTo>
                    <a:pt x="593" y="1"/>
                  </a:moveTo>
                  <a:cubicBezTo>
                    <a:pt x="266" y="1"/>
                    <a:pt x="0" y="267"/>
                    <a:pt x="0" y="593"/>
                  </a:cubicBezTo>
                  <a:cubicBezTo>
                    <a:pt x="0" y="932"/>
                    <a:pt x="266" y="1198"/>
                    <a:pt x="593" y="1198"/>
                  </a:cubicBezTo>
                  <a:cubicBezTo>
                    <a:pt x="919" y="1198"/>
                    <a:pt x="1186" y="932"/>
                    <a:pt x="1186" y="593"/>
                  </a:cubicBezTo>
                  <a:cubicBezTo>
                    <a:pt x="1186" y="267"/>
                    <a:pt x="919" y="1"/>
                    <a:pt x="5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91" name="Google Shape;3091;p96"/>
            <p:cNvGrpSpPr/>
            <p:nvPr/>
          </p:nvGrpSpPr>
          <p:grpSpPr>
            <a:xfrm>
              <a:off x="3008615" y="3239847"/>
              <a:ext cx="71615" cy="61244"/>
              <a:chOff x="4762623" y="3837847"/>
              <a:chExt cx="42416" cy="36273"/>
            </a:xfrm>
          </p:grpSpPr>
          <p:sp>
            <p:nvSpPr>
              <p:cNvPr id="3092" name="Google Shape;3092;p96"/>
              <p:cNvSpPr/>
              <p:nvPr/>
            </p:nvSpPr>
            <p:spPr>
              <a:xfrm>
                <a:off x="4762623" y="3837847"/>
                <a:ext cx="42416" cy="36273"/>
              </a:xfrm>
              <a:custGeom>
                <a:avLst/>
                <a:gdLst/>
                <a:ahLst/>
                <a:cxnLst/>
                <a:rect l="l" t="t" r="r" b="b"/>
                <a:pathLst>
                  <a:path w="5393" h="4612" extrusionOk="0">
                    <a:moveTo>
                      <a:pt x="3064" y="1"/>
                    </a:moveTo>
                    <a:cubicBezTo>
                      <a:pt x="2496" y="1"/>
                      <a:pt x="1918" y="211"/>
                      <a:pt x="1449" y="680"/>
                    </a:cubicBezTo>
                    <a:cubicBezTo>
                      <a:pt x="1" y="2128"/>
                      <a:pt x="1033" y="4611"/>
                      <a:pt x="3067" y="4611"/>
                    </a:cubicBezTo>
                    <a:cubicBezTo>
                      <a:pt x="3072" y="4611"/>
                      <a:pt x="3077" y="4611"/>
                      <a:pt x="3082" y="4611"/>
                    </a:cubicBezTo>
                    <a:cubicBezTo>
                      <a:pt x="4352" y="4611"/>
                      <a:pt x="5380" y="3583"/>
                      <a:pt x="5392" y="2313"/>
                    </a:cubicBezTo>
                    <a:cubicBezTo>
                      <a:pt x="5392" y="921"/>
                      <a:pt x="4251" y="1"/>
                      <a:pt x="30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96"/>
              <p:cNvSpPr/>
              <p:nvPr/>
            </p:nvSpPr>
            <p:spPr>
              <a:xfrm>
                <a:off x="4775538" y="3847568"/>
                <a:ext cx="19796" cy="16957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2156" extrusionOk="0">
                    <a:moveTo>
                      <a:pt x="1440" y="0"/>
                    </a:moveTo>
                    <a:cubicBezTo>
                      <a:pt x="484" y="0"/>
                      <a:pt x="0" y="1162"/>
                      <a:pt x="678" y="1839"/>
                    </a:cubicBezTo>
                    <a:cubicBezTo>
                      <a:pt x="896" y="2058"/>
                      <a:pt x="1165" y="2155"/>
                      <a:pt x="1429" y="2155"/>
                    </a:cubicBezTo>
                    <a:cubicBezTo>
                      <a:pt x="1984" y="2155"/>
                      <a:pt x="2517" y="1724"/>
                      <a:pt x="2517" y="1077"/>
                    </a:cubicBezTo>
                    <a:cubicBezTo>
                      <a:pt x="2517" y="484"/>
                      <a:pt x="2045" y="0"/>
                      <a:pt x="14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4" name="Google Shape;3094;p96"/>
            <p:cNvGrpSpPr/>
            <p:nvPr/>
          </p:nvGrpSpPr>
          <p:grpSpPr>
            <a:xfrm>
              <a:off x="2980623" y="3690851"/>
              <a:ext cx="56556" cy="48456"/>
              <a:chOff x="4746044" y="4104966"/>
              <a:chExt cx="33497" cy="28699"/>
            </a:xfrm>
          </p:grpSpPr>
          <p:sp>
            <p:nvSpPr>
              <p:cNvPr id="3095" name="Google Shape;3095;p96"/>
              <p:cNvSpPr/>
              <p:nvPr/>
            </p:nvSpPr>
            <p:spPr>
              <a:xfrm>
                <a:off x="4746044" y="4104966"/>
                <a:ext cx="33497" cy="28699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9" extrusionOk="0">
                    <a:moveTo>
                      <a:pt x="2428" y="1"/>
                    </a:moveTo>
                    <a:cubicBezTo>
                      <a:pt x="1979" y="1"/>
                      <a:pt x="1522" y="167"/>
                      <a:pt x="1150" y="540"/>
                    </a:cubicBezTo>
                    <a:cubicBezTo>
                      <a:pt x="0" y="1677"/>
                      <a:pt x="811" y="3648"/>
                      <a:pt x="2432" y="3648"/>
                    </a:cubicBezTo>
                    <a:cubicBezTo>
                      <a:pt x="3436" y="3648"/>
                      <a:pt x="4259" y="2826"/>
                      <a:pt x="4259" y="1822"/>
                    </a:cubicBezTo>
                    <a:cubicBezTo>
                      <a:pt x="4259" y="726"/>
                      <a:pt x="3363" y="1"/>
                      <a:pt x="2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96"/>
              <p:cNvSpPr/>
              <p:nvPr/>
            </p:nvSpPr>
            <p:spPr>
              <a:xfrm>
                <a:off x="4758887" y="4114632"/>
                <a:ext cx="11042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192" extrusionOk="0">
                    <a:moveTo>
                      <a:pt x="799" y="0"/>
                    </a:moveTo>
                    <a:cubicBezTo>
                      <a:pt x="267" y="0"/>
                      <a:pt x="1" y="641"/>
                      <a:pt x="376" y="1016"/>
                    </a:cubicBezTo>
                    <a:cubicBezTo>
                      <a:pt x="497" y="1137"/>
                      <a:pt x="645" y="1191"/>
                      <a:pt x="792" y="1191"/>
                    </a:cubicBezTo>
                    <a:cubicBezTo>
                      <a:pt x="1099" y="1191"/>
                      <a:pt x="1396" y="953"/>
                      <a:pt x="1404" y="593"/>
                    </a:cubicBezTo>
                    <a:cubicBezTo>
                      <a:pt x="1404" y="266"/>
                      <a:pt x="1126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7" name="Google Shape;3097;p96"/>
            <p:cNvGrpSpPr/>
            <p:nvPr/>
          </p:nvGrpSpPr>
          <p:grpSpPr>
            <a:xfrm>
              <a:off x="3172429" y="3788082"/>
              <a:ext cx="56716" cy="48562"/>
              <a:chOff x="4859646" y="4162554"/>
              <a:chExt cx="33591" cy="28762"/>
            </a:xfrm>
          </p:grpSpPr>
          <p:sp>
            <p:nvSpPr>
              <p:cNvPr id="3098" name="Google Shape;3098;p96"/>
              <p:cNvSpPr/>
              <p:nvPr/>
            </p:nvSpPr>
            <p:spPr>
              <a:xfrm>
                <a:off x="4859646" y="4162554"/>
                <a:ext cx="33591" cy="28762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657" extrusionOk="0">
                    <a:moveTo>
                      <a:pt x="2423" y="0"/>
                    </a:moveTo>
                    <a:cubicBezTo>
                      <a:pt x="1975" y="0"/>
                      <a:pt x="1520" y="166"/>
                      <a:pt x="1149" y="536"/>
                    </a:cubicBezTo>
                    <a:cubicBezTo>
                      <a:pt x="0" y="1685"/>
                      <a:pt x="823" y="3657"/>
                      <a:pt x="2444" y="3657"/>
                    </a:cubicBezTo>
                    <a:cubicBezTo>
                      <a:pt x="3448" y="3657"/>
                      <a:pt x="4258" y="2834"/>
                      <a:pt x="4270" y="1830"/>
                    </a:cubicBezTo>
                    <a:cubicBezTo>
                      <a:pt x="4270" y="732"/>
                      <a:pt x="3365" y="0"/>
                      <a:pt x="24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96"/>
              <p:cNvSpPr/>
              <p:nvPr/>
            </p:nvSpPr>
            <p:spPr>
              <a:xfrm>
                <a:off x="4874196" y="4172283"/>
                <a:ext cx="9336" cy="9336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1187" extrusionOk="0">
                    <a:moveTo>
                      <a:pt x="594" y="1"/>
                    </a:moveTo>
                    <a:cubicBezTo>
                      <a:pt x="267" y="1"/>
                      <a:pt x="1" y="267"/>
                      <a:pt x="1" y="593"/>
                    </a:cubicBezTo>
                    <a:cubicBezTo>
                      <a:pt x="1" y="920"/>
                      <a:pt x="267" y="1186"/>
                      <a:pt x="594" y="1186"/>
                    </a:cubicBezTo>
                    <a:cubicBezTo>
                      <a:pt x="920" y="1186"/>
                      <a:pt x="1186" y="920"/>
                      <a:pt x="1186" y="593"/>
                    </a:cubicBezTo>
                    <a:cubicBezTo>
                      <a:pt x="1186" y="267"/>
                      <a:pt x="920" y="1"/>
                      <a:pt x="5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0" name="Google Shape;3100;p96"/>
            <p:cNvGrpSpPr/>
            <p:nvPr/>
          </p:nvGrpSpPr>
          <p:grpSpPr>
            <a:xfrm>
              <a:off x="1075792" y="2305943"/>
              <a:ext cx="1395943" cy="1855831"/>
              <a:chOff x="3617857" y="3284717"/>
              <a:chExt cx="826785" cy="1099165"/>
            </a:xfrm>
          </p:grpSpPr>
          <p:sp>
            <p:nvSpPr>
              <p:cNvPr id="3101" name="Google Shape;3101;p96"/>
              <p:cNvSpPr/>
              <p:nvPr/>
            </p:nvSpPr>
            <p:spPr>
              <a:xfrm>
                <a:off x="4155028" y="3869354"/>
                <a:ext cx="289613" cy="514528"/>
              </a:xfrm>
              <a:custGeom>
                <a:avLst/>
                <a:gdLst/>
                <a:ahLst/>
                <a:cxnLst/>
                <a:rect l="l" t="t" r="r" b="b"/>
                <a:pathLst>
                  <a:path w="36823" h="65420" fill="none" extrusionOk="0">
                    <a:moveTo>
                      <a:pt x="5928" y="64827"/>
                    </a:moveTo>
                    <a:lnTo>
                      <a:pt x="6158" y="49755"/>
                    </a:lnTo>
                    <a:lnTo>
                      <a:pt x="8202" y="42327"/>
                    </a:lnTo>
                    <a:lnTo>
                      <a:pt x="8795" y="36351"/>
                    </a:lnTo>
                    <a:lnTo>
                      <a:pt x="8795" y="28912"/>
                    </a:lnTo>
                    <a:lnTo>
                      <a:pt x="3049" y="23347"/>
                    </a:lnTo>
                    <a:lnTo>
                      <a:pt x="0" y="12291"/>
                    </a:lnTo>
                    <a:lnTo>
                      <a:pt x="11601" y="1"/>
                    </a:lnTo>
                    <a:lnTo>
                      <a:pt x="19319" y="4259"/>
                    </a:lnTo>
                    <a:lnTo>
                      <a:pt x="27266" y="11747"/>
                    </a:lnTo>
                    <a:lnTo>
                      <a:pt x="36823" y="15472"/>
                    </a:lnTo>
                    <a:lnTo>
                      <a:pt x="34827" y="25803"/>
                    </a:lnTo>
                    <a:lnTo>
                      <a:pt x="26722" y="36944"/>
                    </a:lnTo>
                    <a:lnTo>
                      <a:pt x="19924" y="49198"/>
                    </a:lnTo>
                    <a:lnTo>
                      <a:pt x="11008" y="60690"/>
                    </a:lnTo>
                    <a:lnTo>
                      <a:pt x="5335" y="6542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96"/>
              <p:cNvSpPr/>
              <p:nvPr/>
            </p:nvSpPr>
            <p:spPr>
              <a:xfrm>
                <a:off x="3617857" y="3284717"/>
                <a:ext cx="662957" cy="685970"/>
              </a:xfrm>
              <a:custGeom>
                <a:avLst/>
                <a:gdLst/>
                <a:ahLst/>
                <a:cxnLst/>
                <a:rect l="l" t="t" r="r" b="b"/>
                <a:pathLst>
                  <a:path w="84292" h="87218" fill="none" extrusionOk="0">
                    <a:moveTo>
                      <a:pt x="79900" y="75157"/>
                    </a:moveTo>
                    <a:lnTo>
                      <a:pt x="77916" y="83262"/>
                    </a:lnTo>
                    <a:lnTo>
                      <a:pt x="68299" y="87218"/>
                    </a:lnTo>
                    <a:lnTo>
                      <a:pt x="61610" y="72314"/>
                    </a:lnTo>
                    <a:lnTo>
                      <a:pt x="48376" y="64524"/>
                    </a:lnTo>
                    <a:lnTo>
                      <a:pt x="37489" y="50685"/>
                    </a:lnTo>
                    <a:lnTo>
                      <a:pt x="32771" y="39181"/>
                    </a:lnTo>
                    <a:lnTo>
                      <a:pt x="28525" y="27000"/>
                    </a:lnTo>
                    <a:lnTo>
                      <a:pt x="19779" y="19379"/>
                    </a:lnTo>
                    <a:lnTo>
                      <a:pt x="1" y="14057"/>
                    </a:lnTo>
                    <a:lnTo>
                      <a:pt x="5227" y="0"/>
                    </a:lnTo>
                    <a:lnTo>
                      <a:pt x="40380" y="3605"/>
                    </a:lnTo>
                    <a:lnTo>
                      <a:pt x="53662" y="9254"/>
                    </a:lnTo>
                    <a:lnTo>
                      <a:pt x="56711" y="17734"/>
                    </a:lnTo>
                    <a:lnTo>
                      <a:pt x="69727" y="26177"/>
                    </a:lnTo>
                    <a:lnTo>
                      <a:pt x="84291" y="20649"/>
                    </a:lnTo>
                    <a:lnTo>
                      <a:pt x="79465" y="38165"/>
                    </a:lnTo>
                    <a:lnTo>
                      <a:pt x="72207" y="46960"/>
                    </a:lnTo>
                    <a:lnTo>
                      <a:pt x="64791" y="54677"/>
                    </a:lnTo>
                    <a:lnTo>
                      <a:pt x="54497" y="63206"/>
                    </a:lnTo>
                    <a:lnTo>
                      <a:pt x="62094" y="63556"/>
                    </a:lnTo>
                    <a:lnTo>
                      <a:pt x="66098" y="74335"/>
                    </a:lnTo>
                    <a:close/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96"/>
              <p:cNvSpPr/>
              <p:nvPr/>
            </p:nvSpPr>
            <p:spPr>
              <a:xfrm>
                <a:off x="4230666" y="3943372"/>
                <a:ext cx="15612" cy="77934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9909" fill="none" extrusionOk="0">
                    <a:moveTo>
                      <a:pt x="1984" y="9908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96"/>
              <p:cNvSpPr/>
              <p:nvPr/>
            </p:nvSpPr>
            <p:spPr>
              <a:xfrm>
                <a:off x="4230666" y="3902843"/>
                <a:ext cx="138817" cy="116937"/>
              </a:xfrm>
              <a:custGeom>
                <a:avLst/>
                <a:gdLst/>
                <a:ahLst/>
                <a:cxnLst/>
                <a:rect l="l" t="t" r="r" b="b"/>
                <a:pathLst>
                  <a:path w="17650" h="14868" fill="none" extrusionOk="0">
                    <a:moveTo>
                      <a:pt x="11952" y="14868"/>
                    </a:moveTo>
                    <a:lnTo>
                      <a:pt x="0" y="4670"/>
                    </a:lnTo>
                    <a:lnTo>
                      <a:pt x="9702" y="1"/>
                    </a:lnTo>
                    <a:lnTo>
                      <a:pt x="17649" y="7489"/>
                    </a:lnTo>
                    <a:close/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96"/>
              <p:cNvSpPr/>
              <p:nvPr/>
            </p:nvSpPr>
            <p:spPr>
              <a:xfrm>
                <a:off x="4234473" y="3939573"/>
                <a:ext cx="143953" cy="22171"/>
              </a:xfrm>
              <a:custGeom>
                <a:avLst/>
                <a:gdLst/>
                <a:ahLst/>
                <a:cxnLst/>
                <a:rect l="l" t="t" r="r" b="b"/>
                <a:pathLst>
                  <a:path w="18303" h="2819" fill="none" extrusionOk="0">
                    <a:moveTo>
                      <a:pt x="0" y="0"/>
                    </a:moveTo>
                    <a:lnTo>
                      <a:pt x="18303" y="2819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96"/>
              <p:cNvSpPr/>
              <p:nvPr/>
            </p:nvSpPr>
            <p:spPr>
              <a:xfrm>
                <a:off x="4300405" y="4023579"/>
                <a:ext cx="24264" cy="112650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14323" fill="none" extrusionOk="0">
                    <a:moveTo>
                      <a:pt x="0" y="14323"/>
                    </a:moveTo>
                    <a:lnTo>
                      <a:pt x="3085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96"/>
              <p:cNvSpPr/>
              <p:nvPr/>
            </p:nvSpPr>
            <p:spPr>
              <a:xfrm>
                <a:off x="4324661" y="4019772"/>
                <a:ext cx="40544" cy="140154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17820" fill="none" extrusionOk="0">
                    <a:moveTo>
                      <a:pt x="1" y="1"/>
                    </a:moveTo>
                    <a:lnTo>
                      <a:pt x="5154" y="17819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96"/>
              <p:cNvSpPr/>
              <p:nvPr/>
            </p:nvSpPr>
            <p:spPr>
              <a:xfrm>
                <a:off x="4324661" y="4019772"/>
                <a:ext cx="104282" cy="52522"/>
              </a:xfrm>
              <a:custGeom>
                <a:avLst/>
                <a:gdLst/>
                <a:ahLst/>
                <a:cxnLst/>
                <a:rect l="l" t="t" r="r" b="b"/>
                <a:pathLst>
                  <a:path w="13259" h="6678" fill="none" extrusionOk="0">
                    <a:moveTo>
                      <a:pt x="1" y="1"/>
                    </a:moveTo>
                    <a:lnTo>
                      <a:pt x="13259" y="6678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96"/>
              <p:cNvSpPr/>
              <p:nvPr/>
            </p:nvSpPr>
            <p:spPr>
              <a:xfrm>
                <a:off x="4328467" y="3989901"/>
                <a:ext cx="113421" cy="29879"/>
              </a:xfrm>
              <a:custGeom>
                <a:avLst/>
                <a:gdLst/>
                <a:ahLst/>
                <a:cxnLst/>
                <a:rect l="l" t="t" r="r" b="b"/>
                <a:pathLst>
                  <a:path w="14421" h="3799" fill="none" extrusionOk="0">
                    <a:moveTo>
                      <a:pt x="14420" y="0"/>
                    </a:moveTo>
                    <a:lnTo>
                      <a:pt x="1" y="3799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96"/>
              <p:cNvSpPr/>
              <p:nvPr/>
            </p:nvSpPr>
            <p:spPr>
              <a:xfrm>
                <a:off x="4224193" y="4019772"/>
                <a:ext cx="23886" cy="76975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9787" fill="none" extrusionOk="0">
                    <a:moveTo>
                      <a:pt x="1" y="9787"/>
                    </a:moveTo>
                    <a:lnTo>
                      <a:pt x="3037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96"/>
              <p:cNvSpPr/>
              <p:nvPr/>
            </p:nvSpPr>
            <p:spPr>
              <a:xfrm>
                <a:off x="4248071" y="4019772"/>
                <a:ext cx="52342" cy="116457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14807" fill="none" extrusionOk="0">
                    <a:moveTo>
                      <a:pt x="1" y="1"/>
                    </a:moveTo>
                    <a:lnTo>
                      <a:pt x="6654" y="14807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96"/>
              <p:cNvSpPr/>
              <p:nvPr/>
            </p:nvSpPr>
            <p:spPr>
              <a:xfrm>
                <a:off x="4300405" y="4138982"/>
                <a:ext cx="6567" cy="119029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134" fill="none" extrusionOk="0">
                    <a:moveTo>
                      <a:pt x="0" y="1"/>
                    </a:moveTo>
                    <a:lnTo>
                      <a:pt x="835" y="15134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96"/>
              <p:cNvSpPr/>
              <p:nvPr/>
            </p:nvSpPr>
            <p:spPr>
              <a:xfrm>
                <a:off x="4219726" y="4200164"/>
                <a:ext cx="85343" cy="60513"/>
              </a:xfrm>
              <a:custGeom>
                <a:avLst/>
                <a:gdLst/>
                <a:ahLst/>
                <a:cxnLst/>
                <a:rect l="l" t="t" r="r" b="b"/>
                <a:pathLst>
                  <a:path w="10851" h="7694" fill="none" extrusionOk="0">
                    <a:moveTo>
                      <a:pt x="0" y="0"/>
                    </a:moveTo>
                    <a:lnTo>
                      <a:pt x="10851" y="7694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96"/>
              <p:cNvSpPr/>
              <p:nvPr/>
            </p:nvSpPr>
            <p:spPr>
              <a:xfrm>
                <a:off x="4223430" y="4137275"/>
                <a:ext cx="81930" cy="15132"/>
              </a:xfrm>
              <a:custGeom>
                <a:avLst/>
                <a:gdLst/>
                <a:ahLst/>
                <a:cxnLst/>
                <a:rect l="l" t="t" r="r" b="b"/>
                <a:pathLst>
                  <a:path w="10417" h="1924" fill="none" extrusionOk="0">
                    <a:moveTo>
                      <a:pt x="1" y="1923"/>
                    </a:moveTo>
                    <a:lnTo>
                      <a:pt x="10416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96"/>
              <p:cNvSpPr/>
              <p:nvPr/>
            </p:nvSpPr>
            <p:spPr>
              <a:xfrm>
                <a:off x="4303638" y="4138982"/>
                <a:ext cx="59947" cy="23894"/>
              </a:xfrm>
              <a:custGeom>
                <a:avLst/>
                <a:gdLst/>
                <a:ahLst/>
                <a:cxnLst/>
                <a:rect l="l" t="t" r="r" b="b"/>
                <a:pathLst>
                  <a:path w="7622" h="3038" fill="none" extrusionOk="0">
                    <a:moveTo>
                      <a:pt x="7621" y="3037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96"/>
              <p:cNvSpPr/>
              <p:nvPr/>
            </p:nvSpPr>
            <p:spPr>
              <a:xfrm>
                <a:off x="4201644" y="4267237"/>
                <a:ext cx="39970" cy="77164"/>
              </a:xfrm>
              <a:custGeom>
                <a:avLst/>
                <a:gdLst/>
                <a:ahLst/>
                <a:cxnLst/>
                <a:rect l="l" t="t" r="r" b="b"/>
                <a:pathLst>
                  <a:path w="5082" h="9811" fill="none" extrusionOk="0">
                    <a:moveTo>
                      <a:pt x="1" y="0"/>
                    </a:moveTo>
                    <a:lnTo>
                      <a:pt x="5081" y="981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96"/>
              <p:cNvSpPr/>
              <p:nvPr/>
            </p:nvSpPr>
            <p:spPr>
              <a:xfrm>
                <a:off x="4203831" y="4258003"/>
                <a:ext cx="103142" cy="9241"/>
              </a:xfrm>
              <a:custGeom>
                <a:avLst/>
                <a:gdLst/>
                <a:ahLst/>
                <a:cxnLst/>
                <a:rect l="l" t="t" r="r" b="b"/>
                <a:pathLst>
                  <a:path w="13114" h="1175" fill="none" extrusionOk="0">
                    <a:moveTo>
                      <a:pt x="1" y="1174"/>
                    </a:moveTo>
                    <a:lnTo>
                      <a:pt x="13114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96"/>
              <p:cNvSpPr/>
              <p:nvPr/>
            </p:nvSpPr>
            <p:spPr>
              <a:xfrm>
                <a:off x="4179001" y="3943372"/>
                <a:ext cx="51673" cy="104951"/>
              </a:xfrm>
              <a:custGeom>
                <a:avLst/>
                <a:gdLst/>
                <a:ahLst/>
                <a:cxnLst/>
                <a:rect l="l" t="t" r="r" b="b"/>
                <a:pathLst>
                  <a:path w="6570" h="13344" fill="none" extrusionOk="0">
                    <a:moveTo>
                      <a:pt x="1" y="13344"/>
                    </a:moveTo>
                    <a:lnTo>
                      <a:pt x="6569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96"/>
              <p:cNvSpPr/>
              <p:nvPr/>
            </p:nvSpPr>
            <p:spPr>
              <a:xfrm>
                <a:off x="4248071" y="4019772"/>
                <a:ext cx="76597" cy="8"/>
              </a:xfrm>
              <a:custGeom>
                <a:avLst/>
                <a:gdLst/>
                <a:ahLst/>
                <a:cxnLst/>
                <a:rect l="l" t="t" r="r" b="b"/>
                <a:pathLst>
                  <a:path w="9739" h="1" fill="none" extrusionOk="0">
                    <a:moveTo>
                      <a:pt x="1" y="1"/>
                    </a:moveTo>
                    <a:lnTo>
                      <a:pt x="9739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96"/>
              <p:cNvSpPr/>
              <p:nvPr/>
            </p:nvSpPr>
            <p:spPr>
              <a:xfrm>
                <a:off x="4219529" y="4138982"/>
                <a:ext cx="84116" cy="63282"/>
              </a:xfrm>
              <a:custGeom>
                <a:avLst/>
                <a:gdLst/>
                <a:ahLst/>
                <a:cxnLst/>
                <a:rect l="l" t="t" r="r" b="b"/>
                <a:pathLst>
                  <a:path w="10695" h="8046" fill="none" extrusionOk="0">
                    <a:moveTo>
                      <a:pt x="1" y="8045"/>
                    </a:moveTo>
                    <a:lnTo>
                      <a:pt x="10694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96"/>
              <p:cNvSpPr/>
              <p:nvPr/>
            </p:nvSpPr>
            <p:spPr>
              <a:xfrm>
                <a:off x="3654964" y="3289853"/>
                <a:ext cx="46820" cy="63848"/>
              </a:xfrm>
              <a:custGeom>
                <a:avLst/>
                <a:gdLst/>
                <a:ahLst/>
                <a:cxnLst/>
                <a:rect l="l" t="t" r="r" b="b"/>
                <a:pathLst>
                  <a:path w="5953" h="8118" fill="none" extrusionOk="0">
                    <a:moveTo>
                      <a:pt x="1" y="0"/>
                    </a:moveTo>
                    <a:lnTo>
                      <a:pt x="5952" y="8117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96"/>
              <p:cNvSpPr/>
              <p:nvPr/>
            </p:nvSpPr>
            <p:spPr>
              <a:xfrm>
                <a:off x="3619760" y="3353693"/>
                <a:ext cx="85736" cy="36730"/>
              </a:xfrm>
              <a:custGeom>
                <a:avLst/>
                <a:gdLst/>
                <a:ahLst/>
                <a:cxnLst/>
                <a:rect l="l" t="t" r="r" b="b"/>
                <a:pathLst>
                  <a:path w="10901" h="4670" fill="none" extrusionOk="0">
                    <a:moveTo>
                      <a:pt x="1" y="4670"/>
                    </a:moveTo>
                    <a:lnTo>
                      <a:pt x="10900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96"/>
              <p:cNvSpPr/>
              <p:nvPr/>
            </p:nvSpPr>
            <p:spPr>
              <a:xfrm>
                <a:off x="3703011" y="3354739"/>
                <a:ext cx="70415" cy="79350"/>
              </a:xfrm>
              <a:custGeom>
                <a:avLst/>
                <a:gdLst/>
                <a:ahLst/>
                <a:cxnLst/>
                <a:rect l="l" t="t" r="r" b="b"/>
                <a:pathLst>
                  <a:path w="8953" h="10089" fill="none" extrusionOk="0">
                    <a:moveTo>
                      <a:pt x="1" y="0"/>
                    </a:moveTo>
                    <a:lnTo>
                      <a:pt x="8952" y="10089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96"/>
              <p:cNvSpPr/>
              <p:nvPr/>
            </p:nvSpPr>
            <p:spPr>
              <a:xfrm>
                <a:off x="3779884" y="3366443"/>
                <a:ext cx="34449" cy="67647"/>
              </a:xfrm>
              <a:custGeom>
                <a:avLst/>
                <a:gdLst/>
                <a:ahLst/>
                <a:cxnLst/>
                <a:rect l="l" t="t" r="r" b="b"/>
                <a:pathLst>
                  <a:path w="4380" h="8601" fill="none" extrusionOk="0">
                    <a:moveTo>
                      <a:pt x="1" y="8601"/>
                    </a:moveTo>
                    <a:lnTo>
                      <a:pt x="4380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96"/>
              <p:cNvSpPr/>
              <p:nvPr/>
            </p:nvSpPr>
            <p:spPr>
              <a:xfrm>
                <a:off x="3701776" y="3353693"/>
                <a:ext cx="116363" cy="12757"/>
              </a:xfrm>
              <a:custGeom>
                <a:avLst/>
                <a:gdLst/>
                <a:ahLst/>
                <a:cxnLst/>
                <a:rect l="l" t="t" r="r" b="b"/>
                <a:pathLst>
                  <a:path w="14795" h="1622" fill="none" extrusionOk="0">
                    <a:moveTo>
                      <a:pt x="14795" y="1621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96"/>
              <p:cNvSpPr/>
              <p:nvPr/>
            </p:nvSpPr>
            <p:spPr>
              <a:xfrm>
                <a:off x="3701776" y="3313063"/>
                <a:ext cx="227204" cy="40638"/>
              </a:xfrm>
              <a:custGeom>
                <a:avLst/>
                <a:gdLst/>
                <a:ahLst/>
                <a:cxnLst/>
                <a:rect l="l" t="t" r="r" b="b"/>
                <a:pathLst>
                  <a:path w="28888" h="5167" fill="none" extrusionOk="0">
                    <a:moveTo>
                      <a:pt x="28887" y="1"/>
                    </a:moveTo>
                    <a:lnTo>
                      <a:pt x="0" y="5166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96"/>
              <p:cNvSpPr/>
              <p:nvPr/>
            </p:nvSpPr>
            <p:spPr>
              <a:xfrm>
                <a:off x="3888633" y="3313063"/>
                <a:ext cx="40347" cy="114467"/>
              </a:xfrm>
              <a:custGeom>
                <a:avLst/>
                <a:gdLst/>
                <a:ahLst/>
                <a:cxnLst/>
                <a:rect l="l" t="t" r="r" b="b"/>
                <a:pathLst>
                  <a:path w="5130" h="14554" fill="none" extrusionOk="0">
                    <a:moveTo>
                      <a:pt x="5129" y="1"/>
                    </a:moveTo>
                    <a:lnTo>
                      <a:pt x="0" y="14553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96"/>
              <p:cNvSpPr/>
              <p:nvPr/>
            </p:nvSpPr>
            <p:spPr>
              <a:xfrm>
                <a:off x="3814325" y="3366443"/>
                <a:ext cx="74316" cy="61087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7767" fill="none" extrusionOk="0">
                    <a:moveTo>
                      <a:pt x="1" y="0"/>
                    </a:moveTo>
                    <a:lnTo>
                      <a:pt x="9448" y="7766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96"/>
              <p:cNvSpPr/>
              <p:nvPr/>
            </p:nvSpPr>
            <p:spPr>
              <a:xfrm>
                <a:off x="3838399" y="3427522"/>
                <a:ext cx="50242" cy="67749"/>
              </a:xfrm>
              <a:custGeom>
                <a:avLst/>
                <a:gdLst/>
                <a:ahLst/>
                <a:cxnLst/>
                <a:rect l="l" t="t" r="r" b="b"/>
                <a:pathLst>
                  <a:path w="6388" h="8614" fill="none" extrusionOk="0">
                    <a:moveTo>
                      <a:pt x="0" y="8613"/>
                    </a:moveTo>
                    <a:lnTo>
                      <a:pt x="6387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96"/>
              <p:cNvSpPr/>
              <p:nvPr/>
            </p:nvSpPr>
            <p:spPr>
              <a:xfrm>
                <a:off x="3814325" y="3313063"/>
                <a:ext cx="114656" cy="53388"/>
              </a:xfrm>
              <a:custGeom>
                <a:avLst/>
                <a:gdLst/>
                <a:ahLst/>
                <a:cxnLst/>
                <a:rect l="l" t="t" r="r" b="b"/>
                <a:pathLst>
                  <a:path w="14578" h="6788" fill="none" extrusionOk="0">
                    <a:moveTo>
                      <a:pt x="1" y="6787"/>
                    </a:moveTo>
                    <a:lnTo>
                      <a:pt x="14577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96"/>
              <p:cNvSpPr/>
              <p:nvPr/>
            </p:nvSpPr>
            <p:spPr>
              <a:xfrm>
                <a:off x="3888633" y="3427522"/>
                <a:ext cx="55377" cy="76212"/>
              </a:xfrm>
              <a:custGeom>
                <a:avLst/>
                <a:gdLst/>
                <a:ahLst/>
                <a:cxnLst/>
                <a:rect l="l" t="t" r="r" b="b"/>
                <a:pathLst>
                  <a:path w="7041" h="9690" fill="none" extrusionOk="0">
                    <a:moveTo>
                      <a:pt x="0" y="0"/>
                    </a:moveTo>
                    <a:lnTo>
                      <a:pt x="7041" y="969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96"/>
              <p:cNvSpPr/>
              <p:nvPr/>
            </p:nvSpPr>
            <p:spPr>
              <a:xfrm>
                <a:off x="3944003" y="3406208"/>
                <a:ext cx="40631" cy="97526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12400" fill="none" extrusionOk="0">
                    <a:moveTo>
                      <a:pt x="1" y="12400"/>
                    </a:moveTo>
                    <a:lnTo>
                      <a:pt x="5166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96"/>
              <p:cNvSpPr/>
              <p:nvPr/>
            </p:nvSpPr>
            <p:spPr>
              <a:xfrm>
                <a:off x="3984625" y="3357500"/>
                <a:ext cx="55291" cy="48716"/>
              </a:xfrm>
              <a:custGeom>
                <a:avLst/>
                <a:gdLst/>
                <a:ahLst/>
                <a:cxnLst/>
                <a:rect l="l" t="t" r="r" b="b"/>
                <a:pathLst>
                  <a:path w="7030" h="6194" fill="none" extrusionOk="0">
                    <a:moveTo>
                      <a:pt x="1" y="6194"/>
                    </a:moveTo>
                    <a:lnTo>
                      <a:pt x="7029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96"/>
              <p:cNvSpPr/>
              <p:nvPr/>
            </p:nvSpPr>
            <p:spPr>
              <a:xfrm>
                <a:off x="3888633" y="3406208"/>
                <a:ext cx="96000" cy="21322"/>
              </a:xfrm>
              <a:custGeom>
                <a:avLst/>
                <a:gdLst/>
                <a:ahLst/>
                <a:cxnLst/>
                <a:rect l="l" t="t" r="r" b="b"/>
                <a:pathLst>
                  <a:path w="12206" h="2711" fill="none" extrusionOk="0">
                    <a:moveTo>
                      <a:pt x="0" y="2710"/>
                    </a:moveTo>
                    <a:lnTo>
                      <a:pt x="12206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96"/>
              <p:cNvSpPr/>
              <p:nvPr/>
            </p:nvSpPr>
            <p:spPr>
              <a:xfrm>
                <a:off x="3984625" y="3406208"/>
                <a:ext cx="42251" cy="136348"/>
              </a:xfrm>
              <a:custGeom>
                <a:avLst/>
                <a:gdLst/>
                <a:ahLst/>
                <a:cxnLst/>
                <a:rect l="l" t="t" r="r" b="b"/>
                <a:pathLst>
                  <a:path w="5372" h="17336" fill="none" extrusionOk="0">
                    <a:moveTo>
                      <a:pt x="1" y="1"/>
                    </a:moveTo>
                    <a:lnTo>
                      <a:pt x="5372" y="17335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96"/>
              <p:cNvSpPr/>
              <p:nvPr/>
            </p:nvSpPr>
            <p:spPr>
              <a:xfrm>
                <a:off x="4026868" y="3427522"/>
                <a:ext cx="35597" cy="115033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14626" fill="none" extrusionOk="0">
                    <a:moveTo>
                      <a:pt x="1" y="14625"/>
                    </a:moveTo>
                    <a:lnTo>
                      <a:pt x="4525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96"/>
              <p:cNvSpPr/>
              <p:nvPr/>
            </p:nvSpPr>
            <p:spPr>
              <a:xfrm>
                <a:off x="3876261" y="3542548"/>
                <a:ext cx="150615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19150" h="6618" fill="none" extrusionOk="0">
                    <a:moveTo>
                      <a:pt x="1" y="6617"/>
                    </a:moveTo>
                    <a:lnTo>
                      <a:pt x="19150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96"/>
              <p:cNvSpPr/>
              <p:nvPr/>
            </p:nvSpPr>
            <p:spPr>
              <a:xfrm>
                <a:off x="4006702" y="3542548"/>
                <a:ext cx="20174" cy="99044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12593" fill="none" extrusionOk="0">
                    <a:moveTo>
                      <a:pt x="2565" y="0"/>
                    </a:moveTo>
                    <a:lnTo>
                      <a:pt x="0" y="12593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96"/>
              <p:cNvSpPr/>
              <p:nvPr/>
            </p:nvSpPr>
            <p:spPr>
              <a:xfrm>
                <a:off x="3912700" y="3641584"/>
                <a:ext cx="97817" cy="41779"/>
              </a:xfrm>
              <a:custGeom>
                <a:avLst/>
                <a:gdLst/>
                <a:ahLst/>
                <a:cxnLst/>
                <a:rect l="l" t="t" r="r" b="b"/>
                <a:pathLst>
                  <a:path w="12437" h="5312" fill="none" extrusionOk="0">
                    <a:moveTo>
                      <a:pt x="1" y="5311"/>
                    </a:moveTo>
                    <a:lnTo>
                      <a:pt x="12436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96"/>
              <p:cNvSpPr/>
              <p:nvPr/>
            </p:nvSpPr>
            <p:spPr>
              <a:xfrm>
                <a:off x="3875601" y="3503726"/>
                <a:ext cx="68410" cy="89158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11336" fill="none" extrusionOk="0">
                    <a:moveTo>
                      <a:pt x="8698" y="1"/>
                    </a:moveTo>
                    <a:lnTo>
                      <a:pt x="0" y="11335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96"/>
              <p:cNvSpPr/>
              <p:nvPr/>
            </p:nvSpPr>
            <p:spPr>
              <a:xfrm>
                <a:off x="3944003" y="3503726"/>
                <a:ext cx="89441" cy="36163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4598" fill="none" extrusionOk="0">
                    <a:moveTo>
                      <a:pt x="1" y="1"/>
                    </a:moveTo>
                    <a:lnTo>
                      <a:pt x="11372" y="4598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96"/>
              <p:cNvSpPr/>
              <p:nvPr/>
            </p:nvSpPr>
            <p:spPr>
              <a:xfrm>
                <a:off x="4033436" y="3490599"/>
                <a:ext cx="132824" cy="49290"/>
              </a:xfrm>
              <a:custGeom>
                <a:avLst/>
                <a:gdLst/>
                <a:ahLst/>
                <a:cxnLst/>
                <a:rect l="l" t="t" r="r" b="b"/>
                <a:pathLst>
                  <a:path w="16888" h="6267" fill="none" extrusionOk="0">
                    <a:moveTo>
                      <a:pt x="1" y="6267"/>
                    </a:moveTo>
                    <a:lnTo>
                      <a:pt x="16888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96"/>
              <p:cNvSpPr/>
              <p:nvPr/>
            </p:nvSpPr>
            <p:spPr>
              <a:xfrm>
                <a:off x="4166252" y="3490599"/>
                <a:ext cx="73459" cy="95528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2146" fill="none" extrusionOk="0">
                    <a:moveTo>
                      <a:pt x="1" y="0"/>
                    </a:moveTo>
                    <a:lnTo>
                      <a:pt x="9339" y="12146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96"/>
              <p:cNvSpPr/>
              <p:nvPr/>
            </p:nvSpPr>
            <p:spPr>
              <a:xfrm>
                <a:off x="4027726" y="3539882"/>
                <a:ext cx="211985" cy="39970"/>
              </a:xfrm>
              <a:custGeom>
                <a:avLst/>
                <a:gdLst/>
                <a:ahLst/>
                <a:cxnLst/>
                <a:rect l="l" t="t" r="r" b="b"/>
                <a:pathLst>
                  <a:path w="26953" h="5082" fill="none" extrusionOk="0">
                    <a:moveTo>
                      <a:pt x="26952" y="508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96"/>
              <p:cNvSpPr/>
              <p:nvPr/>
            </p:nvSpPr>
            <p:spPr>
              <a:xfrm>
                <a:off x="4027726" y="3539882"/>
                <a:ext cx="99720" cy="174878"/>
              </a:xfrm>
              <a:custGeom>
                <a:avLst/>
                <a:gdLst/>
                <a:ahLst/>
                <a:cxnLst/>
                <a:rect l="l" t="t" r="r" b="b"/>
                <a:pathLst>
                  <a:path w="12679" h="22235" fill="none" extrusionOk="0">
                    <a:moveTo>
                      <a:pt x="1" y="1"/>
                    </a:moveTo>
                    <a:lnTo>
                      <a:pt x="12678" y="22234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96"/>
              <p:cNvSpPr/>
              <p:nvPr/>
            </p:nvSpPr>
            <p:spPr>
              <a:xfrm>
                <a:off x="4027726" y="3539882"/>
                <a:ext cx="159754" cy="111707"/>
              </a:xfrm>
              <a:custGeom>
                <a:avLst/>
                <a:gdLst/>
                <a:ahLst/>
                <a:cxnLst/>
                <a:rect l="l" t="t" r="r" b="b"/>
                <a:pathLst>
                  <a:path w="20312" h="14203" fill="none" extrusionOk="0">
                    <a:moveTo>
                      <a:pt x="1" y="1"/>
                    </a:moveTo>
                    <a:lnTo>
                      <a:pt x="20311" y="14202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96"/>
              <p:cNvSpPr/>
              <p:nvPr/>
            </p:nvSpPr>
            <p:spPr>
              <a:xfrm>
                <a:off x="4006702" y="3641584"/>
                <a:ext cx="120743" cy="73176"/>
              </a:xfrm>
              <a:custGeom>
                <a:avLst/>
                <a:gdLst/>
                <a:ahLst/>
                <a:cxnLst/>
                <a:rect l="l" t="t" r="r" b="b"/>
                <a:pathLst>
                  <a:path w="15352" h="9304" fill="none" extrusionOk="0">
                    <a:moveTo>
                      <a:pt x="0" y="1"/>
                    </a:moveTo>
                    <a:lnTo>
                      <a:pt x="15351" y="9303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96"/>
              <p:cNvSpPr/>
              <p:nvPr/>
            </p:nvSpPr>
            <p:spPr>
              <a:xfrm>
                <a:off x="4006702" y="3641584"/>
                <a:ext cx="39773" cy="140249"/>
              </a:xfrm>
              <a:custGeom>
                <a:avLst/>
                <a:gdLst/>
                <a:ahLst/>
                <a:cxnLst/>
                <a:rect l="l" t="t" r="r" b="b"/>
                <a:pathLst>
                  <a:path w="5057" h="17832" fill="none" extrusionOk="0">
                    <a:moveTo>
                      <a:pt x="5057" y="17832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96"/>
              <p:cNvSpPr/>
              <p:nvPr/>
            </p:nvSpPr>
            <p:spPr>
              <a:xfrm>
                <a:off x="3996423" y="3784585"/>
                <a:ext cx="51862" cy="10280"/>
              </a:xfrm>
              <a:custGeom>
                <a:avLst/>
                <a:gdLst/>
                <a:ahLst/>
                <a:cxnLst/>
                <a:rect l="l" t="t" r="r" b="b"/>
                <a:pathLst>
                  <a:path w="6594" h="1307" fill="none" extrusionOk="0">
                    <a:moveTo>
                      <a:pt x="1" y="1307"/>
                    </a:moveTo>
                    <a:lnTo>
                      <a:pt x="6594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96"/>
              <p:cNvSpPr/>
              <p:nvPr/>
            </p:nvSpPr>
            <p:spPr>
              <a:xfrm>
                <a:off x="4048277" y="3784585"/>
                <a:ext cx="47583" cy="6889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8759" fill="none" extrusionOk="0">
                    <a:moveTo>
                      <a:pt x="1" y="0"/>
                    </a:moveTo>
                    <a:lnTo>
                      <a:pt x="6049" y="8758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96"/>
              <p:cNvSpPr/>
              <p:nvPr/>
            </p:nvSpPr>
            <p:spPr>
              <a:xfrm>
                <a:off x="4095947" y="3788392"/>
                <a:ext cx="10280" cy="6489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8251" fill="none" extrusionOk="0">
                    <a:moveTo>
                      <a:pt x="0" y="8250"/>
                    </a:moveTo>
                    <a:lnTo>
                      <a:pt x="1307" y="0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96"/>
              <p:cNvSpPr/>
              <p:nvPr/>
            </p:nvSpPr>
            <p:spPr>
              <a:xfrm>
                <a:off x="4095852" y="3853467"/>
                <a:ext cx="45672" cy="15895"/>
              </a:xfrm>
              <a:custGeom>
                <a:avLst/>
                <a:gdLst/>
                <a:ahLst/>
                <a:cxnLst/>
                <a:rect l="l" t="t" r="r" b="b"/>
                <a:pathLst>
                  <a:path w="5807" h="2021" fill="none" extrusionOk="0">
                    <a:moveTo>
                      <a:pt x="0" y="0"/>
                    </a:moveTo>
                    <a:lnTo>
                      <a:pt x="5807" y="202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96"/>
              <p:cNvSpPr/>
              <p:nvPr/>
            </p:nvSpPr>
            <p:spPr>
              <a:xfrm>
                <a:off x="4138567" y="3868308"/>
                <a:ext cx="16469" cy="101710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12932" fill="none" extrusionOk="0">
                    <a:moveTo>
                      <a:pt x="1" y="1"/>
                    </a:moveTo>
                    <a:lnTo>
                      <a:pt x="2093" y="12932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96"/>
              <p:cNvSpPr/>
              <p:nvPr/>
            </p:nvSpPr>
            <p:spPr>
              <a:xfrm>
                <a:off x="3875601" y="3592876"/>
                <a:ext cx="131110" cy="48716"/>
              </a:xfrm>
              <a:custGeom>
                <a:avLst/>
                <a:gdLst/>
                <a:ahLst/>
                <a:cxnLst/>
                <a:rect l="l" t="t" r="r" b="b"/>
                <a:pathLst>
                  <a:path w="16670" h="6194" fill="none" extrusionOk="0">
                    <a:moveTo>
                      <a:pt x="0" y="0"/>
                    </a:moveTo>
                    <a:lnTo>
                      <a:pt x="16669" y="6194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96"/>
              <p:cNvSpPr/>
              <p:nvPr/>
            </p:nvSpPr>
            <p:spPr>
              <a:xfrm>
                <a:off x="4164828" y="3394410"/>
                <a:ext cx="26458" cy="93153"/>
              </a:xfrm>
              <a:custGeom>
                <a:avLst/>
                <a:gdLst/>
                <a:ahLst/>
                <a:cxnLst/>
                <a:rect l="l" t="t" r="r" b="b"/>
                <a:pathLst>
                  <a:path w="3364" h="11844" fill="none" extrusionOk="0">
                    <a:moveTo>
                      <a:pt x="0" y="11843"/>
                    </a:moveTo>
                    <a:lnTo>
                      <a:pt x="3363" y="1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96"/>
              <p:cNvSpPr/>
              <p:nvPr/>
            </p:nvSpPr>
            <p:spPr>
              <a:xfrm>
                <a:off x="4191278" y="3394410"/>
                <a:ext cx="86586" cy="52719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6703" fill="none" extrusionOk="0">
                    <a:moveTo>
                      <a:pt x="0" y="1"/>
                    </a:moveTo>
                    <a:lnTo>
                      <a:pt x="11008" y="6702"/>
                    </a:lnTo>
                  </a:path>
                </a:pathLst>
              </a:custGeom>
              <a:solidFill>
                <a:schemeClr val="lt2"/>
              </a:solidFill>
              <a:ln w="1825" cap="flat" cmpd="sng">
                <a:solidFill>
                  <a:schemeClr val="lt2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7" name="Google Shape;3157;p96"/>
            <p:cNvGrpSpPr/>
            <p:nvPr/>
          </p:nvGrpSpPr>
          <p:grpSpPr>
            <a:xfrm>
              <a:off x="2026441" y="3938695"/>
              <a:ext cx="63794" cy="54737"/>
              <a:chOff x="4180904" y="4251758"/>
              <a:chExt cx="37783" cy="32420"/>
            </a:xfrm>
          </p:grpSpPr>
          <p:sp>
            <p:nvSpPr>
              <p:cNvPr id="3158" name="Google Shape;3158;p96"/>
              <p:cNvSpPr/>
              <p:nvPr/>
            </p:nvSpPr>
            <p:spPr>
              <a:xfrm>
                <a:off x="4180904" y="4251758"/>
                <a:ext cx="37783" cy="3242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22" extrusionOk="0">
                    <a:moveTo>
                      <a:pt x="2738" y="0"/>
                    </a:moveTo>
                    <a:cubicBezTo>
                      <a:pt x="2231" y="0"/>
                      <a:pt x="1715" y="190"/>
                      <a:pt x="1295" y="613"/>
                    </a:cubicBezTo>
                    <a:cubicBezTo>
                      <a:pt x="1" y="1908"/>
                      <a:pt x="920" y="4121"/>
                      <a:pt x="2759" y="4121"/>
                    </a:cubicBezTo>
                    <a:cubicBezTo>
                      <a:pt x="3884" y="4109"/>
                      <a:pt x="4803" y="3190"/>
                      <a:pt x="4803" y="2065"/>
                    </a:cubicBezTo>
                    <a:cubicBezTo>
                      <a:pt x="4803" y="823"/>
                      <a:pt x="3792" y="0"/>
                      <a:pt x="2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96"/>
              <p:cNvSpPr/>
              <p:nvPr/>
            </p:nvSpPr>
            <p:spPr>
              <a:xfrm>
                <a:off x="4196037" y="4261432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5" y="0"/>
                      <a:pt x="0" y="375"/>
                      <a:pt x="0" y="835"/>
                    </a:cubicBezTo>
                    <a:cubicBezTo>
                      <a:pt x="0" y="1295"/>
                      <a:pt x="375" y="1658"/>
                      <a:pt x="835" y="1658"/>
                    </a:cubicBezTo>
                    <a:cubicBezTo>
                      <a:pt x="1282" y="1658"/>
                      <a:pt x="1657" y="1295"/>
                      <a:pt x="1657" y="835"/>
                    </a:cubicBezTo>
                    <a:cubicBezTo>
                      <a:pt x="1657" y="375"/>
                      <a:pt x="1282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0" name="Google Shape;3160;p96"/>
            <p:cNvGrpSpPr/>
            <p:nvPr/>
          </p:nvGrpSpPr>
          <p:grpSpPr>
            <a:xfrm>
              <a:off x="2061459" y="3650934"/>
              <a:ext cx="63794" cy="54644"/>
              <a:chOff x="4201644" y="4081324"/>
              <a:chExt cx="37783" cy="32364"/>
            </a:xfrm>
          </p:grpSpPr>
          <p:sp>
            <p:nvSpPr>
              <p:cNvPr id="3161" name="Google Shape;3161;p96"/>
              <p:cNvSpPr/>
              <p:nvPr/>
            </p:nvSpPr>
            <p:spPr>
              <a:xfrm>
                <a:off x="4201644" y="4081324"/>
                <a:ext cx="37783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5" extrusionOk="0">
                    <a:moveTo>
                      <a:pt x="2732" y="1"/>
                    </a:moveTo>
                    <a:cubicBezTo>
                      <a:pt x="2228" y="1"/>
                      <a:pt x="1713" y="188"/>
                      <a:pt x="1295" y="606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5"/>
                      <a:pt x="4803" y="2058"/>
                    </a:cubicBezTo>
                    <a:cubicBezTo>
                      <a:pt x="4803" y="821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96"/>
              <p:cNvSpPr/>
              <p:nvPr/>
            </p:nvSpPr>
            <p:spPr>
              <a:xfrm>
                <a:off x="4214582" y="4091037"/>
                <a:ext cx="15235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58" extrusionOk="0">
                    <a:moveTo>
                      <a:pt x="1102" y="0"/>
                    </a:moveTo>
                    <a:cubicBezTo>
                      <a:pt x="364" y="0"/>
                      <a:pt x="1" y="883"/>
                      <a:pt x="521" y="1415"/>
                    </a:cubicBezTo>
                    <a:cubicBezTo>
                      <a:pt x="688" y="1582"/>
                      <a:pt x="894" y="1657"/>
                      <a:pt x="1096" y="1657"/>
                    </a:cubicBezTo>
                    <a:cubicBezTo>
                      <a:pt x="1524" y="1657"/>
                      <a:pt x="1936" y="1323"/>
                      <a:pt x="1936" y="823"/>
                    </a:cubicBezTo>
                    <a:cubicBezTo>
                      <a:pt x="1936" y="363"/>
                      <a:pt x="1561" y="0"/>
                      <a:pt x="11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3" name="Google Shape;3163;p96"/>
            <p:cNvGrpSpPr/>
            <p:nvPr/>
          </p:nvGrpSpPr>
          <p:grpSpPr>
            <a:xfrm>
              <a:off x="2201210" y="3323560"/>
              <a:ext cx="63794" cy="54790"/>
              <a:chOff x="4284416" y="3887428"/>
              <a:chExt cx="37783" cy="32451"/>
            </a:xfrm>
          </p:grpSpPr>
          <p:sp>
            <p:nvSpPr>
              <p:cNvPr id="3164" name="Google Shape;3164;p96"/>
              <p:cNvSpPr/>
              <p:nvPr/>
            </p:nvSpPr>
            <p:spPr>
              <a:xfrm>
                <a:off x="4284416" y="3887428"/>
                <a:ext cx="37783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26" extrusionOk="0">
                    <a:moveTo>
                      <a:pt x="2731" y="1"/>
                    </a:moveTo>
                    <a:cubicBezTo>
                      <a:pt x="2227" y="1"/>
                      <a:pt x="1713" y="188"/>
                      <a:pt x="1295" y="606"/>
                    </a:cubicBezTo>
                    <a:cubicBezTo>
                      <a:pt x="1" y="1900"/>
                      <a:pt x="920" y="4126"/>
                      <a:pt x="2747" y="4126"/>
                    </a:cubicBezTo>
                    <a:cubicBezTo>
                      <a:pt x="3884" y="4114"/>
                      <a:pt x="4803" y="3195"/>
                      <a:pt x="4803" y="2070"/>
                    </a:cubicBezTo>
                    <a:cubicBezTo>
                      <a:pt x="4803" y="824"/>
                      <a:pt x="3788" y="1"/>
                      <a:pt x="27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96"/>
              <p:cNvSpPr/>
              <p:nvPr/>
            </p:nvSpPr>
            <p:spPr>
              <a:xfrm>
                <a:off x="4299548" y="3897039"/>
                <a:ext cx="13040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9" extrusionOk="0">
                    <a:moveTo>
                      <a:pt x="823" y="1"/>
                    </a:moveTo>
                    <a:cubicBezTo>
                      <a:pt x="363" y="1"/>
                      <a:pt x="0" y="376"/>
                      <a:pt x="0" y="835"/>
                    </a:cubicBezTo>
                    <a:cubicBezTo>
                      <a:pt x="0" y="1295"/>
                      <a:pt x="363" y="1658"/>
                      <a:pt x="823" y="1658"/>
                    </a:cubicBezTo>
                    <a:cubicBezTo>
                      <a:pt x="1283" y="1658"/>
                      <a:pt x="1658" y="1295"/>
                      <a:pt x="1658" y="835"/>
                    </a:cubicBezTo>
                    <a:cubicBezTo>
                      <a:pt x="1658" y="376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6" name="Google Shape;3166;p96"/>
            <p:cNvGrpSpPr/>
            <p:nvPr/>
          </p:nvGrpSpPr>
          <p:grpSpPr>
            <a:xfrm>
              <a:off x="2098733" y="3277932"/>
              <a:ext cx="63940" cy="54644"/>
              <a:chOff x="4223721" y="3860404"/>
              <a:chExt cx="37870" cy="32364"/>
            </a:xfrm>
          </p:grpSpPr>
          <p:sp>
            <p:nvSpPr>
              <p:cNvPr id="3167" name="Google Shape;3167;p96"/>
              <p:cNvSpPr/>
              <p:nvPr/>
            </p:nvSpPr>
            <p:spPr>
              <a:xfrm>
                <a:off x="4223721" y="3860404"/>
                <a:ext cx="37870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15" h="4115" extrusionOk="0">
                    <a:moveTo>
                      <a:pt x="2735" y="1"/>
                    </a:moveTo>
                    <a:cubicBezTo>
                      <a:pt x="2228" y="1"/>
                      <a:pt x="1713" y="188"/>
                      <a:pt x="1295" y="606"/>
                    </a:cubicBezTo>
                    <a:cubicBezTo>
                      <a:pt x="0" y="1901"/>
                      <a:pt x="920" y="4114"/>
                      <a:pt x="2758" y="4114"/>
                    </a:cubicBezTo>
                    <a:cubicBezTo>
                      <a:pt x="3883" y="4114"/>
                      <a:pt x="4803" y="3195"/>
                      <a:pt x="4815" y="2058"/>
                    </a:cubicBezTo>
                    <a:cubicBezTo>
                      <a:pt x="4815" y="822"/>
                      <a:pt x="3795" y="1"/>
                      <a:pt x="27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96"/>
              <p:cNvSpPr/>
              <p:nvPr/>
            </p:nvSpPr>
            <p:spPr>
              <a:xfrm>
                <a:off x="4238846" y="3870117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6" y="0"/>
                      <a:pt x="1" y="363"/>
                      <a:pt x="1" y="823"/>
                    </a:cubicBezTo>
                    <a:cubicBezTo>
                      <a:pt x="1" y="1283"/>
                      <a:pt x="376" y="1658"/>
                      <a:pt x="835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63"/>
                      <a:pt x="1283" y="0"/>
                      <a:pt x="8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9" name="Google Shape;3169;p96"/>
            <p:cNvGrpSpPr/>
            <p:nvPr/>
          </p:nvGrpSpPr>
          <p:grpSpPr>
            <a:xfrm>
              <a:off x="1898097" y="3005827"/>
              <a:ext cx="63780" cy="54631"/>
              <a:chOff x="4104889" y="3699242"/>
              <a:chExt cx="37776" cy="32357"/>
            </a:xfrm>
          </p:grpSpPr>
          <p:sp>
            <p:nvSpPr>
              <p:cNvPr id="3170" name="Google Shape;3170;p96"/>
              <p:cNvSpPr/>
              <p:nvPr/>
            </p:nvSpPr>
            <p:spPr>
              <a:xfrm>
                <a:off x="4104889" y="3699242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0" y="0"/>
                    </a:moveTo>
                    <a:cubicBezTo>
                      <a:pt x="2226" y="0"/>
                      <a:pt x="1712" y="188"/>
                      <a:pt x="1295" y="605"/>
                    </a:cubicBezTo>
                    <a:cubicBezTo>
                      <a:pt x="0" y="1900"/>
                      <a:pt x="920" y="4114"/>
                      <a:pt x="2746" y="4114"/>
                    </a:cubicBezTo>
                    <a:cubicBezTo>
                      <a:pt x="3883" y="4114"/>
                      <a:pt x="4803" y="3194"/>
                      <a:pt x="4803" y="2069"/>
                    </a:cubicBezTo>
                    <a:cubicBezTo>
                      <a:pt x="4803" y="824"/>
                      <a:pt x="3788" y="0"/>
                      <a:pt x="2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96"/>
              <p:cNvSpPr/>
              <p:nvPr/>
            </p:nvSpPr>
            <p:spPr>
              <a:xfrm>
                <a:off x="4120013" y="3708948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0"/>
                    </a:moveTo>
                    <a:cubicBezTo>
                      <a:pt x="376" y="0"/>
                      <a:pt x="1" y="375"/>
                      <a:pt x="1" y="823"/>
                    </a:cubicBezTo>
                    <a:cubicBezTo>
                      <a:pt x="1" y="1283"/>
                      <a:pt x="376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75"/>
                      <a:pt x="1283" y="0"/>
                      <a:pt x="8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2" name="Google Shape;3172;p96"/>
            <p:cNvGrpSpPr/>
            <p:nvPr/>
          </p:nvGrpSpPr>
          <p:grpSpPr>
            <a:xfrm>
              <a:off x="1963471" y="2627421"/>
              <a:ext cx="63953" cy="54737"/>
              <a:chOff x="4143608" y="3475121"/>
              <a:chExt cx="37878" cy="32420"/>
            </a:xfrm>
          </p:grpSpPr>
          <p:sp>
            <p:nvSpPr>
              <p:cNvPr id="3173" name="Google Shape;3173;p96"/>
              <p:cNvSpPr/>
              <p:nvPr/>
            </p:nvSpPr>
            <p:spPr>
              <a:xfrm>
                <a:off x="4143608" y="3475121"/>
                <a:ext cx="37878" cy="32420"/>
              </a:xfrm>
              <a:custGeom>
                <a:avLst/>
                <a:gdLst/>
                <a:ahLst/>
                <a:cxnLst/>
                <a:rect l="l" t="t" r="r" b="b"/>
                <a:pathLst>
                  <a:path w="4816" h="4122" extrusionOk="0">
                    <a:moveTo>
                      <a:pt x="2750" y="0"/>
                    </a:moveTo>
                    <a:cubicBezTo>
                      <a:pt x="2244" y="0"/>
                      <a:pt x="1727" y="190"/>
                      <a:pt x="1307" y="614"/>
                    </a:cubicBezTo>
                    <a:cubicBezTo>
                      <a:pt x="1" y="1908"/>
                      <a:pt x="920" y="4122"/>
                      <a:pt x="2759" y="4122"/>
                    </a:cubicBezTo>
                    <a:cubicBezTo>
                      <a:pt x="3896" y="4122"/>
                      <a:pt x="4815" y="3202"/>
                      <a:pt x="4815" y="2065"/>
                    </a:cubicBezTo>
                    <a:cubicBezTo>
                      <a:pt x="4815" y="823"/>
                      <a:pt x="3805" y="0"/>
                      <a:pt x="27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96"/>
              <p:cNvSpPr/>
              <p:nvPr/>
            </p:nvSpPr>
            <p:spPr>
              <a:xfrm>
                <a:off x="4158741" y="3484795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1"/>
                    </a:moveTo>
                    <a:cubicBezTo>
                      <a:pt x="375" y="1"/>
                      <a:pt x="0" y="376"/>
                      <a:pt x="0" y="835"/>
                    </a:cubicBezTo>
                    <a:cubicBezTo>
                      <a:pt x="0" y="1295"/>
                      <a:pt x="375" y="1658"/>
                      <a:pt x="835" y="1658"/>
                    </a:cubicBezTo>
                    <a:cubicBezTo>
                      <a:pt x="1294" y="1658"/>
                      <a:pt x="1657" y="1295"/>
                      <a:pt x="1657" y="835"/>
                    </a:cubicBezTo>
                    <a:cubicBezTo>
                      <a:pt x="1657" y="376"/>
                      <a:pt x="1294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5" name="Google Shape;3175;p96"/>
            <p:cNvGrpSpPr/>
            <p:nvPr/>
          </p:nvGrpSpPr>
          <p:grpSpPr>
            <a:xfrm>
              <a:off x="2087805" y="2789123"/>
              <a:ext cx="63780" cy="54644"/>
              <a:chOff x="4217248" y="3570893"/>
              <a:chExt cx="37776" cy="32364"/>
            </a:xfrm>
          </p:grpSpPr>
          <p:sp>
            <p:nvSpPr>
              <p:cNvPr id="3176" name="Google Shape;3176;p96"/>
              <p:cNvSpPr/>
              <p:nvPr/>
            </p:nvSpPr>
            <p:spPr>
              <a:xfrm>
                <a:off x="4217248" y="3570893"/>
                <a:ext cx="37776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5" extrusionOk="0">
                    <a:moveTo>
                      <a:pt x="2732" y="1"/>
                    </a:moveTo>
                    <a:cubicBezTo>
                      <a:pt x="2228" y="1"/>
                      <a:pt x="1713" y="188"/>
                      <a:pt x="1295" y="606"/>
                    </a:cubicBezTo>
                    <a:cubicBezTo>
                      <a:pt x="1" y="1900"/>
                      <a:pt x="920" y="4114"/>
                      <a:pt x="2759" y="4114"/>
                    </a:cubicBezTo>
                    <a:cubicBezTo>
                      <a:pt x="3884" y="4114"/>
                      <a:pt x="4803" y="3195"/>
                      <a:pt x="4803" y="2058"/>
                    </a:cubicBezTo>
                    <a:cubicBezTo>
                      <a:pt x="4803" y="821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96"/>
              <p:cNvSpPr/>
              <p:nvPr/>
            </p:nvSpPr>
            <p:spPr>
              <a:xfrm>
                <a:off x="4232373" y="3580599"/>
                <a:ext cx="13048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9" extrusionOk="0">
                    <a:moveTo>
                      <a:pt x="824" y="1"/>
                    </a:moveTo>
                    <a:cubicBezTo>
                      <a:pt x="364" y="1"/>
                      <a:pt x="1" y="376"/>
                      <a:pt x="1" y="824"/>
                    </a:cubicBezTo>
                    <a:cubicBezTo>
                      <a:pt x="1" y="1283"/>
                      <a:pt x="364" y="1658"/>
                      <a:pt x="824" y="1658"/>
                    </a:cubicBezTo>
                    <a:cubicBezTo>
                      <a:pt x="1283" y="1658"/>
                      <a:pt x="1658" y="1283"/>
                      <a:pt x="1658" y="824"/>
                    </a:cubicBezTo>
                    <a:cubicBezTo>
                      <a:pt x="1658" y="376"/>
                      <a:pt x="1283" y="1"/>
                      <a:pt x="8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8" name="Google Shape;3178;p96"/>
            <p:cNvGrpSpPr/>
            <p:nvPr/>
          </p:nvGrpSpPr>
          <p:grpSpPr>
            <a:xfrm>
              <a:off x="2152063" y="2553960"/>
              <a:ext cx="63780" cy="54790"/>
              <a:chOff x="4255307" y="3431612"/>
              <a:chExt cx="37776" cy="32451"/>
            </a:xfrm>
          </p:grpSpPr>
          <p:sp>
            <p:nvSpPr>
              <p:cNvPr id="3179" name="Google Shape;3179;p96"/>
              <p:cNvSpPr/>
              <p:nvPr/>
            </p:nvSpPr>
            <p:spPr>
              <a:xfrm>
                <a:off x="4255307" y="3431612"/>
                <a:ext cx="37776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6" extrusionOk="0">
                    <a:moveTo>
                      <a:pt x="2730" y="0"/>
                    </a:moveTo>
                    <a:cubicBezTo>
                      <a:pt x="2226" y="0"/>
                      <a:pt x="1712" y="187"/>
                      <a:pt x="1295" y="605"/>
                    </a:cubicBezTo>
                    <a:cubicBezTo>
                      <a:pt x="0" y="1912"/>
                      <a:pt x="920" y="4125"/>
                      <a:pt x="2758" y="4125"/>
                    </a:cubicBezTo>
                    <a:cubicBezTo>
                      <a:pt x="3883" y="4113"/>
                      <a:pt x="4803" y="3194"/>
                      <a:pt x="4803" y="2069"/>
                    </a:cubicBezTo>
                    <a:cubicBezTo>
                      <a:pt x="4803" y="824"/>
                      <a:pt x="3788" y="0"/>
                      <a:pt x="2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96"/>
              <p:cNvSpPr/>
              <p:nvPr/>
            </p:nvSpPr>
            <p:spPr>
              <a:xfrm>
                <a:off x="4270432" y="3441317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6" y="0"/>
                      <a:pt x="1" y="375"/>
                      <a:pt x="1" y="835"/>
                    </a:cubicBezTo>
                    <a:cubicBezTo>
                      <a:pt x="1" y="1295"/>
                      <a:pt x="376" y="1658"/>
                      <a:pt x="835" y="1658"/>
                    </a:cubicBezTo>
                    <a:cubicBezTo>
                      <a:pt x="1295" y="1658"/>
                      <a:pt x="1658" y="1295"/>
                      <a:pt x="1658" y="835"/>
                    </a:cubicBezTo>
                    <a:cubicBezTo>
                      <a:pt x="1658" y="375"/>
                      <a:pt x="1295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1" name="Google Shape;3181;p96"/>
            <p:cNvGrpSpPr/>
            <p:nvPr/>
          </p:nvGrpSpPr>
          <p:grpSpPr>
            <a:xfrm>
              <a:off x="1472895" y="2800105"/>
              <a:ext cx="63780" cy="54737"/>
              <a:chOff x="3853052" y="3577398"/>
              <a:chExt cx="37776" cy="32420"/>
            </a:xfrm>
          </p:grpSpPr>
          <p:sp>
            <p:nvSpPr>
              <p:cNvPr id="3182" name="Google Shape;3182;p96"/>
              <p:cNvSpPr/>
              <p:nvPr/>
            </p:nvSpPr>
            <p:spPr>
              <a:xfrm>
                <a:off x="3853052" y="3577398"/>
                <a:ext cx="37776" cy="32420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2" extrusionOk="0">
                    <a:moveTo>
                      <a:pt x="2737" y="0"/>
                    </a:moveTo>
                    <a:cubicBezTo>
                      <a:pt x="2231" y="0"/>
                      <a:pt x="1714" y="190"/>
                      <a:pt x="1294" y="614"/>
                    </a:cubicBezTo>
                    <a:cubicBezTo>
                      <a:pt x="0" y="1908"/>
                      <a:pt x="919" y="4122"/>
                      <a:pt x="2746" y="4122"/>
                    </a:cubicBezTo>
                    <a:cubicBezTo>
                      <a:pt x="3883" y="4122"/>
                      <a:pt x="4803" y="3202"/>
                      <a:pt x="4803" y="2065"/>
                    </a:cubicBezTo>
                    <a:cubicBezTo>
                      <a:pt x="4803" y="823"/>
                      <a:pt x="3792" y="0"/>
                      <a:pt x="27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96"/>
              <p:cNvSpPr/>
              <p:nvPr/>
            </p:nvSpPr>
            <p:spPr>
              <a:xfrm>
                <a:off x="3868176" y="3587072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1"/>
                    </a:moveTo>
                    <a:cubicBezTo>
                      <a:pt x="363" y="1"/>
                      <a:pt x="1" y="376"/>
                      <a:pt x="1" y="835"/>
                    </a:cubicBezTo>
                    <a:cubicBezTo>
                      <a:pt x="1" y="1295"/>
                      <a:pt x="363" y="1658"/>
                      <a:pt x="823" y="1658"/>
                    </a:cubicBezTo>
                    <a:cubicBezTo>
                      <a:pt x="1283" y="1658"/>
                      <a:pt x="1658" y="1295"/>
                      <a:pt x="1658" y="835"/>
                    </a:cubicBezTo>
                    <a:cubicBezTo>
                      <a:pt x="1658" y="376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4" name="Google Shape;3184;p96"/>
            <p:cNvGrpSpPr/>
            <p:nvPr/>
          </p:nvGrpSpPr>
          <p:grpSpPr>
            <a:xfrm>
              <a:off x="1788384" y="2521028"/>
              <a:ext cx="63780" cy="54631"/>
              <a:chOff x="4039908" y="3412107"/>
              <a:chExt cx="37776" cy="32357"/>
            </a:xfrm>
          </p:grpSpPr>
          <p:sp>
            <p:nvSpPr>
              <p:cNvPr id="3185" name="Google Shape;3185;p96"/>
              <p:cNvSpPr/>
              <p:nvPr/>
            </p:nvSpPr>
            <p:spPr>
              <a:xfrm>
                <a:off x="4039908" y="3412107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2" y="0"/>
                    </a:moveTo>
                    <a:cubicBezTo>
                      <a:pt x="2227" y="0"/>
                      <a:pt x="1713" y="187"/>
                      <a:pt x="1295" y="605"/>
                    </a:cubicBezTo>
                    <a:cubicBezTo>
                      <a:pt x="0" y="1900"/>
                      <a:pt x="920" y="4114"/>
                      <a:pt x="2746" y="4114"/>
                    </a:cubicBezTo>
                    <a:cubicBezTo>
                      <a:pt x="3883" y="4114"/>
                      <a:pt x="4803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96"/>
              <p:cNvSpPr/>
              <p:nvPr/>
            </p:nvSpPr>
            <p:spPr>
              <a:xfrm>
                <a:off x="4055033" y="3421812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1"/>
                    </a:moveTo>
                    <a:cubicBezTo>
                      <a:pt x="363" y="1"/>
                      <a:pt x="1" y="363"/>
                      <a:pt x="1" y="823"/>
                    </a:cubicBezTo>
                    <a:cubicBezTo>
                      <a:pt x="1" y="1283"/>
                      <a:pt x="363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63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7" name="Google Shape;3187;p96"/>
            <p:cNvGrpSpPr/>
            <p:nvPr/>
          </p:nvGrpSpPr>
          <p:grpSpPr>
            <a:xfrm>
              <a:off x="1750312" y="2402762"/>
              <a:ext cx="63940" cy="54671"/>
              <a:chOff x="4017360" y="3342061"/>
              <a:chExt cx="37870" cy="32380"/>
            </a:xfrm>
          </p:grpSpPr>
          <p:sp>
            <p:nvSpPr>
              <p:cNvPr id="3188" name="Google Shape;3188;p96"/>
              <p:cNvSpPr/>
              <p:nvPr/>
            </p:nvSpPr>
            <p:spPr>
              <a:xfrm>
                <a:off x="4017360" y="3342061"/>
                <a:ext cx="37870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15" h="4117" extrusionOk="0">
                    <a:moveTo>
                      <a:pt x="2749" y="0"/>
                    </a:moveTo>
                    <a:cubicBezTo>
                      <a:pt x="2243" y="0"/>
                      <a:pt x="1726" y="189"/>
                      <a:pt x="1307" y="608"/>
                    </a:cubicBezTo>
                    <a:cubicBezTo>
                      <a:pt x="0" y="1903"/>
                      <a:pt x="920" y="4116"/>
                      <a:pt x="2758" y="4116"/>
                    </a:cubicBezTo>
                    <a:cubicBezTo>
                      <a:pt x="3895" y="4116"/>
                      <a:pt x="4815" y="3197"/>
                      <a:pt x="4815" y="2060"/>
                    </a:cubicBezTo>
                    <a:cubicBezTo>
                      <a:pt x="4815" y="817"/>
                      <a:pt x="3804" y="0"/>
                      <a:pt x="2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96"/>
              <p:cNvSpPr/>
              <p:nvPr/>
            </p:nvSpPr>
            <p:spPr>
              <a:xfrm>
                <a:off x="4032484" y="3351790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6" y="0"/>
                      <a:pt x="1" y="363"/>
                      <a:pt x="1" y="823"/>
                    </a:cubicBezTo>
                    <a:cubicBezTo>
                      <a:pt x="1" y="1283"/>
                      <a:pt x="376" y="1658"/>
                      <a:pt x="835" y="1658"/>
                    </a:cubicBezTo>
                    <a:cubicBezTo>
                      <a:pt x="1295" y="1658"/>
                      <a:pt x="1658" y="1283"/>
                      <a:pt x="1658" y="823"/>
                    </a:cubicBezTo>
                    <a:cubicBezTo>
                      <a:pt x="1658" y="363"/>
                      <a:pt x="1295" y="0"/>
                      <a:pt x="8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90" name="Google Shape;3190;p96"/>
            <p:cNvSpPr/>
            <p:nvPr/>
          </p:nvSpPr>
          <p:spPr>
            <a:xfrm>
              <a:off x="1718827" y="2703498"/>
              <a:ext cx="80649" cy="69109"/>
            </a:xfrm>
            <a:custGeom>
              <a:avLst/>
              <a:gdLst/>
              <a:ahLst/>
              <a:cxnLst/>
              <a:rect l="l" t="t" r="r" b="b"/>
              <a:pathLst>
                <a:path w="6073" h="5204" extrusionOk="0">
                  <a:moveTo>
                    <a:pt x="3457" y="0"/>
                  </a:moveTo>
                  <a:cubicBezTo>
                    <a:pt x="2821" y="0"/>
                    <a:pt x="2173" y="236"/>
                    <a:pt x="1645" y="764"/>
                  </a:cubicBezTo>
                  <a:cubicBezTo>
                    <a:pt x="0" y="2397"/>
                    <a:pt x="1162" y="5191"/>
                    <a:pt x="3472" y="5203"/>
                  </a:cubicBezTo>
                  <a:cubicBezTo>
                    <a:pt x="4899" y="5191"/>
                    <a:pt x="6061" y="4030"/>
                    <a:pt x="6073" y="2602"/>
                  </a:cubicBezTo>
                  <a:cubicBezTo>
                    <a:pt x="6073" y="1038"/>
                    <a:pt x="4792" y="0"/>
                    <a:pt x="3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96"/>
            <p:cNvSpPr/>
            <p:nvPr/>
          </p:nvSpPr>
          <p:spPr>
            <a:xfrm>
              <a:off x="1740831" y="2719898"/>
              <a:ext cx="42257" cy="36215"/>
            </a:xfrm>
            <a:custGeom>
              <a:avLst/>
              <a:gdLst/>
              <a:ahLst/>
              <a:cxnLst/>
              <a:rect l="l" t="t" r="r" b="b"/>
              <a:pathLst>
                <a:path w="3182" h="2727" extrusionOk="0">
                  <a:moveTo>
                    <a:pt x="1815" y="0"/>
                  </a:moveTo>
                  <a:cubicBezTo>
                    <a:pt x="605" y="0"/>
                    <a:pt x="1" y="1464"/>
                    <a:pt x="847" y="2323"/>
                  </a:cubicBezTo>
                  <a:cubicBezTo>
                    <a:pt x="1126" y="2601"/>
                    <a:pt x="1468" y="2726"/>
                    <a:pt x="1803" y="2726"/>
                  </a:cubicBezTo>
                  <a:cubicBezTo>
                    <a:pt x="2503" y="2726"/>
                    <a:pt x="3174" y="2185"/>
                    <a:pt x="3182" y="1367"/>
                  </a:cubicBezTo>
                  <a:cubicBezTo>
                    <a:pt x="3182" y="605"/>
                    <a:pt x="2565" y="0"/>
                    <a:pt x="1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2" name="Google Shape;3192;p96"/>
            <p:cNvGrpSpPr/>
            <p:nvPr/>
          </p:nvGrpSpPr>
          <p:grpSpPr>
            <a:xfrm>
              <a:off x="1300371" y="2532076"/>
              <a:ext cx="63780" cy="54671"/>
              <a:chOff x="3750870" y="3418650"/>
              <a:chExt cx="37776" cy="32380"/>
            </a:xfrm>
          </p:grpSpPr>
          <p:sp>
            <p:nvSpPr>
              <p:cNvPr id="3193" name="Google Shape;3193;p96"/>
              <p:cNvSpPr/>
              <p:nvPr/>
            </p:nvSpPr>
            <p:spPr>
              <a:xfrm>
                <a:off x="3750870" y="3418650"/>
                <a:ext cx="37776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7" extrusionOk="0">
                    <a:moveTo>
                      <a:pt x="2737" y="0"/>
                    </a:moveTo>
                    <a:cubicBezTo>
                      <a:pt x="2231" y="0"/>
                      <a:pt x="1714" y="188"/>
                      <a:pt x="1295" y="608"/>
                    </a:cubicBezTo>
                    <a:cubicBezTo>
                      <a:pt x="0" y="1903"/>
                      <a:pt x="920" y="4116"/>
                      <a:pt x="2746" y="4116"/>
                    </a:cubicBezTo>
                    <a:cubicBezTo>
                      <a:pt x="3883" y="4104"/>
                      <a:pt x="4803" y="3185"/>
                      <a:pt x="4803" y="2060"/>
                    </a:cubicBezTo>
                    <a:cubicBezTo>
                      <a:pt x="4803" y="817"/>
                      <a:pt x="3792" y="0"/>
                      <a:pt x="27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96"/>
              <p:cNvSpPr/>
              <p:nvPr/>
            </p:nvSpPr>
            <p:spPr>
              <a:xfrm>
                <a:off x="3765994" y="3428285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0"/>
                    </a:moveTo>
                    <a:cubicBezTo>
                      <a:pt x="363" y="0"/>
                      <a:pt x="1" y="375"/>
                      <a:pt x="1" y="835"/>
                    </a:cubicBezTo>
                    <a:cubicBezTo>
                      <a:pt x="1" y="1294"/>
                      <a:pt x="363" y="1657"/>
                      <a:pt x="823" y="1657"/>
                    </a:cubicBezTo>
                    <a:cubicBezTo>
                      <a:pt x="1283" y="1657"/>
                      <a:pt x="1658" y="1294"/>
                      <a:pt x="1658" y="835"/>
                    </a:cubicBezTo>
                    <a:cubicBezTo>
                      <a:pt x="1658" y="375"/>
                      <a:pt x="1283" y="0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5" name="Google Shape;3195;p96"/>
            <p:cNvGrpSpPr/>
            <p:nvPr/>
          </p:nvGrpSpPr>
          <p:grpSpPr>
            <a:xfrm>
              <a:off x="1100531" y="2288587"/>
              <a:ext cx="63794" cy="54631"/>
              <a:chOff x="3632509" y="3274438"/>
              <a:chExt cx="37783" cy="32357"/>
            </a:xfrm>
          </p:grpSpPr>
          <p:sp>
            <p:nvSpPr>
              <p:cNvPr id="3196" name="Google Shape;3196;p96"/>
              <p:cNvSpPr/>
              <p:nvPr/>
            </p:nvSpPr>
            <p:spPr>
              <a:xfrm>
                <a:off x="3632509" y="3274438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2" y="0"/>
                    </a:moveTo>
                    <a:cubicBezTo>
                      <a:pt x="2228" y="0"/>
                      <a:pt x="1713" y="187"/>
                      <a:pt x="1295" y="605"/>
                    </a:cubicBezTo>
                    <a:cubicBezTo>
                      <a:pt x="1" y="1900"/>
                      <a:pt x="908" y="4114"/>
                      <a:pt x="2747" y="4114"/>
                    </a:cubicBezTo>
                    <a:cubicBezTo>
                      <a:pt x="3872" y="4114"/>
                      <a:pt x="4791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96"/>
              <p:cNvSpPr/>
              <p:nvPr/>
            </p:nvSpPr>
            <p:spPr>
              <a:xfrm>
                <a:off x="3647547" y="3284049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0"/>
                    </a:moveTo>
                    <a:cubicBezTo>
                      <a:pt x="375" y="0"/>
                      <a:pt x="0" y="375"/>
                      <a:pt x="0" y="835"/>
                    </a:cubicBezTo>
                    <a:cubicBezTo>
                      <a:pt x="0" y="1295"/>
                      <a:pt x="375" y="1658"/>
                      <a:pt x="835" y="1658"/>
                    </a:cubicBezTo>
                    <a:cubicBezTo>
                      <a:pt x="1282" y="1658"/>
                      <a:pt x="1657" y="1295"/>
                      <a:pt x="1657" y="835"/>
                    </a:cubicBezTo>
                    <a:cubicBezTo>
                      <a:pt x="1657" y="375"/>
                      <a:pt x="1282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8" name="Google Shape;3198;p96"/>
            <p:cNvGrpSpPr/>
            <p:nvPr/>
          </p:nvGrpSpPr>
          <p:grpSpPr>
            <a:xfrm>
              <a:off x="1563008" y="2327628"/>
              <a:ext cx="63780" cy="54790"/>
              <a:chOff x="3906424" y="3297561"/>
              <a:chExt cx="37776" cy="32451"/>
            </a:xfrm>
          </p:grpSpPr>
          <p:sp>
            <p:nvSpPr>
              <p:cNvPr id="3199" name="Google Shape;3199;p96"/>
              <p:cNvSpPr/>
              <p:nvPr/>
            </p:nvSpPr>
            <p:spPr>
              <a:xfrm>
                <a:off x="3906424" y="3297561"/>
                <a:ext cx="37776" cy="32451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26" extrusionOk="0">
                    <a:moveTo>
                      <a:pt x="2730" y="0"/>
                    </a:moveTo>
                    <a:cubicBezTo>
                      <a:pt x="2226" y="0"/>
                      <a:pt x="1713" y="187"/>
                      <a:pt x="1295" y="605"/>
                    </a:cubicBezTo>
                    <a:cubicBezTo>
                      <a:pt x="0" y="1899"/>
                      <a:pt x="920" y="4125"/>
                      <a:pt x="2746" y="4125"/>
                    </a:cubicBezTo>
                    <a:cubicBezTo>
                      <a:pt x="3883" y="4113"/>
                      <a:pt x="4803" y="3194"/>
                      <a:pt x="4803" y="2069"/>
                    </a:cubicBezTo>
                    <a:cubicBezTo>
                      <a:pt x="4803" y="824"/>
                      <a:pt x="3788" y="0"/>
                      <a:pt x="2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96"/>
              <p:cNvSpPr/>
              <p:nvPr/>
            </p:nvSpPr>
            <p:spPr>
              <a:xfrm>
                <a:off x="3921548" y="3307361"/>
                <a:ext cx="13048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8" extrusionOk="0">
                    <a:moveTo>
                      <a:pt x="823" y="0"/>
                    </a:moveTo>
                    <a:cubicBezTo>
                      <a:pt x="364" y="0"/>
                      <a:pt x="1" y="363"/>
                      <a:pt x="1" y="823"/>
                    </a:cubicBezTo>
                    <a:cubicBezTo>
                      <a:pt x="1" y="1282"/>
                      <a:pt x="364" y="1657"/>
                      <a:pt x="823" y="1657"/>
                    </a:cubicBezTo>
                    <a:cubicBezTo>
                      <a:pt x="1283" y="1657"/>
                      <a:pt x="1658" y="1282"/>
                      <a:pt x="1658" y="823"/>
                    </a:cubicBezTo>
                    <a:cubicBezTo>
                      <a:pt x="1658" y="363"/>
                      <a:pt x="1283" y="0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1" name="Google Shape;3201;p96"/>
            <p:cNvGrpSpPr/>
            <p:nvPr/>
          </p:nvGrpSpPr>
          <p:grpSpPr>
            <a:xfrm>
              <a:off x="1494899" y="2521028"/>
              <a:ext cx="63780" cy="54631"/>
              <a:chOff x="3866084" y="3412107"/>
              <a:chExt cx="37776" cy="32357"/>
            </a:xfrm>
          </p:grpSpPr>
          <p:sp>
            <p:nvSpPr>
              <p:cNvPr id="3202" name="Google Shape;3202;p96"/>
              <p:cNvSpPr/>
              <p:nvPr/>
            </p:nvSpPr>
            <p:spPr>
              <a:xfrm>
                <a:off x="3866084" y="3412107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2" y="0"/>
                    </a:moveTo>
                    <a:cubicBezTo>
                      <a:pt x="2227" y="0"/>
                      <a:pt x="1713" y="187"/>
                      <a:pt x="1295" y="605"/>
                    </a:cubicBezTo>
                    <a:cubicBezTo>
                      <a:pt x="0" y="1900"/>
                      <a:pt x="920" y="4114"/>
                      <a:pt x="2746" y="4114"/>
                    </a:cubicBezTo>
                    <a:cubicBezTo>
                      <a:pt x="3883" y="4114"/>
                      <a:pt x="4803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96"/>
              <p:cNvSpPr/>
              <p:nvPr/>
            </p:nvSpPr>
            <p:spPr>
              <a:xfrm>
                <a:off x="3881208" y="3421812"/>
                <a:ext cx="13048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1658" extrusionOk="0">
                    <a:moveTo>
                      <a:pt x="823" y="1"/>
                    </a:moveTo>
                    <a:cubicBezTo>
                      <a:pt x="364" y="1"/>
                      <a:pt x="1" y="363"/>
                      <a:pt x="1" y="823"/>
                    </a:cubicBezTo>
                    <a:cubicBezTo>
                      <a:pt x="1" y="1283"/>
                      <a:pt x="364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63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4" name="Google Shape;3204;p96"/>
            <p:cNvGrpSpPr/>
            <p:nvPr/>
          </p:nvGrpSpPr>
          <p:grpSpPr>
            <a:xfrm>
              <a:off x="1761387" y="3119232"/>
              <a:ext cx="63794" cy="54631"/>
              <a:chOff x="4023919" y="3766409"/>
              <a:chExt cx="37783" cy="32357"/>
            </a:xfrm>
          </p:grpSpPr>
          <p:sp>
            <p:nvSpPr>
              <p:cNvPr id="3205" name="Google Shape;3205;p96"/>
              <p:cNvSpPr/>
              <p:nvPr/>
            </p:nvSpPr>
            <p:spPr>
              <a:xfrm>
                <a:off x="4023919" y="3766409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2" y="0"/>
                    </a:moveTo>
                    <a:cubicBezTo>
                      <a:pt x="2228" y="0"/>
                      <a:pt x="1714" y="187"/>
                      <a:pt x="1295" y="606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96"/>
              <p:cNvSpPr/>
              <p:nvPr/>
            </p:nvSpPr>
            <p:spPr>
              <a:xfrm>
                <a:off x="4039051" y="3776115"/>
                <a:ext cx="13040" cy="13048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9" extrusionOk="0">
                    <a:moveTo>
                      <a:pt x="823" y="1"/>
                    </a:moveTo>
                    <a:cubicBezTo>
                      <a:pt x="363" y="1"/>
                      <a:pt x="0" y="376"/>
                      <a:pt x="0" y="823"/>
                    </a:cubicBezTo>
                    <a:cubicBezTo>
                      <a:pt x="0" y="1283"/>
                      <a:pt x="363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76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7" name="Google Shape;3207;p96"/>
            <p:cNvGrpSpPr/>
            <p:nvPr/>
          </p:nvGrpSpPr>
          <p:grpSpPr>
            <a:xfrm>
              <a:off x="1676904" y="3141249"/>
              <a:ext cx="63780" cy="54631"/>
              <a:chOff x="3973882" y="3779449"/>
              <a:chExt cx="37776" cy="32357"/>
            </a:xfrm>
          </p:grpSpPr>
          <p:sp>
            <p:nvSpPr>
              <p:cNvPr id="3208" name="Google Shape;3208;p96"/>
              <p:cNvSpPr/>
              <p:nvPr/>
            </p:nvSpPr>
            <p:spPr>
              <a:xfrm>
                <a:off x="3973882" y="3779449"/>
                <a:ext cx="37776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4" extrusionOk="0">
                    <a:moveTo>
                      <a:pt x="2730" y="0"/>
                    </a:moveTo>
                    <a:cubicBezTo>
                      <a:pt x="2226" y="0"/>
                      <a:pt x="1712" y="187"/>
                      <a:pt x="1294" y="605"/>
                    </a:cubicBezTo>
                    <a:cubicBezTo>
                      <a:pt x="0" y="1899"/>
                      <a:pt x="919" y="4113"/>
                      <a:pt x="2746" y="4113"/>
                    </a:cubicBezTo>
                    <a:cubicBezTo>
                      <a:pt x="3883" y="4113"/>
                      <a:pt x="4802" y="3194"/>
                      <a:pt x="4802" y="2069"/>
                    </a:cubicBezTo>
                    <a:cubicBezTo>
                      <a:pt x="4802" y="824"/>
                      <a:pt x="3787" y="0"/>
                      <a:pt x="2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96"/>
              <p:cNvSpPr/>
              <p:nvPr/>
            </p:nvSpPr>
            <p:spPr>
              <a:xfrm>
                <a:off x="3989006" y="3789155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0"/>
                    </a:moveTo>
                    <a:cubicBezTo>
                      <a:pt x="363" y="0"/>
                      <a:pt x="0" y="375"/>
                      <a:pt x="0" y="823"/>
                    </a:cubicBezTo>
                    <a:cubicBezTo>
                      <a:pt x="0" y="1282"/>
                      <a:pt x="363" y="1657"/>
                      <a:pt x="823" y="1657"/>
                    </a:cubicBezTo>
                    <a:cubicBezTo>
                      <a:pt x="1283" y="1657"/>
                      <a:pt x="1658" y="1282"/>
                      <a:pt x="1658" y="823"/>
                    </a:cubicBezTo>
                    <a:cubicBezTo>
                      <a:pt x="1658" y="375"/>
                      <a:pt x="1283" y="0"/>
                      <a:pt x="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0" name="Google Shape;3210;p96"/>
            <p:cNvGrpSpPr/>
            <p:nvPr/>
          </p:nvGrpSpPr>
          <p:grpSpPr>
            <a:xfrm>
              <a:off x="1844927" y="3240153"/>
              <a:ext cx="63780" cy="54671"/>
              <a:chOff x="4073398" y="3838028"/>
              <a:chExt cx="37776" cy="32380"/>
            </a:xfrm>
          </p:grpSpPr>
          <p:sp>
            <p:nvSpPr>
              <p:cNvPr id="3211" name="Google Shape;3211;p96"/>
              <p:cNvSpPr/>
              <p:nvPr/>
            </p:nvSpPr>
            <p:spPr>
              <a:xfrm>
                <a:off x="4073398" y="3838028"/>
                <a:ext cx="37776" cy="32380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7" extrusionOk="0">
                    <a:moveTo>
                      <a:pt x="2737" y="1"/>
                    </a:moveTo>
                    <a:cubicBezTo>
                      <a:pt x="2231" y="1"/>
                      <a:pt x="1714" y="189"/>
                      <a:pt x="1295" y="609"/>
                    </a:cubicBezTo>
                    <a:cubicBezTo>
                      <a:pt x="0" y="1891"/>
                      <a:pt x="920" y="4105"/>
                      <a:pt x="2746" y="4117"/>
                    </a:cubicBezTo>
                    <a:cubicBezTo>
                      <a:pt x="3883" y="4105"/>
                      <a:pt x="4803" y="3185"/>
                      <a:pt x="4803" y="2060"/>
                    </a:cubicBezTo>
                    <a:cubicBezTo>
                      <a:pt x="4803" y="818"/>
                      <a:pt x="3792" y="1"/>
                      <a:pt x="2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96"/>
              <p:cNvSpPr/>
              <p:nvPr/>
            </p:nvSpPr>
            <p:spPr>
              <a:xfrm>
                <a:off x="4088428" y="3847663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35" y="1"/>
                    </a:moveTo>
                    <a:cubicBezTo>
                      <a:pt x="376" y="1"/>
                      <a:pt x="1" y="376"/>
                      <a:pt x="1" y="835"/>
                    </a:cubicBezTo>
                    <a:cubicBezTo>
                      <a:pt x="1" y="1283"/>
                      <a:pt x="376" y="1658"/>
                      <a:pt x="835" y="1658"/>
                    </a:cubicBezTo>
                    <a:cubicBezTo>
                      <a:pt x="1295" y="1658"/>
                      <a:pt x="1658" y="1283"/>
                      <a:pt x="1658" y="835"/>
                    </a:cubicBezTo>
                    <a:cubicBezTo>
                      <a:pt x="1658" y="376"/>
                      <a:pt x="129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3" name="Google Shape;3213;p96"/>
            <p:cNvGrpSpPr/>
            <p:nvPr/>
          </p:nvGrpSpPr>
          <p:grpSpPr>
            <a:xfrm>
              <a:off x="2299569" y="3757593"/>
              <a:ext cx="63740" cy="54644"/>
              <a:chOff x="4342672" y="4144496"/>
              <a:chExt cx="37752" cy="32364"/>
            </a:xfrm>
          </p:grpSpPr>
          <p:sp>
            <p:nvSpPr>
              <p:cNvPr id="3214" name="Google Shape;3214;p96"/>
              <p:cNvSpPr/>
              <p:nvPr/>
            </p:nvSpPr>
            <p:spPr>
              <a:xfrm>
                <a:off x="4342672" y="4144496"/>
                <a:ext cx="37752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0" h="4115" extrusionOk="0">
                    <a:moveTo>
                      <a:pt x="2729" y="1"/>
                    </a:moveTo>
                    <a:cubicBezTo>
                      <a:pt x="2224" y="1"/>
                      <a:pt x="1710" y="188"/>
                      <a:pt x="1291" y="606"/>
                    </a:cubicBezTo>
                    <a:cubicBezTo>
                      <a:pt x="1" y="1897"/>
                      <a:pt x="912" y="4114"/>
                      <a:pt x="2740" y="4114"/>
                    </a:cubicBezTo>
                    <a:cubicBezTo>
                      <a:pt x="2745" y="4114"/>
                      <a:pt x="2750" y="4114"/>
                      <a:pt x="2755" y="4114"/>
                    </a:cubicBezTo>
                    <a:cubicBezTo>
                      <a:pt x="3880" y="4114"/>
                      <a:pt x="4800" y="3195"/>
                      <a:pt x="4800" y="2058"/>
                    </a:cubicBezTo>
                    <a:cubicBezTo>
                      <a:pt x="4800" y="822"/>
                      <a:pt x="3785" y="1"/>
                      <a:pt x="27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96"/>
              <p:cNvSpPr/>
              <p:nvPr/>
            </p:nvSpPr>
            <p:spPr>
              <a:xfrm>
                <a:off x="4355586" y="4154209"/>
                <a:ext cx="15227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58" extrusionOk="0">
                    <a:moveTo>
                      <a:pt x="1101" y="0"/>
                    </a:moveTo>
                    <a:cubicBezTo>
                      <a:pt x="363" y="0"/>
                      <a:pt x="0" y="895"/>
                      <a:pt x="520" y="1416"/>
                    </a:cubicBezTo>
                    <a:cubicBezTo>
                      <a:pt x="688" y="1583"/>
                      <a:pt x="893" y="1657"/>
                      <a:pt x="1096" y="1657"/>
                    </a:cubicBezTo>
                    <a:cubicBezTo>
                      <a:pt x="1523" y="1657"/>
                      <a:pt x="1936" y="1324"/>
                      <a:pt x="1936" y="823"/>
                    </a:cubicBezTo>
                    <a:cubicBezTo>
                      <a:pt x="1936" y="375"/>
                      <a:pt x="1561" y="0"/>
                      <a:pt x="11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6" name="Google Shape;3216;p96"/>
            <p:cNvGrpSpPr/>
            <p:nvPr/>
          </p:nvGrpSpPr>
          <p:grpSpPr>
            <a:xfrm>
              <a:off x="2407144" y="3609648"/>
              <a:ext cx="63794" cy="54644"/>
              <a:chOff x="4406386" y="4056872"/>
              <a:chExt cx="37783" cy="32364"/>
            </a:xfrm>
          </p:grpSpPr>
          <p:sp>
            <p:nvSpPr>
              <p:cNvPr id="3217" name="Google Shape;3217;p96"/>
              <p:cNvSpPr/>
              <p:nvPr/>
            </p:nvSpPr>
            <p:spPr>
              <a:xfrm>
                <a:off x="4406386" y="4056872"/>
                <a:ext cx="37783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5" extrusionOk="0">
                    <a:moveTo>
                      <a:pt x="2733" y="1"/>
                    </a:moveTo>
                    <a:cubicBezTo>
                      <a:pt x="2228" y="1"/>
                      <a:pt x="1714" y="188"/>
                      <a:pt x="1295" y="606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5"/>
                      <a:pt x="4803" y="2058"/>
                    </a:cubicBezTo>
                    <a:cubicBezTo>
                      <a:pt x="4803" y="821"/>
                      <a:pt x="3789" y="1"/>
                      <a:pt x="27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96"/>
              <p:cNvSpPr/>
              <p:nvPr/>
            </p:nvSpPr>
            <p:spPr>
              <a:xfrm>
                <a:off x="4419332" y="4066577"/>
                <a:ext cx="15227" cy="13017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655" extrusionOk="0">
                    <a:moveTo>
                      <a:pt x="1123" y="1"/>
                    </a:moveTo>
                    <a:cubicBezTo>
                      <a:pt x="1115" y="1"/>
                      <a:pt x="1108" y="1"/>
                      <a:pt x="1101" y="1"/>
                    </a:cubicBezTo>
                    <a:cubicBezTo>
                      <a:pt x="363" y="1"/>
                      <a:pt x="0" y="884"/>
                      <a:pt x="520" y="1404"/>
                    </a:cubicBezTo>
                    <a:cubicBezTo>
                      <a:pt x="689" y="1577"/>
                      <a:pt x="898" y="1655"/>
                      <a:pt x="1103" y="1655"/>
                    </a:cubicBezTo>
                    <a:cubicBezTo>
                      <a:pt x="1528" y="1655"/>
                      <a:pt x="1936" y="1322"/>
                      <a:pt x="1936" y="824"/>
                    </a:cubicBezTo>
                    <a:cubicBezTo>
                      <a:pt x="1936" y="371"/>
                      <a:pt x="1572" y="1"/>
                      <a:pt x="11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9" name="Google Shape;3219;p96"/>
            <p:cNvGrpSpPr/>
            <p:nvPr/>
          </p:nvGrpSpPr>
          <p:grpSpPr>
            <a:xfrm>
              <a:off x="2201210" y="3927713"/>
              <a:ext cx="63794" cy="54631"/>
              <a:chOff x="4284416" y="4245254"/>
              <a:chExt cx="37783" cy="32357"/>
            </a:xfrm>
          </p:grpSpPr>
          <p:sp>
            <p:nvSpPr>
              <p:cNvPr id="3220" name="Google Shape;3220;p96"/>
              <p:cNvSpPr/>
              <p:nvPr/>
            </p:nvSpPr>
            <p:spPr>
              <a:xfrm>
                <a:off x="4284416" y="4245254"/>
                <a:ext cx="37783" cy="32357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4114" extrusionOk="0">
                    <a:moveTo>
                      <a:pt x="2732" y="0"/>
                    </a:moveTo>
                    <a:cubicBezTo>
                      <a:pt x="2228" y="0"/>
                      <a:pt x="1714" y="187"/>
                      <a:pt x="1295" y="606"/>
                    </a:cubicBezTo>
                    <a:cubicBezTo>
                      <a:pt x="1" y="1900"/>
                      <a:pt x="920" y="4114"/>
                      <a:pt x="2747" y="4114"/>
                    </a:cubicBezTo>
                    <a:cubicBezTo>
                      <a:pt x="3884" y="4114"/>
                      <a:pt x="4803" y="3194"/>
                      <a:pt x="4803" y="2057"/>
                    </a:cubicBezTo>
                    <a:cubicBezTo>
                      <a:pt x="4803" y="821"/>
                      <a:pt x="3789" y="0"/>
                      <a:pt x="27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96"/>
              <p:cNvSpPr/>
              <p:nvPr/>
            </p:nvSpPr>
            <p:spPr>
              <a:xfrm>
                <a:off x="4299548" y="4254959"/>
                <a:ext cx="13040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658" extrusionOk="0">
                    <a:moveTo>
                      <a:pt x="823" y="1"/>
                    </a:moveTo>
                    <a:cubicBezTo>
                      <a:pt x="363" y="1"/>
                      <a:pt x="0" y="364"/>
                      <a:pt x="0" y="823"/>
                    </a:cubicBezTo>
                    <a:cubicBezTo>
                      <a:pt x="0" y="1283"/>
                      <a:pt x="363" y="1658"/>
                      <a:pt x="823" y="1658"/>
                    </a:cubicBezTo>
                    <a:cubicBezTo>
                      <a:pt x="1283" y="1658"/>
                      <a:pt x="1658" y="1283"/>
                      <a:pt x="1658" y="823"/>
                    </a:cubicBezTo>
                    <a:cubicBezTo>
                      <a:pt x="1658" y="364"/>
                      <a:pt x="1283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2" name="Google Shape;3222;p96"/>
            <p:cNvGrpSpPr/>
            <p:nvPr/>
          </p:nvGrpSpPr>
          <p:grpSpPr>
            <a:xfrm>
              <a:off x="2090859" y="4072922"/>
              <a:ext cx="63780" cy="54644"/>
              <a:chOff x="4219057" y="4331258"/>
              <a:chExt cx="37776" cy="32364"/>
            </a:xfrm>
          </p:grpSpPr>
          <p:sp>
            <p:nvSpPr>
              <p:cNvPr id="3223" name="Google Shape;3223;p96"/>
              <p:cNvSpPr/>
              <p:nvPr/>
            </p:nvSpPr>
            <p:spPr>
              <a:xfrm>
                <a:off x="4219057" y="4331258"/>
                <a:ext cx="37776" cy="32364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4115" extrusionOk="0">
                    <a:moveTo>
                      <a:pt x="2732" y="1"/>
                    </a:moveTo>
                    <a:cubicBezTo>
                      <a:pt x="2227" y="1"/>
                      <a:pt x="1713" y="188"/>
                      <a:pt x="1295" y="606"/>
                    </a:cubicBezTo>
                    <a:cubicBezTo>
                      <a:pt x="0" y="1901"/>
                      <a:pt x="920" y="4114"/>
                      <a:pt x="2746" y="4114"/>
                    </a:cubicBezTo>
                    <a:cubicBezTo>
                      <a:pt x="3883" y="4114"/>
                      <a:pt x="4803" y="3195"/>
                      <a:pt x="4803" y="2058"/>
                    </a:cubicBezTo>
                    <a:cubicBezTo>
                      <a:pt x="4803" y="821"/>
                      <a:pt x="3789" y="1"/>
                      <a:pt x="27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96"/>
              <p:cNvSpPr/>
              <p:nvPr/>
            </p:nvSpPr>
            <p:spPr>
              <a:xfrm>
                <a:off x="4231995" y="4340971"/>
                <a:ext cx="15235" cy="1304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658" extrusionOk="0">
                    <a:moveTo>
                      <a:pt x="1113" y="0"/>
                    </a:moveTo>
                    <a:cubicBezTo>
                      <a:pt x="363" y="0"/>
                      <a:pt x="1" y="895"/>
                      <a:pt x="521" y="1416"/>
                    </a:cubicBezTo>
                    <a:cubicBezTo>
                      <a:pt x="688" y="1583"/>
                      <a:pt x="894" y="1657"/>
                      <a:pt x="1096" y="1657"/>
                    </a:cubicBezTo>
                    <a:cubicBezTo>
                      <a:pt x="1524" y="1657"/>
                      <a:pt x="1936" y="1324"/>
                      <a:pt x="1936" y="823"/>
                    </a:cubicBezTo>
                    <a:cubicBezTo>
                      <a:pt x="1936" y="375"/>
                      <a:pt x="1561" y="0"/>
                      <a:pt x="11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5" name="Google Shape;3225;p96"/>
            <p:cNvGrpSpPr/>
            <p:nvPr/>
          </p:nvGrpSpPr>
          <p:grpSpPr>
            <a:xfrm>
              <a:off x="2065642" y="3752852"/>
              <a:ext cx="56556" cy="48456"/>
              <a:chOff x="4204122" y="4141688"/>
              <a:chExt cx="33497" cy="28699"/>
            </a:xfrm>
          </p:grpSpPr>
          <p:sp>
            <p:nvSpPr>
              <p:cNvPr id="3226" name="Google Shape;3226;p96"/>
              <p:cNvSpPr/>
              <p:nvPr/>
            </p:nvSpPr>
            <p:spPr>
              <a:xfrm>
                <a:off x="4204122" y="4141688"/>
                <a:ext cx="33497" cy="28699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9" extrusionOk="0">
                    <a:moveTo>
                      <a:pt x="2427" y="1"/>
                    </a:moveTo>
                    <a:cubicBezTo>
                      <a:pt x="1979" y="1"/>
                      <a:pt x="1522" y="168"/>
                      <a:pt x="1149" y="540"/>
                    </a:cubicBezTo>
                    <a:cubicBezTo>
                      <a:pt x="0" y="1677"/>
                      <a:pt x="811" y="3649"/>
                      <a:pt x="2432" y="3649"/>
                    </a:cubicBezTo>
                    <a:cubicBezTo>
                      <a:pt x="3448" y="3649"/>
                      <a:pt x="4258" y="2826"/>
                      <a:pt x="4258" y="1822"/>
                    </a:cubicBezTo>
                    <a:cubicBezTo>
                      <a:pt x="4258" y="726"/>
                      <a:pt x="3363" y="1"/>
                      <a:pt x="24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96"/>
              <p:cNvSpPr/>
              <p:nvPr/>
            </p:nvSpPr>
            <p:spPr>
              <a:xfrm>
                <a:off x="4216965" y="4151259"/>
                <a:ext cx="11042" cy="9399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195" extrusionOk="0">
                    <a:moveTo>
                      <a:pt x="799" y="0"/>
                    </a:moveTo>
                    <a:cubicBezTo>
                      <a:pt x="266" y="0"/>
                      <a:pt x="0" y="641"/>
                      <a:pt x="375" y="1016"/>
                    </a:cubicBezTo>
                    <a:cubicBezTo>
                      <a:pt x="498" y="1139"/>
                      <a:pt x="650" y="1195"/>
                      <a:pt x="799" y="1195"/>
                    </a:cubicBezTo>
                    <a:cubicBezTo>
                      <a:pt x="1103" y="1195"/>
                      <a:pt x="1395" y="963"/>
                      <a:pt x="1404" y="605"/>
                    </a:cubicBezTo>
                    <a:cubicBezTo>
                      <a:pt x="1404" y="278"/>
                      <a:pt x="1137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8" name="Google Shape;3228;p96"/>
            <p:cNvGrpSpPr/>
            <p:nvPr/>
          </p:nvGrpSpPr>
          <p:grpSpPr>
            <a:xfrm>
              <a:off x="2230132" y="3520159"/>
              <a:ext cx="65706" cy="56264"/>
              <a:chOff x="4301546" y="4003869"/>
              <a:chExt cx="38916" cy="33324"/>
            </a:xfrm>
          </p:grpSpPr>
          <p:sp>
            <p:nvSpPr>
              <p:cNvPr id="3229" name="Google Shape;3229;p96"/>
              <p:cNvSpPr/>
              <p:nvPr/>
            </p:nvSpPr>
            <p:spPr>
              <a:xfrm>
                <a:off x="4301546" y="4003869"/>
                <a:ext cx="38916" cy="33324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4237" extrusionOk="0">
                    <a:moveTo>
                      <a:pt x="2818" y="1"/>
                    </a:moveTo>
                    <a:cubicBezTo>
                      <a:pt x="2295" y="1"/>
                      <a:pt x="1763" y="196"/>
                      <a:pt x="1331" y="631"/>
                    </a:cubicBezTo>
                    <a:cubicBezTo>
                      <a:pt x="0" y="1962"/>
                      <a:pt x="944" y="4236"/>
                      <a:pt x="2831" y="4236"/>
                    </a:cubicBezTo>
                    <a:cubicBezTo>
                      <a:pt x="3992" y="4236"/>
                      <a:pt x="4948" y="3293"/>
                      <a:pt x="4948" y="2119"/>
                    </a:cubicBezTo>
                    <a:cubicBezTo>
                      <a:pt x="4948" y="845"/>
                      <a:pt x="3905" y="1"/>
                      <a:pt x="28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96"/>
              <p:cNvSpPr/>
              <p:nvPr/>
            </p:nvSpPr>
            <p:spPr>
              <a:xfrm>
                <a:off x="4314389" y="4013590"/>
                <a:ext cx="16469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1780" extrusionOk="0">
                    <a:moveTo>
                      <a:pt x="1220" y="0"/>
                    </a:moveTo>
                    <a:cubicBezTo>
                      <a:pt x="1213" y="0"/>
                      <a:pt x="1205" y="0"/>
                      <a:pt x="1198" y="0"/>
                    </a:cubicBezTo>
                    <a:cubicBezTo>
                      <a:pt x="400" y="0"/>
                      <a:pt x="0" y="956"/>
                      <a:pt x="569" y="1512"/>
                    </a:cubicBezTo>
                    <a:cubicBezTo>
                      <a:pt x="750" y="1697"/>
                      <a:pt x="974" y="1780"/>
                      <a:pt x="1194" y="1780"/>
                    </a:cubicBezTo>
                    <a:cubicBezTo>
                      <a:pt x="1652" y="1780"/>
                      <a:pt x="2093" y="1422"/>
                      <a:pt x="2093" y="883"/>
                    </a:cubicBezTo>
                    <a:cubicBezTo>
                      <a:pt x="2093" y="395"/>
                      <a:pt x="1706" y="0"/>
                      <a:pt x="12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1" name="Google Shape;3231;p96"/>
            <p:cNvGrpSpPr/>
            <p:nvPr/>
          </p:nvGrpSpPr>
          <p:grpSpPr>
            <a:xfrm>
              <a:off x="2076716" y="3386437"/>
              <a:ext cx="61709" cy="52958"/>
              <a:chOff x="4210681" y="3924669"/>
              <a:chExt cx="36549" cy="31366"/>
            </a:xfrm>
          </p:grpSpPr>
          <p:sp>
            <p:nvSpPr>
              <p:cNvPr id="3232" name="Google Shape;3232;p96"/>
              <p:cNvSpPr/>
              <p:nvPr/>
            </p:nvSpPr>
            <p:spPr>
              <a:xfrm>
                <a:off x="4210681" y="3924669"/>
                <a:ext cx="36549" cy="31366"/>
              </a:xfrm>
              <a:custGeom>
                <a:avLst/>
                <a:gdLst/>
                <a:ahLst/>
                <a:cxnLst/>
                <a:rect l="l" t="t" r="r" b="b"/>
                <a:pathLst>
                  <a:path w="4647" h="3988" extrusionOk="0">
                    <a:moveTo>
                      <a:pt x="2642" y="0"/>
                    </a:moveTo>
                    <a:cubicBezTo>
                      <a:pt x="2152" y="0"/>
                      <a:pt x="1654" y="182"/>
                      <a:pt x="1247" y="589"/>
                    </a:cubicBezTo>
                    <a:cubicBezTo>
                      <a:pt x="1" y="1847"/>
                      <a:pt x="884" y="3988"/>
                      <a:pt x="2662" y="3988"/>
                    </a:cubicBezTo>
                    <a:cubicBezTo>
                      <a:pt x="3751" y="3976"/>
                      <a:pt x="4646" y="3093"/>
                      <a:pt x="4646" y="1992"/>
                    </a:cubicBezTo>
                    <a:cubicBezTo>
                      <a:pt x="4646" y="797"/>
                      <a:pt x="3665" y="0"/>
                      <a:pt x="26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96"/>
              <p:cNvSpPr/>
              <p:nvPr/>
            </p:nvSpPr>
            <p:spPr>
              <a:xfrm>
                <a:off x="4225625" y="3934335"/>
                <a:ext cx="11994" cy="11994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1525" extrusionOk="0">
                    <a:moveTo>
                      <a:pt x="762" y="1"/>
                    </a:moveTo>
                    <a:cubicBezTo>
                      <a:pt x="339" y="1"/>
                      <a:pt x="0" y="339"/>
                      <a:pt x="0" y="763"/>
                    </a:cubicBezTo>
                    <a:cubicBezTo>
                      <a:pt x="0" y="1186"/>
                      <a:pt x="339" y="1525"/>
                      <a:pt x="762" y="1525"/>
                    </a:cubicBezTo>
                    <a:cubicBezTo>
                      <a:pt x="1173" y="1525"/>
                      <a:pt x="1524" y="1186"/>
                      <a:pt x="1524" y="763"/>
                    </a:cubicBezTo>
                    <a:cubicBezTo>
                      <a:pt x="1524" y="339"/>
                      <a:pt x="1173" y="1"/>
                      <a:pt x="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4" name="Google Shape;3234;p96"/>
            <p:cNvGrpSpPr/>
            <p:nvPr/>
          </p:nvGrpSpPr>
          <p:grpSpPr>
            <a:xfrm>
              <a:off x="1700355" y="2887017"/>
              <a:ext cx="53183" cy="45574"/>
              <a:chOff x="3987771" y="3628874"/>
              <a:chExt cx="31499" cy="26993"/>
            </a:xfrm>
          </p:grpSpPr>
          <p:sp>
            <p:nvSpPr>
              <p:cNvPr id="3235" name="Google Shape;3235;p96"/>
              <p:cNvSpPr/>
              <p:nvPr/>
            </p:nvSpPr>
            <p:spPr>
              <a:xfrm>
                <a:off x="3987771" y="3628874"/>
                <a:ext cx="31499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2" extrusionOk="0">
                    <a:moveTo>
                      <a:pt x="2284" y="0"/>
                    </a:moveTo>
                    <a:cubicBezTo>
                      <a:pt x="1865" y="0"/>
                      <a:pt x="1437" y="156"/>
                      <a:pt x="1089" y="504"/>
                    </a:cubicBezTo>
                    <a:cubicBezTo>
                      <a:pt x="0" y="1581"/>
                      <a:pt x="774" y="3432"/>
                      <a:pt x="2299" y="3432"/>
                    </a:cubicBezTo>
                    <a:cubicBezTo>
                      <a:pt x="3242" y="3419"/>
                      <a:pt x="4004" y="2657"/>
                      <a:pt x="4004" y="1714"/>
                    </a:cubicBezTo>
                    <a:cubicBezTo>
                      <a:pt x="4004" y="682"/>
                      <a:pt x="3162" y="0"/>
                      <a:pt x="22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96"/>
              <p:cNvSpPr/>
              <p:nvPr/>
            </p:nvSpPr>
            <p:spPr>
              <a:xfrm>
                <a:off x="4000709" y="3638540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41" y="1"/>
                    </a:moveTo>
                    <a:cubicBezTo>
                      <a:pt x="218" y="1"/>
                      <a:pt x="0" y="521"/>
                      <a:pt x="303" y="823"/>
                    </a:cubicBezTo>
                    <a:cubicBezTo>
                      <a:pt x="402" y="922"/>
                      <a:pt x="524" y="967"/>
                      <a:pt x="643" y="967"/>
                    </a:cubicBezTo>
                    <a:cubicBezTo>
                      <a:pt x="890" y="967"/>
                      <a:pt x="1125" y="778"/>
                      <a:pt x="1125" y="485"/>
                    </a:cubicBezTo>
                    <a:cubicBezTo>
                      <a:pt x="1125" y="219"/>
                      <a:pt x="908" y="1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7" name="Google Shape;3237;p96"/>
            <p:cNvGrpSpPr/>
            <p:nvPr/>
          </p:nvGrpSpPr>
          <p:grpSpPr>
            <a:xfrm>
              <a:off x="1868537" y="3134875"/>
              <a:ext cx="53024" cy="45415"/>
              <a:chOff x="4087382" y="3775674"/>
              <a:chExt cx="31405" cy="26898"/>
            </a:xfrm>
          </p:grpSpPr>
          <p:sp>
            <p:nvSpPr>
              <p:cNvPr id="3238" name="Google Shape;3238;p96"/>
              <p:cNvSpPr/>
              <p:nvPr/>
            </p:nvSpPr>
            <p:spPr>
              <a:xfrm>
                <a:off x="4087382" y="3775674"/>
                <a:ext cx="31405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0" extrusionOk="0">
                    <a:moveTo>
                      <a:pt x="2273" y="0"/>
                    </a:moveTo>
                    <a:cubicBezTo>
                      <a:pt x="1853" y="0"/>
                      <a:pt x="1425" y="156"/>
                      <a:pt x="1077" y="504"/>
                    </a:cubicBezTo>
                    <a:cubicBezTo>
                      <a:pt x="0" y="1581"/>
                      <a:pt x="750" y="3420"/>
                      <a:pt x="2275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1" y="0"/>
                      <a:pt x="2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96"/>
              <p:cNvSpPr/>
              <p:nvPr/>
            </p:nvSpPr>
            <p:spPr>
              <a:xfrm>
                <a:off x="4101460" y="3785348"/>
                <a:ext cx="7621" cy="7613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8" extrusionOk="0">
                    <a:moveTo>
                      <a:pt x="485" y="0"/>
                    </a:moveTo>
                    <a:cubicBezTo>
                      <a:pt x="219" y="0"/>
                      <a:pt x="1" y="218"/>
                      <a:pt x="1" y="484"/>
                    </a:cubicBezTo>
                    <a:cubicBezTo>
                      <a:pt x="1" y="750"/>
                      <a:pt x="219" y="968"/>
                      <a:pt x="485" y="968"/>
                    </a:cubicBezTo>
                    <a:cubicBezTo>
                      <a:pt x="751" y="968"/>
                      <a:pt x="969" y="750"/>
                      <a:pt x="969" y="484"/>
                    </a:cubicBezTo>
                    <a:cubicBezTo>
                      <a:pt x="969" y="218"/>
                      <a:pt x="751" y="0"/>
                      <a:pt x="4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0" name="Google Shape;3240;p96"/>
            <p:cNvGrpSpPr/>
            <p:nvPr/>
          </p:nvGrpSpPr>
          <p:grpSpPr>
            <a:xfrm>
              <a:off x="1921708" y="3271572"/>
              <a:ext cx="53024" cy="45428"/>
              <a:chOff x="4118873" y="3856637"/>
              <a:chExt cx="31405" cy="26906"/>
            </a:xfrm>
          </p:grpSpPr>
          <p:sp>
            <p:nvSpPr>
              <p:cNvPr id="3241" name="Google Shape;3241;p96"/>
              <p:cNvSpPr/>
              <p:nvPr/>
            </p:nvSpPr>
            <p:spPr>
              <a:xfrm>
                <a:off x="4118873" y="3856637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96"/>
              <p:cNvSpPr/>
              <p:nvPr/>
            </p:nvSpPr>
            <p:spPr>
              <a:xfrm>
                <a:off x="4133046" y="3866310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5" y="1"/>
                    </a:moveTo>
                    <a:cubicBezTo>
                      <a:pt x="219" y="1"/>
                      <a:pt x="1" y="218"/>
                      <a:pt x="1" y="484"/>
                    </a:cubicBezTo>
                    <a:cubicBezTo>
                      <a:pt x="1" y="751"/>
                      <a:pt x="219" y="968"/>
                      <a:pt x="485" y="968"/>
                    </a:cubicBezTo>
                    <a:cubicBezTo>
                      <a:pt x="751" y="968"/>
                      <a:pt x="969" y="751"/>
                      <a:pt x="969" y="484"/>
                    </a:cubicBezTo>
                    <a:cubicBezTo>
                      <a:pt x="969" y="218"/>
                      <a:pt x="751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3" name="Google Shape;3243;p96"/>
            <p:cNvGrpSpPr/>
            <p:nvPr/>
          </p:nvGrpSpPr>
          <p:grpSpPr>
            <a:xfrm>
              <a:off x="2005566" y="2904997"/>
              <a:ext cx="53183" cy="45428"/>
              <a:chOff x="4168541" y="3639523"/>
              <a:chExt cx="31499" cy="26906"/>
            </a:xfrm>
          </p:grpSpPr>
          <p:sp>
            <p:nvSpPr>
              <p:cNvPr id="3244" name="Google Shape;3244;p96"/>
              <p:cNvSpPr/>
              <p:nvPr/>
            </p:nvSpPr>
            <p:spPr>
              <a:xfrm>
                <a:off x="4168541" y="3639523"/>
                <a:ext cx="31499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21" extrusionOk="0">
                    <a:moveTo>
                      <a:pt x="2284" y="1"/>
                    </a:moveTo>
                    <a:cubicBezTo>
                      <a:pt x="1865" y="1"/>
                      <a:pt x="1437" y="157"/>
                      <a:pt x="1089" y="505"/>
                    </a:cubicBezTo>
                    <a:cubicBezTo>
                      <a:pt x="0" y="1582"/>
                      <a:pt x="774" y="3420"/>
                      <a:pt x="2298" y="3420"/>
                    </a:cubicBezTo>
                    <a:cubicBezTo>
                      <a:pt x="3242" y="3420"/>
                      <a:pt x="4004" y="2658"/>
                      <a:pt x="4004" y="1715"/>
                    </a:cubicBezTo>
                    <a:cubicBezTo>
                      <a:pt x="4004" y="683"/>
                      <a:pt x="3162" y="1"/>
                      <a:pt x="2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96"/>
              <p:cNvSpPr/>
              <p:nvPr/>
            </p:nvSpPr>
            <p:spPr>
              <a:xfrm>
                <a:off x="4182713" y="3649197"/>
                <a:ext cx="7716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81" h="969" extrusionOk="0">
                    <a:moveTo>
                      <a:pt x="496" y="1"/>
                    </a:moveTo>
                    <a:cubicBezTo>
                      <a:pt x="218" y="1"/>
                      <a:pt x="0" y="218"/>
                      <a:pt x="0" y="485"/>
                    </a:cubicBezTo>
                    <a:cubicBezTo>
                      <a:pt x="0" y="751"/>
                      <a:pt x="218" y="968"/>
                      <a:pt x="496" y="968"/>
                    </a:cubicBezTo>
                    <a:cubicBezTo>
                      <a:pt x="763" y="968"/>
                      <a:pt x="980" y="751"/>
                      <a:pt x="980" y="485"/>
                    </a:cubicBezTo>
                    <a:cubicBezTo>
                      <a:pt x="980" y="218"/>
                      <a:pt x="763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6" name="Google Shape;3246;p96"/>
            <p:cNvGrpSpPr/>
            <p:nvPr/>
          </p:nvGrpSpPr>
          <p:grpSpPr>
            <a:xfrm>
              <a:off x="1663240" y="2489688"/>
              <a:ext cx="53024" cy="45495"/>
              <a:chOff x="3965789" y="3393545"/>
              <a:chExt cx="31405" cy="26945"/>
            </a:xfrm>
          </p:grpSpPr>
          <p:sp>
            <p:nvSpPr>
              <p:cNvPr id="3247" name="Google Shape;3247;p96"/>
              <p:cNvSpPr/>
              <p:nvPr/>
            </p:nvSpPr>
            <p:spPr>
              <a:xfrm>
                <a:off x="3965789" y="3393545"/>
                <a:ext cx="31405" cy="26945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6" extrusionOk="0">
                    <a:moveTo>
                      <a:pt x="2273" y="0"/>
                    </a:moveTo>
                    <a:cubicBezTo>
                      <a:pt x="1854" y="0"/>
                      <a:pt x="1426" y="158"/>
                      <a:pt x="1077" y="510"/>
                    </a:cubicBezTo>
                    <a:cubicBezTo>
                      <a:pt x="1" y="1586"/>
                      <a:pt x="763" y="3425"/>
                      <a:pt x="2287" y="3425"/>
                    </a:cubicBezTo>
                    <a:cubicBezTo>
                      <a:pt x="3231" y="3425"/>
                      <a:pt x="3993" y="2663"/>
                      <a:pt x="3993" y="1720"/>
                    </a:cubicBezTo>
                    <a:cubicBezTo>
                      <a:pt x="3993" y="688"/>
                      <a:pt x="3151" y="0"/>
                      <a:pt x="22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96"/>
              <p:cNvSpPr/>
              <p:nvPr/>
            </p:nvSpPr>
            <p:spPr>
              <a:xfrm>
                <a:off x="3978632" y="3403259"/>
                <a:ext cx="8950" cy="7590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65" extrusionOk="0">
                    <a:moveTo>
                      <a:pt x="654" y="1"/>
                    </a:moveTo>
                    <a:cubicBezTo>
                      <a:pt x="219" y="1"/>
                      <a:pt x="1" y="509"/>
                      <a:pt x="315" y="823"/>
                    </a:cubicBezTo>
                    <a:cubicBezTo>
                      <a:pt x="413" y="921"/>
                      <a:pt x="533" y="964"/>
                      <a:pt x="651" y="964"/>
                    </a:cubicBezTo>
                    <a:cubicBezTo>
                      <a:pt x="899" y="964"/>
                      <a:pt x="1138" y="772"/>
                      <a:pt x="1138" y="485"/>
                    </a:cubicBezTo>
                    <a:cubicBezTo>
                      <a:pt x="1138" y="206"/>
                      <a:pt x="920" y="1"/>
                      <a:pt x="6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9" name="Google Shape;3249;p96"/>
            <p:cNvGrpSpPr/>
            <p:nvPr/>
          </p:nvGrpSpPr>
          <p:grpSpPr>
            <a:xfrm>
              <a:off x="1594653" y="2654245"/>
              <a:ext cx="53024" cy="45588"/>
              <a:chOff x="3925166" y="3491008"/>
              <a:chExt cx="31405" cy="27001"/>
            </a:xfrm>
          </p:grpSpPr>
          <p:sp>
            <p:nvSpPr>
              <p:cNvPr id="3250" name="Google Shape;3250;p96"/>
              <p:cNvSpPr/>
              <p:nvPr/>
            </p:nvSpPr>
            <p:spPr>
              <a:xfrm>
                <a:off x="3925166" y="3491008"/>
                <a:ext cx="31405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33" extrusionOk="0">
                    <a:moveTo>
                      <a:pt x="2273" y="1"/>
                    </a:moveTo>
                    <a:cubicBezTo>
                      <a:pt x="1853" y="1"/>
                      <a:pt x="1425" y="157"/>
                      <a:pt x="1077" y="505"/>
                    </a:cubicBezTo>
                    <a:cubicBezTo>
                      <a:pt x="0" y="1582"/>
                      <a:pt x="763" y="3432"/>
                      <a:pt x="2287" y="3432"/>
                    </a:cubicBezTo>
                    <a:cubicBezTo>
                      <a:pt x="3230" y="3432"/>
                      <a:pt x="3992" y="2658"/>
                      <a:pt x="3992" y="1715"/>
                    </a:cubicBezTo>
                    <a:cubicBezTo>
                      <a:pt x="3992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96"/>
              <p:cNvSpPr/>
              <p:nvPr/>
            </p:nvSpPr>
            <p:spPr>
              <a:xfrm>
                <a:off x="3939339" y="3500682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5" y="1"/>
                    </a:moveTo>
                    <a:cubicBezTo>
                      <a:pt x="219" y="1"/>
                      <a:pt x="1" y="218"/>
                      <a:pt x="1" y="485"/>
                    </a:cubicBezTo>
                    <a:cubicBezTo>
                      <a:pt x="1" y="751"/>
                      <a:pt x="219" y="968"/>
                      <a:pt x="485" y="968"/>
                    </a:cubicBezTo>
                    <a:cubicBezTo>
                      <a:pt x="751" y="968"/>
                      <a:pt x="969" y="751"/>
                      <a:pt x="969" y="485"/>
                    </a:cubicBezTo>
                    <a:cubicBezTo>
                      <a:pt x="969" y="218"/>
                      <a:pt x="751" y="1"/>
                      <a:pt x="4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2" name="Google Shape;3252;p96"/>
            <p:cNvGrpSpPr/>
            <p:nvPr/>
          </p:nvGrpSpPr>
          <p:grpSpPr>
            <a:xfrm>
              <a:off x="1185518" y="2400930"/>
              <a:ext cx="53011" cy="45415"/>
              <a:chOff x="3682845" y="3340976"/>
              <a:chExt cx="31397" cy="26898"/>
            </a:xfrm>
          </p:grpSpPr>
          <p:sp>
            <p:nvSpPr>
              <p:cNvPr id="3253" name="Google Shape;3253;p96"/>
              <p:cNvSpPr/>
              <p:nvPr/>
            </p:nvSpPr>
            <p:spPr>
              <a:xfrm>
                <a:off x="3682845" y="3340976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0"/>
                    </a:moveTo>
                    <a:cubicBezTo>
                      <a:pt x="1853" y="0"/>
                      <a:pt x="1425" y="156"/>
                      <a:pt x="1077" y="504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0"/>
                      <a:pt x="22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96"/>
              <p:cNvSpPr/>
              <p:nvPr/>
            </p:nvSpPr>
            <p:spPr>
              <a:xfrm>
                <a:off x="3695783" y="3350650"/>
                <a:ext cx="8856" cy="764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72" extrusionOk="0">
                    <a:moveTo>
                      <a:pt x="641" y="0"/>
                    </a:moveTo>
                    <a:cubicBezTo>
                      <a:pt x="206" y="0"/>
                      <a:pt x="0" y="520"/>
                      <a:pt x="303" y="823"/>
                    </a:cubicBezTo>
                    <a:cubicBezTo>
                      <a:pt x="401" y="926"/>
                      <a:pt x="524" y="972"/>
                      <a:pt x="643" y="972"/>
                    </a:cubicBezTo>
                    <a:cubicBezTo>
                      <a:pt x="890" y="972"/>
                      <a:pt x="1125" y="777"/>
                      <a:pt x="1125" y="484"/>
                    </a:cubicBezTo>
                    <a:cubicBezTo>
                      <a:pt x="1125" y="218"/>
                      <a:pt x="907" y="0"/>
                      <a:pt x="6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5" name="Google Shape;3255;p96"/>
            <p:cNvGrpSpPr/>
            <p:nvPr/>
          </p:nvGrpSpPr>
          <p:grpSpPr>
            <a:xfrm>
              <a:off x="1375545" y="2422456"/>
              <a:ext cx="53183" cy="45574"/>
              <a:chOff x="3795393" y="3353725"/>
              <a:chExt cx="31499" cy="26993"/>
            </a:xfrm>
          </p:grpSpPr>
          <p:sp>
            <p:nvSpPr>
              <p:cNvPr id="3256" name="Google Shape;3256;p96"/>
              <p:cNvSpPr/>
              <p:nvPr/>
            </p:nvSpPr>
            <p:spPr>
              <a:xfrm>
                <a:off x="3795393" y="3353725"/>
                <a:ext cx="31499" cy="26993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2" extrusionOk="0">
                    <a:moveTo>
                      <a:pt x="2285" y="0"/>
                    </a:moveTo>
                    <a:cubicBezTo>
                      <a:pt x="1865" y="0"/>
                      <a:pt x="1437" y="156"/>
                      <a:pt x="1089" y="504"/>
                    </a:cubicBezTo>
                    <a:cubicBezTo>
                      <a:pt x="0" y="1581"/>
                      <a:pt x="775" y="3432"/>
                      <a:pt x="2299" y="3432"/>
                    </a:cubicBezTo>
                    <a:cubicBezTo>
                      <a:pt x="3242" y="3432"/>
                      <a:pt x="4005" y="2658"/>
                      <a:pt x="4005" y="1714"/>
                    </a:cubicBezTo>
                    <a:cubicBezTo>
                      <a:pt x="4005" y="683"/>
                      <a:pt x="3163" y="0"/>
                      <a:pt x="22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96"/>
              <p:cNvSpPr/>
              <p:nvPr/>
            </p:nvSpPr>
            <p:spPr>
              <a:xfrm>
                <a:off x="3809668" y="3363399"/>
                <a:ext cx="7613" cy="7613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8" extrusionOk="0">
                    <a:moveTo>
                      <a:pt x="484" y="0"/>
                    </a:moveTo>
                    <a:cubicBezTo>
                      <a:pt x="206" y="0"/>
                      <a:pt x="0" y="218"/>
                      <a:pt x="0" y="484"/>
                    </a:cubicBezTo>
                    <a:cubicBezTo>
                      <a:pt x="0" y="750"/>
                      <a:pt x="206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8" name="Google Shape;3258;p96"/>
            <p:cNvGrpSpPr/>
            <p:nvPr/>
          </p:nvGrpSpPr>
          <p:grpSpPr>
            <a:xfrm>
              <a:off x="2019695" y="4126889"/>
              <a:ext cx="65719" cy="56251"/>
              <a:chOff x="4176909" y="4363221"/>
              <a:chExt cx="38924" cy="33316"/>
            </a:xfrm>
          </p:grpSpPr>
          <p:sp>
            <p:nvSpPr>
              <p:cNvPr id="3259" name="Google Shape;3259;p96"/>
              <p:cNvSpPr/>
              <p:nvPr/>
            </p:nvSpPr>
            <p:spPr>
              <a:xfrm>
                <a:off x="4176909" y="4363221"/>
                <a:ext cx="38924" cy="33316"/>
              </a:xfrm>
              <a:custGeom>
                <a:avLst/>
                <a:gdLst/>
                <a:ahLst/>
                <a:cxnLst/>
                <a:rect l="l" t="t" r="r" b="b"/>
                <a:pathLst>
                  <a:path w="4949" h="4236" extrusionOk="0">
                    <a:moveTo>
                      <a:pt x="2823" y="0"/>
                    </a:moveTo>
                    <a:cubicBezTo>
                      <a:pt x="2301" y="0"/>
                      <a:pt x="1767" y="195"/>
                      <a:pt x="1331" y="631"/>
                    </a:cubicBezTo>
                    <a:cubicBezTo>
                      <a:pt x="1" y="1961"/>
                      <a:pt x="944" y="4236"/>
                      <a:pt x="2831" y="4236"/>
                    </a:cubicBezTo>
                    <a:cubicBezTo>
                      <a:pt x="4005" y="4236"/>
                      <a:pt x="4948" y="3292"/>
                      <a:pt x="4948" y="2119"/>
                    </a:cubicBezTo>
                    <a:cubicBezTo>
                      <a:pt x="4948" y="844"/>
                      <a:pt x="3911" y="0"/>
                      <a:pt x="2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96"/>
              <p:cNvSpPr/>
              <p:nvPr/>
            </p:nvSpPr>
            <p:spPr>
              <a:xfrm>
                <a:off x="4192230" y="4372934"/>
                <a:ext cx="13897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1779" extrusionOk="0">
                    <a:moveTo>
                      <a:pt x="883" y="1"/>
                    </a:moveTo>
                    <a:cubicBezTo>
                      <a:pt x="399" y="1"/>
                      <a:pt x="0" y="400"/>
                      <a:pt x="0" y="896"/>
                    </a:cubicBezTo>
                    <a:cubicBezTo>
                      <a:pt x="0" y="1380"/>
                      <a:pt x="399" y="1779"/>
                      <a:pt x="883" y="1779"/>
                    </a:cubicBezTo>
                    <a:cubicBezTo>
                      <a:pt x="1379" y="1779"/>
                      <a:pt x="1766" y="1380"/>
                      <a:pt x="1766" y="896"/>
                    </a:cubicBezTo>
                    <a:cubicBezTo>
                      <a:pt x="1766" y="400"/>
                      <a:pt x="1379" y="1"/>
                      <a:pt x="8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1" name="Google Shape;3261;p96"/>
            <p:cNvGrpSpPr/>
            <p:nvPr/>
          </p:nvGrpSpPr>
          <p:grpSpPr>
            <a:xfrm>
              <a:off x="2102903" y="3526560"/>
              <a:ext cx="56663" cy="48576"/>
              <a:chOff x="4226191" y="4007660"/>
              <a:chExt cx="33560" cy="28770"/>
            </a:xfrm>
          </p:grpSpPr>
          <p:sp>
            <p:nvSpPr>
              <p:cNvPr id="3262" name="Google Shape;3262;p96"/>
              <p:cNvSpPr/>
              <p:nvPr/>
            </p:nvSpPr>
            <p:spPr>
              <a:xfrm>
                <a:off x="4226191" y="4007660"/>
                <a:ext cx="33560" cy="28770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3658" extrusionOk="0">
                    <a:moveTo>
                      <a:pt x="2427" y="1"/>
                    </a:moveTo>
                    <a:cubicBezTo>
                      <a:pt x="1980" y="1"/>
                      <a:pt x="1524" y="167"/>
                      <a:pt x="1150" y="537"/>
                    </a:cubicBezTo>
                    <a:cubicBezTo>
                      <a:pt x="1" y="1686"/>
                      <a:pt x="811" y="3645"/>
                      <a:pt x="2444" y="3658"/>
                    </a:cubicBezTo>
                    <a:cubicBezTo>
                      <a:pt x="3436" y="3645"/>
                      <a:pt x="4259" y="2835"/>
                      <a:pt x="4259" y="1843"/>
                    </a:cubicBezTo>
                    <a:cubicBezTo>
                      <a:pt x="4267" y="736"/>
                      <a:pt x="3369" y="1"/>
                      <a:pt x="24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96"/>
              <p:cNvSpPr/>
              <p:nvPr/>
            </p:nvSpPr>
            <p:spPr>
              <a:xfrm>
                <a:off x="4239129" y="4017397"/>
                <a:ext cx="10948" cy="9383"/>
              </a:xfrm>
              <a:custGeom>
                <a:avLst/>
                <a:gdLst/>
                <a:ahLst/>
                <a:cxnLst/>
                <a:rect l="l" t="t" r="r" b="b"/>
                <a:pathLst>
                  <a:path w="1392" h="1193" extrusionOk="0">
                    <a:moveTo>
                      <a:pt x="787" y="0"/>
                    </a:moveTo>
                    <a:cubicBezTo>
                      <a:pt x="267" y="0"/>
                      <a:pt x="1" y="641"/>
                      <a:pt x="376" y="1016"/>
                    </a:cubicBezTo>
                    <a:cubicBezTo>
                      <a:pt x="497" y="1138"/>
                      <a:pt x="647" y="1192"/>
                      <a:pt x="794" y="1192"/>
                    </a:cubicBezTo>
                    <a:cubicBezTo>
                      <a:pt x="1099" y="1192"/>
                      <a:pt x="1392" y="957"/>
                      <a:pt x="1392" y="605"/>
                    </a:cubicBezTo>
                    <a:cubicBezTo>
                      <a:pt x="1392" y="266"/>
                      <a:pt x="1126" y="0"/>
                      <a:pt x="7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4" name="Google Shape;3264;p96"/>
            <p:cNvGrpSpPr/>
            <p:nvPr/>
          </p:nvGrpSpPr>
          <p:grpSpPr>
            <a:xfrm>
              <a:off x="1041903" y="2461829"/>
              <a:ext cx="56716" cy="48456"/>
              <a:chOff x="3597785" y="3377045"/>
              <a:chExt cx="33591" cy="28699"/>
            </a:xfrm>
          </p:grpSpPr>
          <p:sp>
            <p:nvSpPr>
              <p:cNvPr id="3265" name="Google Shape;3265;p96"/>
              <p:cNvSpPr/>
              <p:nvPr/>
            </p:nvSpPr>
            <p:spPr>
              <a:xfrm>
                <a:off x="3597785" y="3377045"/>
                <a:ext cx="33591" cy="28699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649" extrusionOk="0">
                    <a:moveTo>
                      <a:pt x="2428" y="0"/>
                    </a:moveTo>
                    <a:cubicBezTo>
                      <a:pt x="1979" y="0"/>
                      <a:pt x="1522" y="167"/>
                      <a:pt x="1150" y="539"/>
                    </a:cubicBezTo>
                    <a:cubicBezTo>
                      <a:pt x="0" y="1676"/>
                      <a:pt x="811" y="3648"/>
                      <a:pt x="2444" y="3648"/>
                    </a:cubicBezTo>
                    <a:cubicBezTo>
                      <a:pt x="3448" y="3648"/>
                      <a:pt x="4259" y="2826"/>
                      <a:pt x="4271" y="1822"/>
                    </a:cubicBezTo>
                    <a:cubicBezTo>
                      <a:pt x="4262" y="726"/>
                      <a:pt x="3364" y="0"/>
                      <a:pt x="24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96"/>
              <p:cNvSpPr/>
              <p:nvPr/>
            </p:nvSpPr>
            <p:spPr>
              <a:xfrm>
                <a:off x="3612343" y="3386703"/>
                <a:ext cx="9328" cy="9336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7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4"/>
                    </a:cubicBezTo>
                    <a:cubicBezTo>
                      <a:pt x="0" y="920"/>
                      <a:pt x="266" y="1186"/>
                      <a:pt x="593" y="1186"/>
                    </a:cubicBezTo>
                    <a:cubicBezTo>
                      <a:pt x="920" y="1186"/>
                      <a:pt x="1186" y="920"/>
                      <a:pt x="1186" y="594"/>
                    </a:cubicBezTo>
                    <a:cubicBezTo>
                      <a:pt x="1186" y="267"/>
                      <a:pt x="920" y="1"/>
                      <a:pt x="5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7" name="Google Shape;3267;p96"/>
            <p:cNvGrpSpPr/>
            <p:nvPr/>
          </p:nvGrpSpPr>
          <p:grpSpPr>
            <a:xfrm>
              <a:off x="1531682" y="2956109"/>
              <a:ext cx="56716" cy="48443"/>
              <a:chOff x="3887870" y="3669796"/>
              <a:chExt cx="33591" cy="28692"/>
            </a:xfrm>
          </p:grpSpPr>
          <p:sp>
            <p:nvSpPr>
              <p:cNvPr id="3268" name="Google Shape;3268;p96"/>
              <p:cNvSpPr/>
              <p:nvPr/>
            </p:nvSpPr>
            <p:spPr>
              <a:xfrm>
                <a:off x="3887870" y="3669796"/>
                <a:ext cx="33591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648" extrusionOk="0">
                    <a:moveTo>
                      <a:pt x="2431" y="0"/>
                    </a:moveTo>
                    <a:cubicBezTo>
                      <a:pt x="1981" y="0"/>
                      <a:pt x="1522" y="167"/>
                      <a:pt x="1150" y="539"/>
                    </a:cubicBezTo>
                    <a:cubicBezTo>
                      <a:pt x="1" y="1676"/>
                      <a:pt x="823" y="3648"/>
                      <a:pt x="2444" y="3648"/>
                    </a:cubicBezTo>
                    <a:cubicBezTo>
                      <a:pt x="3448" y="3648"/>
                      <a:pt x="4271" y="2825"/>
                      <a:pt x="4271" y="1821"/>
                    </a:cubicBezTo>
                    <a:cubicBezTo>
                      <a:pt x="4271" y="725"/>
                      <a:pt x="3370" y="0"/>
                      <a:pt x="24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96"/>
              <p:cNvSpPr/>
              <p:nvPr/>
            </p:nvSpPr>
            <p:spPr>
              <a:xfrm>
                <a:off x="3902428" y="3679454"/>
                <a:ext cx="9422" cy="9328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1186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20"/>
                      <a:pt x="266" y="1186"/>
                      <a:pt x="593" y="1186"/>
                    </a:cubicBezTo>
                    <a:cubicBezTo>
                      <a:pt x="932" y="1186"/>
                      <a:pt x="1198" y="920"/>
                      <a:pt x="1198" y="593"/>
                    </a:cubicBezTo>
                    <a:cubicBezTo>
                      <a:pt x="1198" y="267"/>
                      <a:pt x="932" y="1"/>
                      <a:pt x="5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0" name="Google Shape;3270;p96"/>
            <p:cNvGrpSpPr/>
            <p:nvPr/>
          </p:nvGrpSpPr>
          <p:grpSpPr>
            <a:xfrm>
              <a:off x="1414254" y="2638403"/>
              <a:ext cx="56556" cy="48576"/>
              <a:chOff x="3818320" y="3481625"/>
              <a:chExt cx="33497" cy="28770"/>
            </a:xfrm>
          </p:grpSpPr>
          <p:sp>
            <p:nvSpPr>
              <p:cNvPr id="3271" name="Google Shape;3271;p96"/>
              <p:cNvSpPr/>
              <p:nvPr/>
            </p:nvSpPr>
            <p:spPr>
              <a:xfrm>
                <a:off x="3818320" y="3481625"/>
                <a:ext cx="33497" cy="28770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58" extrusionOk="0">
                    <a:moveTo>
                      <a:pt x="2421" y="1"/>
                    </a:moveTo>
                    <a:cubicBezTo>
                      <a:pt x="1975" y="1"/>
                      <a:pt x="1520" y="166"/>
                      <a:pt x="1150" y="537"/>
                    </a:cubicBezTo>
                    <a:cubicBezTo>
                      <a:pt x="1" y="1686"/>
                      <a:pt x="811" y="3658"/>
                      <a:pt x="2432" y="3658"/>
                    </a:cubicBezTo>
                    <a:cubicBezTo>
                      <a:pt x="3448" y="3658"/>
                      <a:pt x="4259" y="2835"/>
                      <a:pt x="4259" y="1831"/>
                    </a:cubicBezTo>
                    <a:cubicBezTo>
                      <a:pt x="4259" y="732"/>
                      <a:pt x="3359" y="1"/>
                      <a:pt x="24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96"/>
              <p:cNvSpPr/>
              <p:nvPr/>
            </p:nvSpPr>
            <p:spPr>
              <a:xfrm>
                <a:off x="3831258" y="3491362"/>
                <a:ext cx="10956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1192" extrusionOk="0">
                    <a:moveTo>
                      <a:pt x="787" y="0"/>
                    </a:moveTo>
                    <a:cubicBezTo>
                      <a:pt x="267" y="0"/>
                      <a:pt x="1" y="641"/>
                      <a:pt x="376" y="1016"/>
                    </a:cubicBezTo>
                    <a:cubicBezTo>
                      <a:pt x="497" y="1137"/>
                      <a:pt x="646" y="1192"/>
                      <a:pt x="792" y="1192"/>
                    </a:cubicBezTo>
                    <a:cubicBezTo>
                      <a:pt x="1098" y="1192"/>
                      <a:pt x="1392" y="953"/>
                      <a:pt x="1392" y="593"/>
                    </a:cubicBezTo>
                    <a:cubicBezTo>
                      <a:pt x="1392" y="266"/>
                      <a:pt x="1126" y="0"/>
                      <a:pt x="7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3" name="Google Shape;3273;p96"/>
            <p:cNvGrpSpPr/>
            <p:nvPr/>
          </p:nvGrpSpPr>
          <p:grpSpPr>
            <a:xfrm>
              <a:off x="2190613" y="3717835"/>
              <a:ext cx="63302" cy="54246"/>
              <a:chOff x="4278139" y="4120948"/>
              <a:chExt cx="37492" cy="32129"/>
            </a:xfrm>
          </p:grpSpPr>
          <p:sp>
            <p:nvSpPr>
              <p:cNvPr id="3274" name="Google Shape;3274;p96"/>
              <p:cNvSpPr/>
              <p:nvPr/>
            </p:nvSpPr>
            <p:spPr>
              <a:xfrm>
                <a:off x="4278139" y="4120948"/>
                <a:ext cx="37492" cy="32129"/>
              </a:xfrm>
              <a:custGeom>
                <a:avLst/>
                <a:gdLst/>
                <a:ahLst/>
                <a:cxnLst/>
                <a:rect l="l" t="t" r="r" b="b"/>
                <a:pathLst>
                  <a:path w="4767" h="4085" extrusionOk="0">
                    <a:moveTo>
                      <a:pt x="2708" y="0"/>
                    </a:moveTo>
                    <a:cubicBezTo>
                      <a:pt x="2207" y="0"/>
                      <a:pt x="1697" y="186"/>
                      <a:pt x="1283" y="600"/>
                    </a:cubicBezTo>
                    <a:cubicBezTo>
                      <a:pt x="1" y="1895"/>
                      <a:pt x="908" y="4084"/>
                      <a:pt x="2722" y="4084"/>
                    </a:cubicBezTo>
                    <a:cubicBezTo>
                      <a:pt x="3847" y="4084"/>
                      <a:pt x="4755" y="3177"/>
                      <a:pt x="4767" y="2052"/>
                    </a:cubicBezTo>
                    <a:cubicBezTo>
                      <a:pt x="4767" y="815"/>
                      <a:pt x="3758" y="0"/>
                      <a:pt x="27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96"/>
              <p:cNvSpPr/>
              <p:nvPr/>
            </p:nvSpPr>
            <p:spPr>
              <a:xfrm>
                <a:off x="4290983" y="4130614"/>
                <a:ext cx="14943" cy="12812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629" extrusionOk="0">
                    <a:moveTo>
                      <a:pt x="1089" y="0"/>
                    </a:moveTo>
                    <a:cubicBezTo>
                      <a:pt x="363" y="0"/>
                      <a:pt x="1" y="883"/>
                      <a:pt x="509" y="1391"/>
                    </a:cubicBezTo>
                    <a:cubicBezTo>
                      <a:pt x="673" y="1555"/>
                      <a:pt x="876" y="1629"/>
                      <a:pt x="1076" y="1629"/>
                    </a:cubicBezTo>
                    <a:cubicBezTo>
                      <a:pt x="1495" y="1629"/>
                      <a:pt x="1900" y="1306"/>
                      <a:pt x="1900" y="823"/>
                    </a:cubicBezTo>
                    <a:cubicBezTo>
                      <a:pt x="1900" y="363"/>
                      <a:pt x="1537" y="0"/>
                      <a:pt x="108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6" name="Google Shape;3276;p96"/>
            <p:cNvGrpSpPr/>
            <p:nvPr/>
          </p:nvGrpSpPr>
          <p:grpSpPr>
            <a:xfrm>
              <a:off x="2429958" y="3475448"/>
              <a:ext cx="56556" cy="48443"/>
              <a:chOff x="4419898" y="3977388"/>
              <a:chExt cx="33497" cy="28692"/>
            </a:xfrm>
          </p:grpSpPr>
          <p:sp>
            <p:nvSpPr>
              <p:cNvPr id="3277" name="Google Shape;3277;p96"/>
              <p:cNvSpPr/>
              <p:nvPr/>
            </p:nvSpPr>
            <p:spPr>
              <a:xfrm>
                <a:off x="4419898" y="3977388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6" y="0"/>
                    </a:moveTo>
                    <a:cubicBezTo>
                      <a:pt x="1979" y="0"/>
                      <a:pt x="1522" y="167"/>
                      <a:pt x="1150" y="539"/>
                    </a:cubicBezTo>
                    <a:cubicBezTo>
                      <a:pt x="1" y="1688"/>
                      <a:pt x="811" y="3648"/>
                      <a:pt x="2432" y="3648"/>
                    </a:cubicBezTo>
                    <a:cubicBezTo>
                      <a:pt x="3448" y="3648"/>
                      <a:pt x="4259" y="2837"/>
                      <a:pt x="4259" y="1833"/>
                    </a:cubicBezTo>
                    <a:cubicBezTo>
                      <a:pt x="4259" y="729"/>
                      <a:pt x="3362" y="0"/>
                      <a:pt x="24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96"/>
              <p:cNvSpPr/>
              <p:nvPr/>
            </p:nvSpPr>
            <p:spPr>
              <a:xfrm>
                <a:off x="4432742" y="3987046"/>
                <a:ext cx="11042" cy="9399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195" extrusionOk="0">
                    <a:moveTo>
                      <a:pt x="799" y="0"/>
                    </a:moveTo>
                    <a:cubicBezTo>
                      <a:pt x="267" y="0"/>
                      <a:pt x="1" y="641"/>
                      <a:pt x="376" y="1016"/>
                    </a:cubicBezTo>
                    <a:cubicBezTo>
                      <a:pt x="499" y="1139"/>
                      <a:pt x="650" y="1195"/>
                      <a:pt x="799" y="1195"/>
                    </a:cubicBezTo>
                    <a:cubicBezTo>
                      <a:pt x="1104" y="1195"/>
                      <a:pt x="1396" y="963"/>
                      <a:pt x="1404" y="605"/>
                    </a:cubicBezTo>
                    <a:cubicBezTo>
                      <a:pt x="1404" y="266"/>
                      <a:pt x="1138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9" name="Google Shape;3279;p96"/>
            <p:cNvGrpSpPr/>
            <p:nvPr/>
          </p:nvGrpSpPr>
          <p:grpSpPr>
            <a:xfrm>
              <a:off x="1989339" y="3572188"/>
              <a:ext cx="56556" cy="48562"/>
              <a:chOff x="4158930" y="4034684"/>
              <a:chExt cx="33497" cy="28762"/>
            </a:xfrm>
          </p:grpSpPr>
          <p:sp>
            <p:nvSpPr>
              <p:cNvPr id="3280" name="Google Shape;3280;p96"/>
              <p:cNvSpPr/>
              <p:nvPr/>
            </p:nvSpPr>
            <p:spPr>
              <a:xfrm>
                <a:off x="4158930" y="4034684"/>
                <a:ext cx="33497" cy="2876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57" extrusionOk="0">
                    <a:moveTo>
                      <a:pt x="2421" y="0"/>
                    </a:moveTo>
                    <a:cubicBezTo>
                      <a:pt x="1974" y="0"/>
                      <a:pt x="1520" y="166"/>
                      <a:pt x="1149" y="536"/>
                    </a:cubicBezTo>
                    <a:cubicBezTo>
                      <a:pt x="0" y="1685"/>
                      <a:pt x="811" y="3645"/>
                      <a:pt x="2432" y="3657"/>
                    </a:cubicBezTo>
                    <a:cubicBezTo>
                      <a:pt x="3436" y="3645"/>
                      <a:pt x="4258" y="2834"/>
                      <a:pt x="4258" y="1830"/>
                    </a:cubicBezTo>
                    <a:cubicBezTo>
                      <a:pt x="4258" y="732"/>
                      <a:pt x="3358" y="0"/>
                      <a:pt x="24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96"/>
              <p:cNvSpPr/>
              <p:nvPr/>
            </p:nvSpPr>
            <p:spPr>
              <a:xfrm>
                <a:off x="4173385" y="4044319"/>
                <a:ext cx="9336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1199" extrusionOk="0">
                    <a:moveTo>
                      <a:pt x="594" y="1"/>
                    </a:moveTo>
                    <a:cubicBezTo>
                      <a:pt x="267" y="1"/>
                      <a:pt x="1" y="279"/>
                      <a:pt x="1" y="605"/>
                    </a:cubicBezTo>
                    <a:cubicBezTo>
                      <a:pt x="1" y="932"/>
                      <a:pt x="267" y="1198"/>
                      <a:pt x="594" y="1198"/>
                    </a:cubicBezTo>
                    <a:cubicBezTo>
                      <a:pt x="920" y="1198"/>
                      <a:pt x="1186" y="932"/>
                      <a:pt x="1186" y="605"/>
                    </a:cubicBezTo>
                    <a:cubicBezTo>
                      <a:pt x="1186" y="279"/>
                      <a:pt x="920" y="1"/>
                      <a:pt x="5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2" name="Google Shape;3282;p96"/>
            <p:cNvGrpSpPr/>
            <p:nvPr/>
          </p:nvGrpSpPr>
          <p:grpSpPr>
            <a:xfrm>
              <a:off x="1948850" y="3441108"/>
              <a:ext cx="56556" cy="48576"/>
              <a:chOff x="4134949" y="3957049"/>
              <a:chExt cx="33497" cy="28770"/>
            </a:xfrm>
          </p:grpSpPr>
          <p:sp>
            <p:nvSpPr>
              <p:cNvPr id="3283" name="Google Shape;3283;p96"/>
              <p:cNvSpPr/>
              <p:nvPr/>
            </p:nvSpPr>
            <p:spPr>
              <a:xfrm>
                <a:off x="4134949" y="3957049"/>
                <a:ext cx="33497" cy="28770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58" extrusionOk="0">
                    <a:moveTo>
                      <a:pt x="2421" y="0"/>
                    </a:moveTo>
                    <a:cubicBezTo>
                      <a:pt x="1975" y="0"/>
                      <a:pt x="1520" y="166"/>
                      <a:pt x="1150" y="536"/>
                    </a:cubicBezTo>
                    <a:cubicBezTo>
                      <a:pt x="1" y="1685"/>
                      <a:pt x="811" y="3657"/>
                      <a:pt x="2432" y="3657"/>
                    </a:cubicBezTo>
                    <a:cubicBezTo>
                      <a:pt x="3436" y="3657"/>
                      <a:pt x="4259" y="2834"/>
                      <a:pt x="4259" y="1830"/>
                    </a:cubicBezTo>
                    <a:cubicBezTo>
                      <a:pt x="4259" y="732"/>
                      <a:pt x="3359" y="0"/>
                      <a:pt x="24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96"/>
              <p:cNvSpPr/>
              <p:nvPr/>
            </p:nvSpPr>
            <p:spPr>
              <a:xfrm>
                <a:off x="4147793" y="3966778"/>
                <a:ext cx="10956" cy="9383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1193" extrusionOk="0">
                    <a:moveTo>
                      <a:pt x="799" y="1"/>
                    </a:moveTo>
                    <a:cubicBezTo>
                      <a:pt x="267" y="1"/>
                      <a:pt x="1" y="642"/>
                      <a:pt x="376" y="1017"/>
                    </a:cubicBezTo>
                    <a:cubicBezTo>
                      <a:pt x="497" y="1138"/>
                      <a:pt x="646" y="1192"/>
                      <a:pt x="792" y="1192"/>
                    </a:cubicBezTo>
                    <a:cubicBezTo>
                      <a:pt x="1098" y="1192"/>
                      <a:pt x="1392" y="954"/>
                      <a:pt x="1392" y="593"/>
                    </a:cubicBezTo>
                    <a:cubicBezTo>
                      <a:pt x="1392" y="267"/>
                      <a:pt x="11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5" name="Google Shape;3285;p96"/>
            <p:cNvGrpSpPr/>
            <p:nvPr/>
          </p:nvGrpSpPr>
          <p:grpSpPr>
            <a:xfrm>
              <a:off x="2047967" y="3824972"/>
              <a:ext cx="73580" cy="62917"/>
              <a:chOff x="4193653" y="4184403"/>
              <a:chExt cx="43580" cy="37264"/>
            </a:xfrm>
          </p:grpSpPr>
          <p:sp>
            <p:nvSpPr>
              <p:cNvPr id="3286" name="Google Shape;3286;p96"/>
              <p:cNvSpPr/>
              <p:nvPr/>
            </p:nvSpPr>
            <p:spPr>
              <a:xfrm>
                <a:off x="4193653" y="4184403"/>
                <a:ext cx="43580" cy="37264"/>
              </a:xfrm>
              <a:custGeom>
                <a:avLst/>
                <a:gdLst/>
                <a:ahLst/>
                <a:cxnLst/>
                <a:rect l="l" t="t" r="r" b="b"/>
                <a:pathLst>
                  <a:path w="5541" h="4738" extrusionOk="0">
                    <a:moveTo>
                      <a:pt x="3156" y="1"/>
                    </a:moveTo>
                    <a:cubicBezTo>
                      <a:pt x="2575" y="1"/>
                      <a:pt x="1982" y="216"/>
                      <a:pt x="1501" y="698"/>
                    </a:cubicBezTo>
                    <a:cubicBezTo>
                      <a:pt x="1" y="2185"/>
                      <a:pt x="1065" y="4738"/>
                      <a:pt x="3170" y="4738"/>
                    </a:cubicBezTo>
                    <a:cubicBezTo>
                      <a:pt x="4476" y="4738"/>
                      <a:pt x="5529" y="3673"/>
                      <a:pt x="5541" y="2367"/>
                    </a:cubicBezTo>
                    <a:cubicBezTo>
                      <a:pt x="5541" y="943"/>
                      <a:pt x="4373" y="1"/>
                      <a:pt x="3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96"/>
              <p:cNvSpPr/>
              <p:nvPr/>
            </p:nvSpPr>
            <p:spPr>
              <a:xfrm>
                <a:off x="4206591" y="4194069"/>
                <a:ext cx="20944" cy="17948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282" extrusionOk="0">
                    <a:moveTo>
                      <a:pt x="1525" y="1"/>
                    </a:moveTo>
                    <a:cubicBezTo>
                      <a:pt x="509" y="1"/>
                      <a:pt x="1" y="1223"/>
                      <a:pt x="714" y="1948"/>
                    </a:cubicBezTo>
                    <a:cubicBezTo>
                      <a:pt x="948" y="2179"/>
                      <a:pt x="1234" y="2282"/>
                      <a:pt x="1514" y="2282"/>
                    </a:cubicBezTo>
                    <a:cubicBezTo>
                      <a:pt x="2101" y="2282"/>
                      <a:pt x="2662" y="1826"/>
                      <a:pt x="2662" y="1138"/>
                    </a:cubicBezTo>
                    <a:cubicBezTo>
                      <a:pt x="2662" y="509"/>
                      <a:pt x="2154" y="1"/>
                      <a:pt x="15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8" name="Google Shape;3288;p96"/>
            <p:cNvGrpSpPr/>
            <p:nvPr/>
          </p:nvGrpSpPr>
          <p:grpSpPr>
            <a:xfrm>
              <a:off x="2301136" y="3418812"/>
              <a:ext cx="73580" cy="62997"/>
              <a:chOff x="4343600" y="3943844"/>
              <a:chExt cx="43580" cy="37312"/>
            </a:xfrm>
          </p:grpSpPr>
          <p:sp>
            <p:nvSpPr>
              <p:cNvPr id="3289" name="Google Shape;3289;p96"/>
              <p:cNvSpPr/>
              <p:nvPr/>
            </p:nvSpPr>
            <p:spPr>
              <a:xfrm>
                <a:off x="4343600" y="3943844"/>
                <a:ext cx="43580" cy="37312"/>
              </a:xfrm>
              <a:custGeom>
                <a:avLst/>
                <a:gdLst/>
                <a:ahLst/>
                <a:cxnLst/>
                <a:rect l="l" t="t" r="r" b="b"/>
                <a:pathLst>
                  <a:path w="5541" h="4744" extrusionOk="0">
                    <a:moveTo>
                      <a:pt x="3156" y="1"/>
                    </a:moveTo>
                    <a:cubicBezTo>
                      <a:pt x="2574" y="1"/>
                      <a:pt x="1982" y="218"/>
                      <a:pt x="1500" y="703"/>
                    </a:cubicBezTo>
                    <a:cubicBezTo>
                      <a:pt x="0" y="2191"/>
                      <a:pt x="1065" y="4743"/>
                      <a:pt x="3169" y="4743"/>
                    </a:cubicBezTo>
                    <a:cubicBezTo>
                      <a:pt x="4476" y="4731"/>
                      <a:pt x="5528" y="3679"/>
                      <a:pt x="5540" y="2372"/>
                    </a:cubicBezTo>
                    <a:cubicBezTo>
                      <a:pt x="5540" y="949"/>
                      <a:pt x="4373" y="1"/>
                      <a:pt x="31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96"/>
              <p:cNvSpPr/>
              <p:nvPr/>
            </p:nvSpPr>
            <p:spPr>
              <a:xfrm>
                <a:off x="4359581" y="3953557"/>
                <a:ext cx="17893" cy="17893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275" extrusionOk="0">
                    <a:moveTo>
                      <a:pt x="1137" y="0"/>
                    </a:moveTo>
                    <a:cubicBezTo>
                      <a:pt x="508" y="0"/>
                      <a:pt x="0" y="508"/>
                      <a:pt x="0" y="1137"/>
                    </a:cubicBezTo>
                    <a:cubicBezTo>
                      <a:pt x="0" y="1766"/>
                      <a:pt x="508" y="2274"/>
                      <a:pt x="1137" y="2274"/>
                    </a:cubicBezTo>
                    <a:cubicBezTo>
                      <a:pt x="1766" y="2274"/>
                      <a:pt x="2275" y="1766"/>
                      <a:pt x="2275" y="1137"/>
                    </a:cubicBezTo>
                    <a:cubicBezTo>
                      <a:pt x="2275" y="508"/>
                      <a:pt x="1766" y="0"/>
                      <a:pt x="1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1" name="Google Shape;3291;p96"/>
            <p:cNvGrpSpPr/>
            <p:nvPr/>
          </p:nvGrpSpPr>
          <p:grpSpPr>
            <a:xfrm>
              <a:off x="2011980" y="2469677"/>
              <a:ext cx="53183" cy="45588"/>
              <a:chOff x="4172339" y="3381693"/>
              <a:chExt cx="31499" cy="27001"/>
            </a:xfrm>
          </p:grpSpPr>
          <p:sp>
            <p:nvSpPr>
              <p:cNvPr id="3292" name="Google Shape;3292;p96"/>
              <p:cNvSpPr/>
              <p:nvPr/>
            </p:nvSpPr>
            <p:spPr>
              <a:xfrm>
                <a:off x="4172339" y="3381693"/>
                <a:ext cx="31499" cy="27001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3433" extrusionOk="0">
                    <a:moveTo>
                      <a:pt x="2285" y="1"/>
                    </a:moveTo>
                    <a:cubicBezTo>
                      <a:pt x="1866" y="1"/>
                      <a:pt x="1438" y="157"/>
                      <a:pt x="1090" y="505"/>
                    </a:cubicBezTo>
                    <a:cubicBezTo>
                      <a:pt x="1" y="1581"/>
                      <a:pt x="775" y="3420"/>
                      <a:pt x="2299" y="3432"/>
                    </a:cubicBezTo>
                    <a:cubicBezTo>
                      <a:pt x="3243" y="3420"/>
                      <a:pt x="4005" y="2658"/>
                      <a:pt x="4005" y="1714"/>
                    </a:cubicBezTo>
                    <a:cubicBezTo>
                      <a:pt x="4005" y="683"/>
                      <a:pt x="3163" y="1"/>
                      <a:pt x="22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96"/>
              <p:cNvSpPr/>
              <p:nvPr/>
            </p:nvSpPr>
            <p:spPr>
              <a:xfrm>
                <a:off x="4185285" y="3391367"/>
                <a:ext cx="8856" cy="760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67" extrusionOk="0">
                    <a:moveTo>
                      <a:pt x="653" y="1"/>
                    </a:moveTo>
                    <a:cubicBezTo>
                      <a:pt x="218" y="1"/>
                      <a:pt x="0" y="521"/>
                      <a:pt x="302" y="823"/>
                    </a:cubicBezTo>
                    <a:cubicBezTo>
                      <a:pt x="401" y="922"/>
                      <a:pt x="523" y="967"/>
                      <a:pt x="643" y="967"/>
                    </a:cubicBezTo>
                    <a:cubicBezTo>
                      <a:pt x="889" y="967"/>
                      <a:pt x="1125" y="778"/>
                      <a:pt x="1125" y="484"/>
                    </a:cubicBezTo>
                    <a:cubicBezTo>
                      <a:pt x="1125" y="218"/>
                      <a:pt x="919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294" name="Google Shape;3294;p96"/>
          <p:cNvSpPr/>
          <p:nvPr/>
        </p:nvSpPr>
        <p:spPr>
          <a:xfrm>
            <a:off x="5713185" y="2265963"/>
            <a:ext cx="138600" cy="138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5" name="Google Shape;3295;p96"/>
          <p:cNvSpPr/>
          <p:nvPr/>
        </p:nvSpPr>
        <p:spPr>
          <a:xfrm>
            <a:off x="5713185" y="3404438"/>
            <a:ext cx="138600" cy="138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96" name="Google Shape;3296;p96"/>
          <p:cNvCxnSpPr>
            <a:stCxn id="3294" idx="4"/>
            <a:endCxn id="3295" idx="0"/>
          </p:cNvCxnSpPr>
          <p:nvPr/>
        </p:nvCxnSpPr>
        <p:spPr>
          <a:xfrm>
            <a:off x="5782485" y="2404563"/>
            <a:ext cx="0" cy="999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97" name="Google Shape;3297;p96"/>
          <p:cNvSpPr/>
          <p:nvPr/>
        </p:nvSpPr>
        <p:spPr>
          <a:xfrm>
            <a:off x="5749175" y="2301975"/>
            <a:ext cx="66600" cy="66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8" name="Google Shape;3298;p96"/>
          <p:cNvSpPr/>
          <p:nvPr/>
        </p:nvSpPr>
        <p:spPr>
          <a:xfrm>
            <a:off x="5749175" y="3440475"/>
            <a:ext cx="66600" cy="66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3" name="Google Shape;3303;p9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PLACES WHERE IT’S BEING IMPLEMENTED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97"/>
          <p:cNvSpPr/>
          <p:nvPr/>
        </p:nvSpPr>
        <p:spPr>
          <a:xfrm>
            <a:off x="2836488" y="1372950"/>
            <a:ext cx="3471233" cy="2142371"/>
          </a:xfrm>
          <a:custGeom>
            <a:avLst/>
            <a:gdLst/>
            <a:ahLst/>
            <a:cxnLst/>
            <a:rect l="l" t="t" r="r" b="b"/>
            <a:pathLst>
              <a:path w="143247" h="88409" extrusionOk="0">
                <a:moveTo>
                  <a:pt x="12973" y="0"/>
                </a:moveTo>
                <a:lnTo>
                  <a:pt x="12573" y="1028"/>
                </a:lnTo>
                <a:lnTo>
                  <a:pt x="12973" y="1427"/>
                </a:lnTo>
                <a:lnTo>
                  <a:pt x="12782" y="1902"/>
                </a:lnTo>
                <a:lnTo>
                  <a:pt x="12288" y="2777"/>
                </a:lnTo>
                <a:lnTo>
                  <a:pt x="13011" y="3709"/>
                </a:lnTo>
                <a:lnTo>
                  <a:pt x="12649" y="4166"/>
                </a:lnTo>
                <a:lnTo>
                  <a:pt x="12649" y="5402"/>
                </a:lnTo>
                <a:lnTo>
                  <a:pt x="11774" y="6448"/>
                </a:lnTo>
                <a:lnTo>
                  <a:pt x="10481" y="6448"/>
                </a:lnTo>
                <a:lnTo>
                  <a:pt x="10310" y="5041"/>
                </a:lnTo>
                <a:lnTo>
                  <a:pt x="11204" y="4737"/>
                </a:lnTo>
                <a:lnTo>
                  <a:pt x="11869" y="3805"/>
                </a:lnTo>
                <a:lnTo>
                  <a:pt x="11869" y="2739"/>
                </a:lnTo>
                <a:lnTo>
                  <a:pt x="10310" y="2473"/>
                </a:lnTo>
                <a:lnTo>
                  <a:pt x="8864" y="1902"/>
                </a:lnTo>
                <a:lnTo>
                  <a:pt x="8465" y="856"/>
                </a:lnTo>
                <a:lnTo>
                  <a:pt x="7837" y="856"/>
                </a:lnTo>
                <a:lnTo>
                  <a:pt x="7400" y="2055"/>
                </a:lnTo>
                <a:lnTo>
                  <a:pt x="7400" y="2758"/>
                </a:lnTo>
                <a:lnTo>
                  <a:pt x="7837" y="2968"/>
                </a:lnTo>
                <a:lnTo>
                  <a:pt x="7799" y="4014"/>
                </a:lnTo>
                <a:lnTo>
                  <a:pt x="8503" y="4109"/>
                </a:lnTo>
                <a:lnTo>
                  <a:pt x="7761" y="4832"/>
                </a:lnTo>
                <a:lnTo>
                  <a:pt x="7723" y="6258"/>
                </a:lnTo>
                <a:lnTo>
                  <a:pt x="8198" y="7133"/>
                </a:lnTo>
                <a:lnTo>
                  <a:pt x="7419" y="8065"/>
                </a:lnTo>
                <a:lnTo>
                  <a:pt x="7419" y="8845"/>
                </a:lnTo>
                <a:lnTo>
                  <a:pt x="6525" y="11679"/>
                </a:lnTo>
                <a:lnTo>
                  <a:pt x="6125" y="12269"/>
                </a:lnTo>
                <a:lnTo>
                  <a:pt x="5650" y="12954"/>
                </a:lnTo>
                <a:lnTo>
                  <a:pt x="5650" y="14095"/>
                </a:lnTo>
                <a:lnTo>
                  <a:pt x="4489" y="16225"/>
                </a:lnTo>
                <a:lnTo>
                  <a:pt x="2816" y="19230"/>
                </a:lnTo>
                <a:lnTo>
                  <a:pt x="2663" y="22407"/>
                </a:lnTo>
                <a:lnTo>
                  <a:pt x="2207" y="23187"/>
                </a:lnTo>
                <a:lnTo>
                  <a:pt x="2378" y="24423"/>
                </a:lnTo>
                <a:lnTo>
                  <a:pt x="818" y="26934"/>
                </a:lnTo>
                <a:lnTo>
                  <a:pt x="0" y="28075"/>
                </a:lnTo>
                <a:lnTo>
                  <a:pt x="1484" y="29749"/>
                </a:lnTo>
                <a:lnTo>
                  <a:pt x="1180" y="31080"/>
                </a:lnTo>
                <a:lnTo>
                  <a:pt x="1085" y="33173"/>
                </a:lnTo>
                <a:lnTo>
                  <a:pt x="2112" y="34732"/>
                </a:lnTo>
                <a:lnTo>
                  <a:pt x="2017" y="36140"/>
                </a:lnTo>
                <a:lnTo>
                  <a:pt x="2949" y="37167"/>
                </a:lnTo>
                <a:lnTo>
                  <a:pt x="2854" y="39754"/>
                </a:lnTo>
                <a:lnTo>
                  <a:pt x="3862" y="40952"/>
                </a:lnTo>
                <a:lnTo>
                  <a:pt x="3862" y="41618"/>
                </a:lnTo>
                <a:lnTo>
                  <a:pt x="3253" y="42284"/>
                </a:lnTo>
                <a:lnTo>
                  <a:pt x="3253" y="42797"/>
                </a:lnTo>
                <a:lnTo>
                  <a:pt x="3652" y="43159"/>
                </a:lnTo>
                <a:lnTo>
                  <a:pt x="4489" y="45232"/>
                </a:lnTo>
                <a:lnTo>
                  <a:pt x="4699" y="45726"/>
                </a:lnTo>
                <a:lnTo>
                  <a:pt x="5079" y="46658"/>
                </a:lnTo>
                <a:lnTo>
                  <a:pt x="4775" y="47438"/>
                </a:lnTo>
                <a:lnTo>
                  <a:pt x="4984" y="48009"/>
                </a:lnTo>
                <a:lnTo>
                  <a:pt x="5250" y="48484"/>
                </a:lnTo>
                <a:lnTo>
                  <a:pt x="4908" y="49454"/>
                </a:lnTo>
                <a:lnTo>
                  <a:pt x="4813" y="49759"/>
                </a:lnTo>
                <a:lnTo>
                  <a:pt x="5593" y="50386"/>
                </a:lnTo>
                <a:lnTo>
                  <a:pt x="7799" y="50653"/>
                </a:lnTo>
                <a:lnTo>
                  <a:pt x="9492" y="52707"/>
                </a:lnTo>
                <a:lnTo>
                  <a:pt x="10386" y="52954"/>
                </a:lnTo>
                <a:lnTo>
                  <a:pt x="10557" y="53905"/>
                </a:lnTo>
                <a:lnTo>
                  <a:pt x="11603" y="53905"/>
                </a:lnTo>
                <a:lnTo>
                  <a:pt x="11603" y="55237"/>
                </a:lnTo>
                <a:lnTo>
                  <a:pt x="12744" y="55693"/>
                </a:lnTo>
                <a:lnTo>
                  <a:pt x="12839" y="56739"/>
                </a:lnTo>
                <a:lnTo>
                  <a:pt x="13049" y="59136"/>
                </a:lnTo>
                <a:lnTo>
                  <a:pt x="19744" y="59136"/>
                </a:lnTo>
                <a:lnTo>
                  <a:pt x="19744" y="60677"/>
                </a:lnTo>
                <a:lnTo>
                  <a:pt x="25241" y="64005"/>
                </a:lnTo>
                <a:lnTo>
                  <a:pt x="29312" y="66459"/>
                </a:lnTo>
                <a:lnTo>
                  <a:pt x="37662" y="67486"/>
                </a:lnTo>
                <a:lnTo>
                  <a:pt x="38061" y="65679"/>
                </a:lnTo>
                <a:lnTo>
                  <a:pt x="42740" y="66022"/>
                </a:lnTo>
                <a:lnTo>
                  <a:pt x="47077" y="71290"/>
                </a:lnTo>
                <a:lnTo>
                  <a:pt x="47762" y="72108"/>
                </a:lnTo>
                <a:lnTo>
                  <a:pt x="47686" y="73687"/>
                </a:lnTo>
                <a:cubicBezTo>
                  <a:pt x="47686" y="73687"/>
                  <a:pt x="49340" y="76540"/>
                  <a:pt x="51623" y="77111"/>
                </a:cubicBezTo>
                <a:lnTo>
                  <a:pt x="53164" y="75912"/>
                </a:lnTo>
                <a:lnTo>
                  <a:pt x="53164" y="74200"/>
                </a:lnTo>
                <a:lnTo>
                  <a:pt x="55636" y="74296"/>
                </a:lnTo>
                <a:lnTo>
                  <a:pt x="56093" y="74771"/>
                </a:lnTo>
                <a:lnTo>
                  <a:pt x="57538" y="74771"/>
                </a:lnTo>
                <a:cubicBezTo>
                  <a:pt x="57538" y="74771"/>
                  <a:pt x="59041" y="76045"/>
                  <a:pt x="60087" y="78556"/>
                </a:cubicBezTo>
                <a:cubicBezTo>
                  <a:pt x="60106" y="78575"/>
                  <a:pt x="60106" y="78613"/>
                  <a:pt x="60125" y="78651"/>
                </a:cubicBezTo>
                <a:cubicBezTo>
                  <a:pt x="60125" y="78651"/>
                  <a:pt x="61248" y="81752"/>
                  <a:pt x="62693" y="82570"/>
                </a:cubicBezTo>
                <a:cubicBezTo>
                  <a:pt x="62693" y="82570"/>
                  <a:pt x="62978" y="83026"/>
                  <a:pt x="63150" y="84224"/>
                </a:cubicBezTo>
                <a:cubicBezTo>
                  <a:pt x="63150" y="84224"/>
                  <a:pt x="63321" y="84985"/>
                  <a:pt x="63929" y="85803"/>
                </a:cubicBezTo>
                <a:cubicBezTo>
                  <a:pt x="64500" y="86564"/>
                  <a:pt x="65451" y="87382"/>
                  <a:pt x="66973" y="87686"/>
                </a:cubicBezTo>
                <a:lnTo>
                  <a:pt x="69350" y="88409"/>
                </a:lnTo>
                <a:lnTo>
                  <a:pt x="69921" y="87952"/>
                </a:lnTo>
                <a:cubicBezTo>
                  <a:pt x="69921" y="87952"/>
                  <a:pt x="69446" y="86887"/>
                  <a:pt x="69274" y="85784"/>
                </a:cubicBezTo>
                <a:cubicBezTo>
                  <a:pt x="69217" y="85290"/>
                  <a:pt x="69179" y="84795"/>
                  <a:pt x="69312" y="84358"/>
                </a:cubicBezTo>
                <a:lnTo>
                  <a:pt x="69255" y="81790"/>
                </a:lnTo>
                <a:lnTo>
                  <a:pt x="69921" y="81619"/>
                </a:lnTo>
                <a:lnTo>
                  <a:pt x="70454" y="80382"/>
                </a:lnTo>
                <a:lnTo>
                  <a:pt x="71424" y="80287"/>
                </a:lnTo>
                <a:lnTo>
                  <a:pt x="72127" y="79241"/>
                </a:lnTo>
                <a:lnTo>
                  <a:pt x="74087" y="78842"/>
                </a:lnTo>
                <a:lnTo>
                  <a:pt x="74562" y="78518"/>
                </a:lnTo>
                <a:lnTo>
                  <a:pt x="75837" y="77662"/>
                </a:lnTo>
                <a:lnTo>
                  <a:pt x="75837" y="76768"/>
                </a:lnTo>
                <a:lnTo>
                  <a:pt x="80211" y="74828"/>
                </a:lnTo>
                <a:lnTo>
                  <a:pt x="81581" y="74828"/>
                </a:lnTo>
                <a:lnTo>
                  <a:pt x="84814" y="75665"/>
                </a:lnTo>
                <a:lnTo>
                  <a:pt x="85290" y="75342"/>
                </a:lnTo>
                <a:lnTo>
                  <a:pt x="85290" y="74334"/>
                </a:lnTo>
                <a:lnTo>
                  <a:pt x="87610" y="74999"/>
                </a:lnTo>
                <a:lnTo>
                  <a:pt x="88181" y="76958"/>
                </a:lnTo>
                <a:lnTo>
                  <a:pt x="90197" y="76958"/>
                </a:lnTo>
                <a:lnTo>
                  <a:pt x="91396" y="75532"/>
                </a:lnTo>
                <a:lnTo>
                  <a:pt x="93659" y="76578"/>
                </a:lnTo>
                <a:lnTo>
                  <a:pt x="94572" y="76007"/>
                </a:lnTo>
                <a:lnTo>
                  <a:pt x="92917" y="74296"/>
                </a:lnTo>
                <a:lnTo>
                  <a:pt x="93526" y="73478"/>
                </a:lnTo>
                <a:lnTo>
                  <a:pt x="93526" y="72070"/>
                </a:lnTo>
                <a:lnTo>
                  <a:pt x="96816" y="72051"/>
                </a:lnTo>
                <a:lnTo>
                  <a:pt x="97596" y="71347"/>
                </a:lnTo>
                <a:lnTo>
                  <a:pt x="98205" y="72070"/>
                </a:lnTo>
                <a:lnTo>
                  <a:pt x="99346" y="71233"/>
                </a:lnTo>
                <a:lnTo>
                  <a:pt x="99403" y="71195"/>
                </a:lnTo>
                <a:lnTo>
                  <a:pt x="99955" y="71233"/>
                </a:lnTo>
                <a:lnTo>
                  <a:pt x="103588" y="71499"/>
                </a:lnTo>
                <a:lnTo>
                  <a:pt x="104938" y="73516"/>
                </a:lnTo>
                <a:lnTo>
                  <a:pt x="105813" y="73306"/>
                </a:lnTo>
                <a:lnTo>
                  <a:pt x="108077" y="71975"/>
                </a:lnTo>
                <a:lnTo>
                  <a:pt x="109979" y="72108"/>
                </a:lnTo>
                <a:lnTo>
                  <a:pt x="112242" y="74581"/>
                </a:lnTo>
                <a:lnTo>
                  <a:pt x="113003" y="74847"/>
                </a:lnTo>
                <a:lnTo>
                  <a:pt x="113212" y="77130"/>
                </a:lnTo>
                <a:lnTo>
                  <a:pt x="112908" y="78480"/>
                </a:lnTo>
                <a:lnTo>
                  <a:pt x="112870" y="78670"/>
                </a:lnTo>
                <a:lnTo>
                  <a:pt x="113212" y="79336"/>
                </a:lnTo>
                <a:lnTo>
                  <a:pt x="113935" y="79241"/>
                </a:lnTo>
                <a:lnTo>
                  <a:pt x="113935" y="79241"/>
                </a:lnTo>
                <a:lnTo>
                  <a:pt x="113764" y="80173"/>
                </a:lnTo>
                <a:lnTo>
                  <a:pt x="115172" y="81809"/>
                </a:lnTo>
                <a:lnTo>
                  <a:pt x="115875" y="81866"/>
                </a:lnTo>
                <a:lnTo>
                  <a:pt x="115875" y="82703"/>
                </a:lnTo>
                <a:lnTo>
                  <a:pt x="116237" y="83273"/>
                </a:lnTo>
                <a:lnTo>
                  <a:pt x="117074" y="83273"/>
                </a:lnTo>
                <a:lnTo>
                  <a:pt x="117074" y="84757"/>
                </a:lnTo>
                <a:lnTo>
                  <a:pt x="118310" y="84662"/>
                </a:lnTo>
                <a:cubicBezTo>
                  <a:pt x="118310" y="84662"/>
                  <a:pt x="119109" y="85347"/>
                  <a:pt x="119242" y="85689"/>
                </a:cubicBezTo>
                <a:lnTo>
                  <a:pt x="119242" y="85746"/>
                </a:lnTo>
                <a:lnTo>
                  <a:pt x="122495" y="85746"/>
                </a:lnTo>
                <a:lnTo>
                  <a:pt x="122495" y="81352"/>
                </a:lnTo>
                <a:lnTo>
                  <a:pt x="120954" y="78480"/>
                </a:lnTo>
                <a:lnTo>
                  <a:pt x="120155" y="77016"/>
                </a:lnTo>
                <a:lnTo>
                  <a:pt x="119946" y="74999"/>
                </a:lnTo>
                <a:lnTo>
                  <a:pt x="117835" y="73192"/>
                </a:lnTo>
                <a:lnTo>
                  <a:pt x="117835" y="71994"/>
                </a:lnTo>
                <a:lnTo>
                  <a:pt x="116960" y="71233"/>
                </a:lnTo>
                <a:lnTo>
                  <a:pt x="116902" y="71195"/>
                </a:lnTo>
                <a:lnTo>
                  <a:pt x="116541" y="69635"/>
                </a:lnTo>
                <a:lnTo>
                  <a:pt x="115723" y="68551"/>
                </a:lnTo>
                <a:lnTo>
                  <a:pt x="116009" y="63986"/>
                </a:lnTo>
                <a:lnTo>
                  <a:pt x="116028" y="63606"/>
                </a:lnTo>
                <a:lnTo>
                  <a:pt x="117169" y="62978"/>
                </a:lnTo>
                <a:lnTo>
                  <a:pt x="117873" y="61437"/>
                </a:lnTo>
                <a:lnTo>
                  <a:pt x="118767" y="61437"/>
                </a:lnTo>
                <a:lnTo>
                  <a:pt x="120878" y="59174"/>
                </a:lnTo>
                <a:lnTo>
                  <a:pt x="120821" y="58299"/>
                </a:lnTo>
                <a:lnTo>
                  <a:pt x="121772" y="56701"/>
                </a:lnTo>
                <a:lnTo>
                  <a:pt x="122038" y="56283"/>
                </a:lnTo>
                <a:lnTo>
                  <a:pt x="123674" y="55921"/>
                </a:lnTo>
                <a:lnTo>
                  <a:pt x="124701" y="53981"/>
                </a:lnTo>
                <a:lnTo>
                  <a:pt x="124701" y="52612"/>
                </a:lnTo>
                <a:lnTo>
                  <a:pt x="128201" y="52041"/>
                </a:lnTo>
                <a:lnTo>
                  <a:pt x="128657" y="50957"/>
                </a:lnTo>
                <a:lnTo>
                  <a:pt x="128030" y="49854"/>
                </a:lnTo>
                <a:lnTo>
                  <a:pt x="128676" y="49454"/>
                </a:lnTo>
                <a:lnTo>
                  <a:pt x="129057" y="49245"/>
                </a:lnTo>
                <a:lnTo>
                  <a:pt x="129057" y="47914"/>
                </a:lnTo>
                <a:lnTo>
                  <a:pt x="127725" y="46887"/>
                </a:lnTo>
                <a:lnTo>
                  <a:pt x="128486" y="46183"/>
                </a:lnTo>
                <a:lnTo>
                  <a:pt x="128524" y="45726"/>
                </a:lnTo>
                <a:lnTo>
                  <a:pt x="127763" y="45251"/>
                </a:lnTo>
                <a:lnTo>
                  <a:pt x="127992" y="44129"/>
                </a:lnTo>
                <a:lnTo>
                  <a:pt x="127098" y="43748"/>
                </a:lnTo>
                <a:lnTo>
                  <a:pt x="125956" y="43653"/>
                </a:lnTo>
                <a:lnTo>
                  <a:pt x="126280" y="42626"/>
                </a:lnTo>
                <a:lnTo>
                  <a:pt x="126185" y="42150"/>
                </a:lnTo>
                <a:lnTo>
                  <a:pt x="126013" y="41390"/>
                </a:lnTo>
                <a:lnTo>
                  <a:pt x="125253" y="40001"/>
                </a:lnTo>
                <a:lnTo>
                  <a:pt x="124530" y="39640"/>
                </a:lnTo>
                <a:lnTo>
                  <a:pt x="124435" y="37776"/>
                </a:lnTo>
                <a:lnTo>
                  <a:pt x="124035" y="36958"/>
                </a:lnTo>
                <a:lnTo>
                  <a:pt x="125139" y="35817"/>
                </a:lnTo>
                <a:lnTo>
                  <a:pt x="125614" y="36121"/>
                </a:lnTo>
                <a:lnTo>
                  <a:pt x="125291" y="37776"/>
                </a:lnTo>
                <a:lnTo>
                  <a:pt x="125386" y="39107"/>
                </a:lnTo>
                <a:lnTo>
                  <a:pt x="126394" y="39640"/>
                </a:lnTo>
                <a:lnTo>
                  <a:pt x="127060" y="40705"/>
                </a:lnTo>
                <a:lnTo>
                  <a:pt x="126945" y="42188"/>
                </a:lnTo>
                <a:lnTo>
                  <a:pt x="127725" y="42188"/>
                </a:lnTo>
                <a:lnTo>
                  <a:pt x="128505" y="40876"/>
                </a:lnTo>
                <a:lnTo>
                  <a:pt x="128981" y="38860"/>
                </a:lnTo>
                <a:lnTo>
                  <a:pt x="127839" y="37490"/>
                </a:lnTo>
                <a:lnTo>
                  <a:pt x="126869" y="35778"/>
                </a:lnTo>
                <a:lnTo>
                  <a:pt x="126869" y="35778"/>
                </a:lnTo>
                <a:lnTo>
                  <a:pt x="128296" y="35855"/>
                </a:lnTo>
                <a:lnTo>
                  <a:pt x="128429" y="36825"/>
                </a:lnTo>
                <a:lnTo>
                  <a:pt x="129000" y="36920"/>
                </a:lnTo>
                <a:lnTo>
                  <a:pt x="129856" y="34923"/>
                </a:lnTo>
                <a:lnTo>
                  <a:pt x="130502" y="33477"/>
                </a:lnTo>
                <a:lnTo>
                  <a:pt x="130103" y="30833"/>
                </a:lnTo>
                <a:lnTo>
                  <a:pt x="129742" y="30491"/>
                </a:lnTo>
                <a:lnTo>
                  <a:pt x="132024" y="28151"/>
                </a:lnTo>
                <a:lnTo>
                  <a:pt x="133470" y="28151"/>
                </a:lnTo>
                <a:lnTo>
                  <a:pt x="134345" y="27676"/>
                </a:lnTo>
                <a:lnTo>
                  <a:pt x="135676" y="26972"/>
                </a:lnTo>
                <a:lnTo>
                  <a:pt x="135676" y="25774"/>
                </a:lnTo>
                <a:lnTo>
                  <a:pt x="137540" y="25013"/>
                </a:lnTo>
                <a:lnTo>
                  <a:pt x="137749" y="24138"/>
                </a:lnTo>
                <a:lnTo>
                  <a:pt x="135999" y="22026"/>
                </a:lnTo>
                <a:lnTo>
                  <a:pt x="135999" y="19116"/>
                </a:lnTo>
                <a:lnTo>
                  <a:pt x="136399" y="17576"/>
                </a:lnTo>
                <a:lnTo>
                  <a:pt x="138662" y="16472"/>
                </a:lnTo>
                <a:lnTo>
                  <a:pt x="138662" y="15712"/>
                </a:lnTo>
                <a:lnTo>
                  <a:pt x="138396" y="14665"/>
                </a:lnTo>
                <a:lnTo>
                  <a:pt x="139366" y="14152"/>
                </a:lnTo>
                <a:lnTo>
                  <a:pt x="140660" y="14190"/>
                </a:lnTo>
                <a:lnTo>
                  <a:pt x="141782" y="13182"/>
                </a:lnTo>
                <a:lnTo>
                  <a:pt x="143246" y="11850"/>
                </a:lnTo>
                <a:lnTo>
                  <a:pt x="143246" y="10956"/>
                </a:lnTo>
                <a:lnTo>
                  <a:pt x="141325" y="10766"/>
                </a:lnTo>
                <a:lnTo>
                  <a:pt x="141211" y="9625"/>
                </a:lnTo>
                <a:lnTo>
                  <a:pt x="140165" y="9587"/>
                </a:lnTo>
                <a:lnTo>
                  <a:pt x="138986" y="5954"/>
                </a:lnTo>
                <a:lnTo>
                  <a:pt x="134135" y="5954"/>
                </a:lnTo>
                <a:lnTo>
                  <a:pt x="133413" y="9587"/>
                </a:lnTo>
                <a:lnTo>
                  <a:pt x="133926" y="10671"/>
                </a:lnTo>
                <a:lnTo>
                  <a:pt x="133983" y="11603"/>
                </a:lnTo>
                <a:lnTo>
                  <a:pt x="133356" y="11812"/>
                </a:lnTo>
                <a:lnTo>
                  <a:pt x="133317" y="12649"/>
                </a:lnTo>
                <a:lnTo>
                  <a:pt x="133051" y="13182"/>
                </a:lnTo>
                <a:lnTo>
                  <a:pt x="131948" y="13486"/>
                </a:lnTo>
                <a:lnTo>
                  <a:pt x="131510" y="14665"/>
                </a:lnTo>
                <a:lnTo>
                  <a:pt x="124435" y="16320"/>
                </a:lnTo>
                <a:lnTo>
                  <a:pt x="122590" y="17956"/>
                </a:lnTo>
                <a:lnTo>
                  <a:pt x="121924" y="19306"/>
                </a:lnTo>
                <a:lnTo>
                  <a:pt x="119204" y="20448"/>
                </a:lnTo>
                <a:lnTo>
                  <a:pt x="118976" y="20543"/>
                </a:lnTo>
                <a:lnTo>
                  <a:pt x="119242" y="21380"/>
                </a:lnTo>
                <a:lnTo>
                  <a:pt x="117378" y="21285"/>
                </a:lnTo>
                <a:lnTo>
                  <a:pt x="115000" y="22559"/>
                </a:lnTo>
                <a:lnTo>
                  <a:pt x="113593" y="23929"/>
                </a:lnTo>
                <a:lnTo>
                  <a:pt x="113821" y="24937"/>
                </a:lnTo>
                <a:lnTo>
                  <a:pt x="115210" y="24784"/>
                </a:lnTo>
                <a:lnTo>
                  <a:pt x="115533" y="25393"/>
                </a:lnTo>
                <a:lnTo>
                  <a:pt x="115172" y="26116"/>
                </a:lnTo>
                <a:lnTo>
                  <a:pt x="113840" y="26059"/>
                </a:lnTo>
                <a:lnTo>
                  <a:pt x="111938" y="27562"/>
                </a:lnTo>
                <a:lnTo>
                  <a:pt x="109770" y="27409"/>
                </a:lnTo>
                <a:lnTo>
                  <a:pt x="109541" y="27695"/>
                </a:lnTo>
                <a:lnTo>
                  <a:pt x="107449" y="30129"/>
                </a:lnTo>
                <a:lnTo>
                  <a:pt x="105794" y="30034"/>
                </a:lnTo>
                <a:lnTo>
                  <a:pt x="105794" y="29273"/>
                </a:lnTo>
                <a:lnTo>
                  <a:pt x="107259" y="28798"/>
                </a:lnTo>
                <a:lnTo>
                  <a:pt x="107316" y="27695"/>
                </a:lnTo>
                <a:lnTo>
                  <a:pt x="107392" y="26534"/>
                </a:lnTo>
                <a:lnTo>
                  <a:pt x="108800" y="25393"/>
                </a:lnTo>
                <a:lnTo>
                  <a:pt x="108172" y="22825"/>
                </a:lnTo>
                <a:lnTo>
                  <a:pt x="109104" y="21171"/>
                </a:lnTo>
                <a:lnTo>
                  <a:pt x="109009" y="20448"/>
                </a:lnTo>
                <a:lnTo>
                  <a:pt x="108895" y="19497"/>
                </a:lnTo>
                <a:lnTo>
                  <a:pt x="109199" y="19326"/>
                </a:lnTo>
                <a:lnTo>
                  <a:pt x="110207" y="20467"/>
                </a:lnTo>
                <a:lnTo>
                  <a:pt x="112014" y="20467"/>
                </a:lnTo>
                <a:lnTo>
                  <a:pt x="112528" y="19573"/>
                </a:lnTo>
                <a:lnTo>
                  <a:pt x="111120" y="17461"/>
                </a:lnTo>
                <a:lnTo>
                  <a:pt x="109351" y="15693"/>
                </a:lnTo>
                <a:lnTo>
                  <a:pt x="104824" y="15788"/>
                </a:lnTo>
                <a:lnTo>
                  <a:pt x="101838" y="15959"/>
                </a:lnTo>
                <a:lnTo>
                  <a:pt x="101477" y="15179"/>
                </a:lnTo>
                <a:lnTo>
                  <a:pt x="100640" y="14551"/>
                </a:lnTo>
                <a:lnTo>
                  <a:pt x="100640" y="13619"/>
                </a:lnTo>
                <a:lnTo>
                  <a:pt x="99879" y="13581"/>
                </a:lnTo>
                <a:lnTo>
                  <a:pt x="99879" y="13220"/>
                </a:lnTo>
                <a:lnTo>
                  <a:pt x="99860" y="12288"/>
                </a:lnTo>
                <a:lnTo>
                  <a:pt x="99137" y="11812"/>
                </a:lnTo>
                <a:lnTo>
                  <a:pt x="99042" y="10671"/>
                </a:lnTo>
                <a:lnTo>
                  <a:pt x="97958" y="10005"/>
                </a:lnTo>
                <a:lnTo>
                  <a:pt x="97691" y="10728"/>
                </a:lnTo>
                <a:lnTo>
                  <a:pt x="96417" y="10671"/>
                </a:lnTo>
                <a:lnTo>
                  <a:pt x="95124" y="8255"/>
                </a:lnTo>
                <a:lnTo>
                  <a:pt x="94515" y="7856"/>
                </a:lnTo>
                <a:lnTo>
                  <a:pt x="91148" y="7704"/>
                </a:lnTo>
                <a:lnTo>
                  <a:pt x="90806" y="8370"/>
                </a:lnTo>
                <a:lnTo>
                  <a:pt x="90901" y="8845"/>
                </a:lnTo>
                <a:lnTo>
                  <a:pt x="89665" y="10177"/>
                </a:lnTo>
                <a:lnTo>
                  <a:pt x="88733" y="10272"/>
                </a:lnTo>
                <a:lnTo>
                  <a:pt x="87972" y="11470"/>
                </a:lnTo>
                <a:lnTo>
                  <a:pt x="84871" y="10994"/>
                </a:lnTo>
                <a:lnTo>
                  <a:pt x="83483" y="11432"/>
                </a:lnTo>
                <a:lnTo>
                  <a:pt x="81676" y="10823"/>
                </a:lnTo>
                <a:lnTo>
                  <a:pt x="81143" y="9948"/>
                </a:lnTo>
                <a:lnTo>
                  <a:pt x="79298" y="9321"/>
                </a:lnTo>
                <a:lnTo>
                  <a:pt x="78576" y="10100"/>
                </a:lnTo>
                <a:lnTo>
                  <a:pt x="76103" y="9225"/>
                </a:lnTo>
                <a:lnTo>
                  <a:pt x="76103" y="7780"/>
                </a:lnTo>
                <a:lnTo>
                  <a:pt x="74924" y="7057"/>
                </a:lnTo>
                <a:lnTo>
                  <a:pt x="74924" y="8198"/>
                </a:lnTo>
                <a:lnTo>
                  <a:pt x="70663" y="8484"/>
                </a:lnTo>
                <a:lnTo>
                  <a:pt x="69084" y="8579"/>
                </a:lnTo>
                <a:lnTo>
                  <a:pt x="58946" y="8141"/>
                </a:lnTo>
                <a:lnTo>
                  <a:pt x="57957" y="8084"/>
                </a:lnTo>
                <a:lnTo>
                  <a:pt x="56664" y="8008"/>
                </a:lnTo>
                <a:lnTo>
                  <a:pt x="42360" y="6277"/>
                </a:lnTo>
                <a:lnTo>
                  <a:pt x="39564" y="5954"/>
                </a:lnTo>
                <a:lnTo>
                  <a:pt x="39297" y="5916"/>
                </a:lnTo>
                <a:lnTo>
                  <a:pt x="31290" y="4641"/>
                </a:lnTo>
                <a:lnTo>
                  <a:pt x="27790" y="4071"/>
                </a:lnTo>
                <a:lnTo>
                  <a:pt x="27505" y="3995"/>
                </a:lnTo>
                <a:lnTo>
                  <a:pt x="25203" y="3500"/>
                </a:lnTo>
                <a:lnTo>
                  <a:pt x="18451" y="1693"/>
                </a:lnTo>
                <a:lnTo>
                  <a:pt x="12973" y="0"/>
                </a:lnTo>
                <a:close/>
              </a:path>
            </a:pathLst>
          </a:cu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5" name="Google Shape;3305;p97"/>
          <p:cNvSpPr txBox="1"/>
          <p:nvPr/>
        </p:nvSpPr>
        <p:spPr>
          <a:xfrm flipH="1">
            <a:off x="2790100" y="3933425"/>
            <a:ext cx="3564000" cy="6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Mercury is the closest planet to the Sun and the smallest one in the Solar System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306" name="Google Shape;3306;p97"/>
          <p:cNvSpPr txBox="1"/>
          <p:nvPr/>
        </p:nvSpPr>
        <p:spPr>
          <a:xfrm flipH="1">
            <a:off x="2790113" y="3599200"/>
            <a:ext cx="3564000" cy="3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3307" name="Google Shape;3307;p97"/>
          <p:cNvCxnSpPr/>
          <p:nvPr/>
        </p:nvCxnSpPr>
        <p:spPr>
          <a:xfrm flipH="1">
            <a:off x="3867750" y="1232950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308" name="Google Shape;3308;p97"/>
          <p:cNvGrpSpPr/>
          <p:nvPr/>
        </p:nvGrpSpPr>
        <p:grpSpPr>
          <a:xfrm>
            <a:off x="3325427" y="1816904"/>
            <a:ext cx="317394" cy="317394"/>
            <a:chOff x="1141200" y="2841550"/>
            <a:chExt cx="209875" cy="209875"/>
          </a:xfrm>
        </p:grpSpPr>
        <p:sp>
          <p:nvSpPr>
            <p:cNvPr id="3309" name="Google Shape;3309;p97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97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1" name="Google Shape;3311;p97"/>
          <p:cNvGrpSpPr/>
          <p:nvPr/>
        </p:nvGrpSpPr>
        <p:grpSpPr>
          <a:xfrm>
            <a:off x="4861027" y="1964916"/>
            <a:ext cx="317394" cy="317394"/>
            <a:chOff x="1141200" y="2841550"/>
            <a:chExt cx="209875" cy="209875"/>
          </a:xfrm>
        </p:grpSpPr>
        <p:sp>
          <p:nvSpPr>
            <p:cNvPr id="3312" name="Google Shape;3312;p97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97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4" name="Google Shape;3314;p97"/>
          <p:cNvGrpSpPr/>
          <p:nvPr/>
        </p:nvGrpSpPr>
        <p:grpSpPr>
          <a:xfrm>
            <a:off x="4254602" y="2571754"/>
            <a:ext cx="317394" cy="317394"/>
            <a:chOff x="1141200" y="2841550"/>
            <a:chExt cx="209875" cy="209875"/>
          </a:xfrm>
        </p:grpSpPr>
        <p:sp>
          <p:nvSpPr>
            <p:cNvPr id="3315" name="Google Shape;3315;p97"/>
            <p:cNvSpPr/>
            <p:nvPr/>
          </p:nvSpPr>
          <p:spPr>
            <a:xfrm>
              <a:off x="1141200" y="2841550"/>
              <a:ext cx="209875" cy="209875"/>
            </a:xfrm>
            <a:custGeom>
              <a:avLst/>
              <a:gdLst/>
              <a:ahLst/>
              <a:cxnLst/>
              <a:rect l="l" t="t" r="r" b="b"/>
              <a:pathLst>
                <a:path w="8395" h="8395" fill="none" extrusionOk="0">
                  <a:moveTo>
                    <a:pt x="8394" y="4203"/>
                  </a:moveTo>
                  <a:cubicBezTo>
                    <a:pt x="8394" y="6525"/>
                    <a:pt x="6513" y="8394"/>
                    <a:pt x="4192" y="8394"/>
                  </a:cubicBezTo>
                  <a:cubicBezTo>
                    <a:pt x="1882" y="8394"/>
                    <a:pt x="1" y="6525"/>
                    <a:pt x="1" y="4203"/>
                  </a:cubicBezTo>
                  <a:cubicBezTo>
                    <a:pt x="1" y="1882"/>
                    <a:pt x="1882" y="1"/>
                    <a:pt x="4192" y="1"/>
                  </a:cubicBezTo>
                  <a:cubicBezTo>
                    <a:pt x="6513" y="1"/>
                    <a:pt x="8394" y="1882"/>
                    <a:pt x="8394" y="4203"/>
                  </a:cubicBezTo>
                  <a:close/>
                </a:path>
              </a:pathLst>
            </a:custGeom>
            <a:solidFill>
              <a:schemeClr val="lt2"/>
            </a:solidFill>
            <a:ln w="172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97"/>
            <p:cNvSpPr/>
            <p:nvPr/>
          </p:nvSpPr>
          <p:spPr>
            <a:xfrm>
              <a:off x="1185550" y="2886200"/>
              <a:ext cx="121175" cy="120875"/>
            </a:xfrm>
            <a:custGeom>
              <a:avLst/>
              <a:gdLst/>
              <a:ahLst/>
              <a:cxnLst/>
              <a:rect l="l" t="t" r="r" b="b"/>
              <a:pathLst>
                <a:path w="4847" h="4835" extrusionOk="0">
                  <a:moveTo>
                    <a:pt x="2418" y="0"/>
                  </a:moveTo>
                  <a:cubicBezTo>
                    <a:pt x="1084" y="0"/>
                    <a:pt x="1" y="1084"/>
                    <a:pt x="1" y="2417"/>
                  </a:cubicBezTo>
                  <a:cubicBezTo>
                    <a:pt x="1" y="3751"/>
                    <a:pt x="1084" y="4834"/>
                    <a:pt x="2418" y="4834"/>
                  </a:cubicBezTo>
                  <a:cubicBezTo>
                    <a:pt x="3763" y="4834"/>
                    <a:pt x="4846" y="3751"/>
                    <a:pt x="4846" y="2417"/>
                  </a:cubicBezTo>
                  <a:cubicBezTo>
                    <a:pt x="4846" y="1084"/>
                    <a:pt x="3763" y="0"/>
                    <a:pt x="2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1" name="Google Shape;3321;p98"/>
          <p:cNvSpPr txBox="1">
            <a:spLocks noGrp="1"/>
          </p:cNvSpPr>
          <p:nvPr>
            <p:ph type="subTitle" idx="1"/>
          </p:nvPr>
        </p:nvSpPr>
        <p:spPr>
          <a:xfrm>
            <a:off x="5184452" y="1431574"/>
            <a:ext cx="24327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Earths is the Sun’s mass</a:t>
            </a:r>
            <a:endParaRPr/>
          </a:p>
        </p:txBody>
      </p:sp>
      <p:sp>
        <p:nvSpPr>
          <p:cNvPr id="3322" name="Google Shape;3322;p98"/>
          <p:cNvSpPr txBox="1">
            <a:spLocks noGrp="1"/>
          </p:cNvSpPr>
          <p:nvPr>
            <p:ph type="subTitle" idx="2"/>
          </p:nvPr>
        </p:nvSpPr>
        <p:spPr>
          <a:xfrm>
            <a:off x="5184452" y="3729075"/>
            <a:ext cx="24327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long distance</a:t>
            </a:r>
            <a:endParaRPr/>
          </a:p>
        </p:txBody>
      </p:sp>
      <p:sp>
        <p:nvSpPr>
          <p:cNvPr id="3323" name="Google Shape;3323;p98"/>
          <p:cNvSpPr txBox="1">
            <a:spLocks noGrp="1"/>
          </p:cNvSpPr>
          <p:nvPr>
            <p:ph type="subTitle" idx="3"/>
          </p:nvPr>
        </p:nvSpPr>
        <p:spPr>
          <a:xfrm>
            <a:off x="5184452" y="2580326"/>
            <a:ext cx="24327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Jupiter’s rotation period </a:t>
            </a:r>
            <a:endParaRPr/>
          </a:p>
        </p:txBody>
      </p:sp>
      <p:sp>
        <p:nvSpPr>
          <p:cNvPr id="3324" name="Google Shape;3324;p98"/>
          <p:cNvSpPr txBox="1">
            <a:spLocks noGrp="1"/>
          </p:cNvSpPr>
          <p:nvPr>
            <p:ph type="title"/>
          </p:nvPr>
        </p:nvSpPr>
        <p:spPr>
          <a:xfrm>
            <a:off x="4571998" y="985475"/>
            <a:ext cx="3045000" cy="40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333,000.000</a:t>
            </a:r>
            <a:endParaRPr/>
          </a:p>
        </p:txBody>
      </p:sp>
      <p:sp>
        <p:nvSpPr>
          <p:cNvPr id="3325" name="Google Shape;3325;p98"/>
          <p:cNvSpPr txBox="1">
            <a:spLocks noGrp="1"/>
          </p:cNvSpPr>
          <p:nvPr>
            <p:ph type="title" idx="4"/>
          </p:nvPr>
        </p:nvSpPr>
        <p:spPr>
          <a:xfrm>
            <a:off x="4571998" y="3282951"/>
            <a:ext cx="3045000" cy="40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386,000km </a:t>
            </a:r>
            <a:endParaRPr/>
          </a:p>
        </p:txBody>
      </p:sp>
      <p:sp>
        <p:nvSpPr>
          <p:cNvPr id="3326" name="Google Shape;3326;p98"/>
          <p:cNvSpPr txBox="1">
            <a:spLocks noGrp="1"/>
          </p:cNvSpPr>
          <p:nvPr>
            <p:ph type="title" idx="5"/>
          </p:nvPr>
        </p:nvSpPr>
        <p:spPr>
          <a:xfrm>
            <a:off x="4571998" y="2134213"/>
            <a:ext cx="3045000" cy="40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24h 37m 23s</a:t>
            </a:r>
            <a:endParaRPr/>
          </a:p>
        </p:txBody>
      </p:sp>
      <p:cxnSp>
        <p:nvCxnSpPr>
          <p:cNvPr id="3327" name="Google Shape;3327;p98"/>
          <p:cNvCxnSpPr/>
          <p:nvPr/>
        </p:nvCxnSpPr>
        <p:spPr>
          <a:xfrm flipH="1">
            <a:off x="6208646" y="4593838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328" name="Google Shape;3328;p98"/>
          <p:cNvCxnSpPr/>
          <p:nvPr/>
        </p:nvCxnSpPr>
        <p:spPr>
          <a:xfrm flipH="1">
            <a:off x="6208646" y="546663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329" name="Google Shape;3329;p98"/>
          <p:cNvGrpSpPr/>
          <p:nvPr/>
        </p:nvGrpSpPr>
        <p:grpSpPr>
          <a:xfrm>
            <a:off x="7" y="1747599"/>
            <a:ext cx="3622036" cy="3710881"/>
            <a:chOff x="3053650" y="2077175"/>
            <a:chExt cx="1516575" cy="1553775"/>
          </a:xfrm>
        </p:grpSpPr>
        <p:sp>
          <p:nvSpPr>
            <p:cNvPr id="3330" name="Google Shape;3330;p98"/>
            <p:cNvSpPr/>
            <p:nvPr/>
          </p:nvSpPr>
          <p:spPr>
            <a:xfrm>
              <a:off x="3575725" y="2639450"/>
              <a:ext cx="471525" cy="471500"/>
            </a:xfrm>
            <a:custGeom>
              <a:avLst/>
              <a:gdLst/>
              <a:ahLst/>
              <a:cxnLst/>
              <a:rect l="l" t="t" r="r" b="b"/>
              <a:pathLst>
                <a:path w="18861" h="18860" extrusionOk="0">
                  <a:moveTo>
                    <a:pt x="9431" y="18860"/>
                  </a:moveTo>
                  <a:cubicBezTo>
                    <a:pt x="4239" y="18860"/>
                    <a:pt x="1" y="14633"/>
                    <a:pt x="1" y="9430"/>
                  </a:cubicBezTo>
                  <a:cubicBezTo>
                    <a:pt x="1" y="4239"/>
                    <a:pt x="4239" y="0"/>
                    <a:pt x="9431" y="0"/>
                  </a:cubicBezTo>
                  <a:cubicBezTo>
                    <a:pt x="14634" y="0"/>
                    <a:pt x="18860" y="4239"/>
                    <a:pt x="18860" y="9430"/>
                  </a:cubicBezTo>
                  <a:cubicBezTo>
                    <a:pt x="18860" y="14633"/>
                    <a:pt x="14634" y="18860"/>
                    <a:pt x="9431" y="18860"/>
                  </a:cubicBezTo>
                  <a:close/>
                  <a:moveTo>
                    <a:pt x="9431" y="810"/>
                  </a:moveTo>
                  <a:cubicBezTo>
                    <a:pt x="4680" y="810"/>
                    <a:pt x="810" y="4679"/>
                    <a:pt x="810" y="9430"/>
                  </a:cubicBezTo>
                  <a:cubicBezTo>
                    <a:pt x="810" y="14192"/>
                    <a:pt x="4680" y="18050"/>
                    <a:pt x="9431" y="18050"/>
                  </a:cubicBezTo>
                  <a:cubicBezTo>
                    <a:pt x="14193" y="18050"/>
                    <a:pt x="18063" y="14192"/>
                    <a:pt x="18063" y="9430"/>
                  </a:cubicBezTo>
                  <a:cubicBezTo>
                    <a:pt x="18063" y="4679"/>
                    <a:pt x="14193" y="810"/>
                    <a:pt x="9431" y="81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98"/>
            <p:cNvSpPr/>
            <p:nvPr/>
          </p:nvSpPr>
          <p:spPr>
            <a:xfrm>
              <a:off x="3637950" y="2077175"/>
              <a:ext cx="340250" cy="694750"/>
            </a:xfrm>
            <a:custGeom>
              <a:avLst/>
              <a:gdLst/>
              <a:ahLst/>
              <a:cxnLst/>
              <a:rect l="l" t="t" r="r" b="b"/>
              <a:pathLst>
                <a:path w="13610" h="27790" extrusionOk="0">
                  <a:moveTo>
                    <a:pt x="6977" y="441"/>
                  </a:moveTo>
                  <a:cubicBezTo>
                    <a:pt x="9025" y="441"/>
                    <a:pt x="11085" y="643"/>
                    <a:pt x="13085" y="1036"/>
                  </a:cubicBezTo>
                  <a:lnTo>
                    <a:pt x="7501" y="27170"/>
                  </a:lnTo>
                  <a:cubicBezTo>
                    <a:pt x="7314" y="27149"/>
                    <a:pt x="7128" y="27138"/>
                    <a:pt x="6944" y="27138"/>
                  </a:cubicBezTo>
                  <a:cubicBezTo>
                    <a:pt x="6613" y="27138"/>
                    <a:pt x="6287" y="27173"/>
                    <a:pt x="5965" y="27242"/>
                  </a:cubicBezTo>
                  <a:lnTo>
                    <a:pt x="524" y="1108"/>
                  </a:lnTo>
                  <a:cubicBezTo>
                    <a:pt x="2631" y="667"/>
                    <a:pt x="4798" y="441"/>
                    <a:pt x="6977" y="441"/>
                  </a:cubicBezTo>
                  <a:close/>
                  <a:moveTo>
                    <a:pt x="6977" y="0"/>
                  </a:moveTo>
                  <a:cubicBezTo>
                    <a:pt x="4691" y="0"/>
                    <a:pt x="2417" y="238"/>
                    <a:pt x="215" y="715"/>
                  </a:cubicBezTo>
                  <a:lnTo>
                    <a:pt x="0" y="762"/>
                  </a:lnTo>
                  <a:lnTo>
                    <a:pt x="5632" y="27789"/>
                  </a:lnTo>
                  <a:lnTo>
                    <a:pt x="5858" y="27730"/>
                  </a:lnTo>
                  <a:cubicBezTo>
                    <a:pt x="6211" y="27632"/>
                    <a:pt x="6587" y="27582"/>
                    <a:pt x="6966" y="27582"/>
                  </a:cubicBezTo>
                  <a:cubicBezTo>
                    <a:pt x="7188" y="27582"/>
                    <a:pt x="7412" y="27599"/>
                    <a:pt x="7632" y="27635"/>
                  </a:cubicBezTo>
                  <a:lnTo>
                    <a:pt x="7846" y="27670"/>
                  </a:lnTo>
                  <a:lnTo>
                    <a:pt x="13561" y="905"/>
                  </a:lnTo>
                  <a:lnTo>
                    <a:pt x="13609" y="691"/>
                  </a:lnTo>
                  <a:lnTo>
                    <a:pt x="13395" y="643"/>
                  </a:lnTo>
                  <a:cubicBezTo>
                    <a:pt x="11287" y="215"/>
                    <a:pt x="9132" y="0"/>
                    <a:pt x="6977" y="0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98"/>
            <p:cNvSpPr/>
            <p:nvPr/>
          </p:nvSpPr>
          <p:spPr>
            <a:xfrm>
              <a:off x="3885300" y="2336425"/>
              <a:ext cx="684925" cy="506350"/>
            </a:xfrm>
            <a:custGeom>
              <a:avLst/>
              <a:gdLst/>
              <a:ahLst/>
              <a:cxnLst/>
              <a:rect l="l" t="t" r="r" b="b"/>
              <a:pathLst>
                <a:path w="27397" h="20254" extrusionOk="0">
                  <a:moveTo>
                    <a:pt x="20550" y="632"/>
                  </a:moveTo>
                  <a:cubicBezTo>
                    <a:pt x="22825" y="3180"/>
                    <a:pt x="24646" y="6073"/>
                    <a:pt x="25980" y="9228"/>
                  </a:cubicBezTo>
                  <a:cubicBezTo>
                    <a:pt x="26289" y="9954"/>
                    <a:pt x="26575" y="10704"/>
                    <a:pt x="26837" y="11478"/>
                  </a:cubicBezTo>
                  <a:lnTo>
                    <a:pt x="1417" y="19705"/>
                  </a:lnTo>
                  <a:cubicBezTo>
                    <a:pt x="1227" y="19229"/>
                    <a:pt x="965" y="18801"/>
                    <a:pt x="643" y="18408"/>
                  </a:cubicBezTo>
                  <a:lnTo>
                    <a:pt x="20550" y="632"/>
                  </a:lnTo>
                  <a:close/>
                  <a:moveTo>
                    <a:pt x="20586" y="1"/>
                  </a:moveTo>
                  <a:lnTo>
                    <a:pt x="0" y="18384"/>
                  </a:lnTo>
                  <a:lnTo>
                    <a:pt x="155" y="18551"/>
                  </a:lnTo>
                  <a:cubicBezTo>
                    <a:pt x="572" y="18979"/>
                    <a:pt x="881" y="19491"/>
                    <a:pt x="1072" y="20051"/>
                  </a:cubicBezTo>
                  <a:lnTo>
                    <a:pt x="1155" y="20253"/>
                  </a:lnTo>
                  <a:lnTo>
                    <a:pt x="27397" y="11764"/>
                  </a:lnTo>
                  <a:lnTo>
                    <a:pt x="27325" y="11550"/>
                  </a:lnTo>
                  <a:cubicBezTo>
                    <a:pt x="27051" y="10692"/>
                    <a:pt x="26730" y="9859"/>
                    <a:pt x="26396" y="9061"/>
                  </a:cubicBezTo>
                  <a:cubicBezTo>
                    <a:pt x="25015" y="5787"/>
                    <a:pt x="23110" y="2799"/>
                    <a:pt x="20729" y="167"/>
                  </a:cubicBezTo>
                  <a:lnTo>
                    <a:pt x="20586" y="1"/>
                  </a:ln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98"/>
            <p:cNvSpPr/>
            <p:nvPr/>
          </p:nvSpPr>
          <p:spPr>
            <a:xfrm>
              <a:off x="3887075" y="2899300"/>
              <a:ext cx="683150" cy="510500"/>
            </a:xfrm>
            <a:custGeom>
              <a:avLst/>
              <a:gdLst/>
              <a:ahLst/>
              <a:cxnLst/>
              <a:rect l="l" t="t" r="r" b="b"/>
              <a:pathLst>
                <a:path w="27326" h="20420" extrusionOk="0">
                  <a:moveTo>
                    <a:pt x="1394" y="560"/>
                  </a:moveTo>
                  <a:lnTo>
                    <a:pt x="26766" y="8918"/>
                  </a:lnTo>
                  <a:cubicBezTo>
                    <a:pt x="26504" y="9680"/>
                    <a:pt x="26218" y="10430"/>
                    <a:pt x="25909" y="11156"/>
                  </a:cubicBezTo>
                  <a:cubicBezTo>
                    <a:pt x="24575" y="14324"/>
                    <a:pt x="22742" y="17217"/>
                    <a:pt x="20456" y="19788"/>
                  </a:cubicBezTo>
                  <a:lnTo>
                    <a:pt x="632" y="1893"/>
                  </a:lnTo>
                  <a:cubicBezTo>
                    <a:pt x="965" y="1501"/>
                    <a:pt x="1215" y="1048"/>
                    <a:pt x="1394" y="560"/>
                  </a:cubicBezTo>
                  <a:close/>
                  <a:moveTo>
                    <a:pt x="1120" y="0"/>
                  </a:moveTo>
                  <a:lnTo>
                    <a:pt x="1048" y="215"/>
                  </a:lnTo>
                  <a:cubicBezTo>
                    <a:pt x="870" y="786"/>
                    <a:pt x="560" y="1310"/>
                    <a:pt x="156" y="1774"/>
                  </a:cubicBezTo>
                  <a:lnTo>
                    <a:pt x="1" y="1929"/>
                  </a:lnTo>
                  <a:lnTo>
                    <a:pt x="20491" y="20420"/>
                  </a:lnTo>
                  <a:lnTo>
                    <a:pt x="20634" y="20253"/>
                  </a:lnTo>
                  <a:cubicBezTo>
                    <a:pt x="23027" y="17610"/>
                    <a:pt x="24932" y="14609"/>
                    <a:pt x="26325" y="11323"/>
                  </a:cubicBezTo>
                  <a:cubicBezTo>
                    <a:pt x="26659" y="10525"/>
                    <a:pt x="26980" y="9692"/>
                    <a:pt x="27254" y="8835"/>
                  </a:cubicBezTo>
                  <a:lnTo>
                    <a:pt x="27326" y="8632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98"/>
            <p:cNvSpPr/>
            <p:nvPr/>
          </p:nvSpPr>
          <p:spPr>
            <a:xfrm>
              <a:off x="3053650" y="2337925"/>
              <a:ext cx="681350" cy="510500"/>
            </a:xfrm>
            <a:custGeom>
              <a:avLst/>
              <a:gdLst/>
              <a:ahLst/>
              <a:cxnLst/>
              <a:rect l="l" t="t" r="r" b="b"/>
              <a:pathLst>
                <a:path w="27254" h="20420" extrusionOk="0">
                  <a:moveTo>
                    <a:pt x="6811" y="631"/>
                  </a:moveTo>
                  <a:lnTo>
                    <a:pt x="26646" y="18526"/>
                  </a:lnTo>
                  <a:cubicBezTo>
                    <a:pt x="26325" y="18931"/>
                    <a:pt x="26075" y="19384"/>
                    <a:pt x="25908" y="19860"/>
                  </a:cubicBezTo>
                  <a:lnTo>
                    <a:pt x="560" y="11514"/>
                  </a:lnTo>
                  <a:cubicBezTo>
                    <a:pt x="1893" y="7477"/>
                    <a:pt x="4001" y="3822"/>
                    <a:pt x="6811" y="631"/>
                  </a:cubicBezTo>
                  <a:close/>
                  <a:moveTo>
                    <a:pt x="6775" y="0"/>
                  </a:moveTo>
                  <a:lnTo>
                    <a:pt x="6632" y="167"/>
                  </a:lnTo>
                  <a:cubicBezTo>
                    <a:pt x="3644" y="3501"/>
                    <a:pt x="1441" y="7334"/>
                    <a:pt x="72" y="11585"/>
                  </a:cubicBezTo>
                  <a:lnTo>
                    <a:pt x="0" y="11799"/>
                  </a:lnTo>
                  <a:lnTo>
                    <a:pt x="26206" y="20419"/>
                  </a:lnTo>
                  <a:lnTo>
                    <a:pt x="26277" y="20205"/>
                  </a:lnTo>
                  <a:cubicBezTo>
                    <a:pt x="26432" y="19634"/>
                    <a:pt x="26718" y="19110"/>
                    <a:pt x="27123" y="18645"/>
                  </a:cubicBezTo>
                  <a:lnTo>
                    <a:pt x="27254" y="18479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98"/>
            <p:cNvSpPr/>
            <p:nvPr/>
          </p:nvSpPr>
          <p:spPr>
            <a:xfrm>
              <a:off x="3275400" y="2947825"/>
              <a:ext cx="511400" cy="683125"/>
            </a:xfrm>
            <a:custGeom>
              <a:avLst/>
              <a:gdLst/>
              <a:ahLst/>
              <a:cxnLst/>
              <a:rect l="l" t="t" r="r" b="b"/>
              <a:pathLst>
                <a:path w="20456" h="27325" extrusionOk="0">
                  <a:moveTo>
                    <a:pt x="18527" y="631"/>
                  </a:moveTo>
                  <a:cubicBezTo>
                    <a:pt x="18931" y="964"/>
                    <a:pt x="19396" y="1226"/>
                    <a:pt x="19896" y="1405"/>
                  </a:cubicBezTo>
                  <a:lnTo>
                    <a:pt x="11538" y="26765"/>
                  </a:lnTo>
                  <a:cubicBezTo>
                    <a:pt x="10764" y="26503"/>
                    <a:pt x="9990" y="26218"/>
                    <a:pt x="9252" y="25896"/>
                  </a:cubicBezTo>
                  <a:cubicBezTo>
                    <a:pt x="6096" y="24563"/>
                    <a:pt x="3191" y="22729"/>
                    <a:pt x="631" y="20455"/>
                  </a:cubicBezTo>
                  <a:lnTo>
                    <a:pt x="18527" y="631"/>
                  </a:lnTo>
                  <a:close/>
                  <a:moveTo>
                    <a:pt x="18491" y="0"/>
                  </a:moveTo>
                  <a:lnTo>
                    <a:pt x="0" y="20491"/>
                  </a:lnTo>
                  <a:lnTo>
                    <a:pt x="167" y="20634"/>
                  </a:lnTo>
                  <a:cubicBezTo>
                    <a:pt x="2810" y="23015"/>
                    <a:pt x="5811" y="24932"/>
                    <a:pt x="9085" y="26313"/>
                  </a:cubicBezTo>
                  <a:cubicBezTo>
                    <a:pt x="9894" y="26658"/>
                    <a:pt x="10752" y="26968"/>
                    <a:pt x="11621" y="27253"/>
                  </a:cubicBezTo>
                  <a:lnTo>
                    <a:pt x="11823" y="27325"/>
                  </a:lnTo>
                  <a:lnTo>
                    <a:pt x="20384" y="1334"/>
                  </a:lnTo>
                  <a:lnTo>
                    <a:pt x="20455" y="1119"/>
                  </a:lnTo>
                  <a:lnTo>
                    <a:pt x="20241" y="1048"/>
                  </a:lnTo>
                  <a:cubicBezTo>
                    <a:pt x="19658" y="869"/>
                    <a:pt x="19110" y="560"/>
                    <a:pt x="18646" y="155"/>
                  </a:cubicBezTo>
                  <a:lnTo>
                    <a:pt x="18491" y="0"/>
                  </a:ln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98"/>
            <p:cNvSpPr/>
            <p:nvPr/>
          </p:nvSpPr>
          <p:spPr>
            <a:xfrm>
              <a:off x="3556375" y="2993050"/>
              <a:ext cx="89025" cy="108975"/>
            </a:xfrm>
            <a:custGeom>
              <a:avLst/>
              <a:gdLst/>
              <a:ahLst/>
              <a:cxnLst/>
              <a:rect l="l" t="t" r="r" b="b"/>
              <a:pathLst>
                <a:path w="3561" h="4359" fill="none" extrusionOk="0">
                  <a:moveTo>
                    <a:pt x="3561" y="4358"/>
                  </a:moveTo>
                  <a:cubicBezTo>
                    <a:pt x="2037" y="3239"/>
                    <a:pt x="799" y="1739"/>
                    <a:pt x="1" y="1"/>
                  </a:cubicBez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98"/>
            <p:cNvSpPr/>
            <p:nvPr/>
          </p:nvSpPr>
          <p:spPr>
            <a:xfrm>
              <a:off x="3624250" y="3116575"/>
              <a:ext cx="220600" cy="82475"/>
            </a:xfrm>
            <a:custGeom>
              <a:avLst/>
              <a:gdLst/>
              <a:ahLst/>
              <a:cxnLst/>
              <a:rect l="l" t="t" r="r" b="b"/>
              <a:pathLst>
                <a:path w="8824" h="3299" fill="none" extrusionOk="0">
                  <a:moveTo>
                    <a:pt x="7001" y="3299"/>
                  </a:moveTo>
                  <a:cubicBezTo>
                    <a:pt x="4465" y="3299"/>
                    <a:pt x="2036" y="2501"/>
                    <a:pt x="1" y="1001"/>
                  </a:cubicBezTo>
                  <a:lnTo>
                    <a:pt x="739" y="1"/>
                  </a:lnTo>
                  <a:cubicBezTo>
                    <a:pt x="2560" y="1334"/>
                    <a:pt x="4727" y="2049"/>
                    <a:pt x="7001" y="2049"/>
                  </a:cubicBezTo>
                  <a:cubicBezTo>
                    <a:pt x="7549" y="2049"/>
                    <a:pt x="8097" y="2001"/>
                    <a:pt x="8633" y="1930"/>
                  </a:cubicBezTo>
                  <a:lnTo>
                    <a:pt x="8823" y="3156"/>
                  </a:lnTo>
                  <a:cubicBezTo>
                    <a:pt x="8228" y="3251"/>
                    <a:pt x="7609" y="3299"/>
                    <a:pt x="7001" y="3299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20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98"/>
            <p:cNvSpPr/>
            <p:nvPr/>
          </p:nvSpPr>
          <p:spPr>
            <a:xfrm>
              <a:off x="4051375" y="2817450"/>
              <a:ext cx="41125" cy="204200"/>
            </a:xfrm>
            <a:custGeom>
              <a:avLst/>
              <a:gdLst/>
              <a:ahLst/>
              <a:cxnLst/>
              <a:rect l="l" t="t" r="r" b="b"/>
              <a:pathLst>
                <a:path w="1645" h="8168" fill="none" extrusionOk="0">
                  <a:moveTo>
                    <a:pt x="1406" y="0"/>
                  </a:moveTo>
                  <a:cubicBezTo>
                    <a:pt x="1561" y="750"/>
                    <a:pt x="1644" y="1524"/>
                    <a:pt x="1644" y="2310"/>
                  </a:cubicBezTo>
                  <a:cubicBezTo>
                    <a:pt x="1644" y="4453"/>
                    <a:pt x="1049" y="6465"/>
                    <a:pt x="1" y="8168"/>
                  </a:cubicBez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98"/>
            <p:cNvSpPr/>
            <p:nvPr/>
          </p:nvSpPr>
          <p:spPr>
            <a:xfrm>
              <a:off x="4040675" y="2662075"/>
              <a:ext cx="105700" cy="158675"/>
            </a:xfrm>
            <a:custGeom>
              <a:avLst/>
              <a:gdLst/>
              <a:ahLst/>
              <a:cxnLst/>
              <a:rect l="l" t="t" r="r" b="b"/>
              <a:pathLst>
                <a:path w="4228" h="6347" fill="none" extrusionOk="0">
                  <a:moveTo>
                    <a:pt x="3013" y="6346"/>
                  </a:moveTo>
                  <a:cubicBezTo>
                    <a:pt x="2572" y="4262"/>
                    <a:pt x="1536" y="2381"/>
                    <a:pt x="0" y="893"/>
                  </a:cubicBezTo>
                  <a:lnTo>
                    <a:pt x="870" y="0"/>
                  </a:lnTo>
                  <a:cubicBezTo>
                    <a:pt x="2584" y="1655"/>
                    <a:pt x="3751" y="3762"/>
                    <a:pt x="4227" y="6084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20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98"/>
            <p:cNvSpPr/>
            <p:nvPr/>
          </p:nvSpPr>
          <p:spPr>
            <a:xfrm>
              <a:off x="3490600" y="2659100"/>
              <a:ext cx="103025" cy="212825"/>
            </a:xfrm>
            <a:custGeom>
              <a:avLst/>
              <a:gdLst/>
              <a:ahLst/>
              <a:cxnLst/>
              <a:rect l="l" t="t" r="r" b="b"/>
              <a:pathLst>
                <a:path w="4121" h="8513" extrusionOk="0">
                  <a:moveTo>
                    <a:pt x="3215" y="0"/>
                  </a:moveTo>
                  <a:cubicBezTo>
                    <a:pt x="1477" y="1857"/>
                    <a:pt x="405" y="4167"/>
                    <a:pt x="96" y="6691"/>
                  </a:cubicBezTo>
                  <a:cubicBezTo>
                    <a:pt x="24" y="7299"/>
                    <a:pt x="1" y="7906"/>
                    <a:pt x="24" y="8513"/>
                  </a:cubicBezTo>
                  <a:lnTo>
                    <a:pt x="1263" y="8465"/>
                  </a:lnTo>
                  <a:cubicBezTo>
                    <a:pt x="1251" y="7930"/>
                    <a:pt x="1275" y="7382"/>
                    <a:pt x="1334" y="6846"/>
                  </a:cubicBezTo>
                  <a:cubicBezTo>
                    <a:pt x="1608" y="4584"/>
                    <a:pt x="2572" y="2512"/>
                    <a:pt x="4120" y="857"/>
                  </a:cubicBezTo>
                  <a:lnTo>
                    <a:pt x="3215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98"/>
            <p:cNvSpPr/>
            <p:nvPr/>
          </p:nvSpPr>
          <p:spPr>
            <a:xfrm>
              <a:off x="3903150" y="3062125"/>
              <a:ext cx="156000" cy="111625"/>
            </a:xfrm>
            <a:custGeom>
              <a:avLst/>
              <a:gdLst/>
              <a:ahLst/>
              <a:cxnLst/>
              <a:rect l="l" t="t" r="r" b="b"/>
              <a:pathLst>
                <a:path w="6240" h="4465" extrusionOk="0">
                  <a:moveTo>
                    <a:pt x="5299" y="0"/>
                  </a:moveTo>
                  <a:cubicBezTo>
                    <a:pt x="3894" y="1595"/>
                    <a:pt x="2060" y="2727"/>
                    <a:pt x="1" y="3250"/>
                  </a:cubicBezTo>
                  <a:lnTo>
                    <a:pt x="310" y="4465"/>
                  </a:lnTo>
                  <a:cubicBezTo>
                    <a:pt x="2608" y="3870"/>
                    <a:pt x="4656" y="2607"/>
                    <a:pt x="6240" y="822"/>
                  </a:cubicBezTo>
                  <a:lnTo>
                    <a:pt x="5299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98"/>
            <p:cNvSpPr/>
            <p:nvPr/>
          </p:nvSpPr>
          <p:spPr>
            <a:xfrm>
              <a:off x="3617700" y="2594200"/>
              <a:ext cx="389350" cy="79200"/>
            </a:xfrm>
            <a:custGeom>
              <a:avLst/>
              <a:gdLst/>
              <a:ahLst/>
              <a:cxnLst/>
              <a:rect l="l" t="t" r="r" b="b"/>
              <a:pathLst>
                <a:path w="15574" h="3168" fill="none" extrusionOk="0">
                  <a:moveTo>
                    <a:pt x="1" y="3108"/>
                  </a:moveTo>
                  <a:cubicBezTo>
                    <a:pt x="2013" y="1191"/>
                    <a:pt x="4751" y="0"/>
                    <a:pt x="7752" y="0"/>
                  </a:cubicBezTo>
                  <a:cubicBezTo>
                    <a:pt x="10788" y="0"/>
                    <a:pt x="13550" y="1203"/>
                    <a:pt x="15574" y="3168"/>
                  </a:cubicBez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98"/>
            <p:cNvSpPr/>
            <p:nvPr/>
          </p:nvSpPr>
          <p:spPr>
            <a:xfrm>
              <a:off x="3410225" y="2473950"/>
              <a:ext cx="802525" cy="802500"/>
            </a:xfrm>
            <a:custGeom>
              <a:avLst/>
              <a:gdLst/>
              <a:ahLst/>
              <a:cxnLst/>
              <a:rect l="l" t="t" r="r" b="b"/>
              <a:pathLst>
                <a:path w="32101" h="32100" extrusionOk="0">
                  <a:moveTo>
                    <a:pt x="16051" y="32100"/>
                  </a:moveTo>
                  <a:cubicBezTo>
                    <a:pt x="7204" y="32100"/>
                    <a:pt x="1" y="24896"/>
                    <a:pt x="1" y="16050"/>
                  </a:cubicBezTo>
                  <a:cubicBezTo>
                    <a:pt x="1" y="7204"/>
                    <a:pt x="7204" y="0"/>
                    <a:pt x="16051" y="0"/>
                  </a:cubicBezTo>
                  <a:cubicBezTo>
                    <a:pt x="24897" y="0"/>
                    <a:pt x="32100" y="7204"/>
                    <a:pt x="32100" y="16050"/>
                  </a:cubicBezTo>
                  <a:cubicBezTo>
                    <a:pt x="32100" y="24896"/>
                    <a:pt x="24897" y="32100"/>
                    <a:pt x="16051" y="32100"/>
                  </a:cubicBezTo>
                  <a:close/>
                  <a:moveTo>
                    <a:pt x="16051" y="1786"/>
                  </a:moveTo>
                  <a:cubicBezTo>
                    <a:pt x="8192" y="1786"/>
                    <a:pt x="1787" y="8192"/>
                    <a:pt x="1787" y="16050"/>
                  </a:cubicBezTo>
                  <a:cubicBezTo>
                    <a:pt x="1787" y="23920"/>
                    <a:pt x="8192" y="30314"/>
                    <a:pt x="16051" y="30314"/>
                  </a:cubicBezTo>
                  <a:cubicBezTo>
                    <a:pt x="23921" y="30314"/>
                    <a:pt x="30314" y="23920"/>
                    <a:pt x="30314" y="16050"/>
                  </a:cubicBezTo>
                  <a:cubicBezTo>
                    <a:pt x="30314" y="8192"/>
                    <a:pt x="23921" y="1786"/>
                    <a:pt x="16051" y="1786"/>
                  </a:cubicBezTo>
                  <a:close/>
                </a:path>
              </a:pathLst>
            </a:custGeom>
            <a:solidFill>
              <a:schemeClr val="lt1">
                <a:alpha val="370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98"/>
            <p:cNvSpPr/>
            <p:nvPr/>
          </p:nvSpPr>
          <p:spPr>
            <a:xfrm>
              <a:off x="3663250" y="2726950"/>
              <a:ext cx="296475" cy="296500"/>
            </a:xfrm>
            <a:custGeom>
              <a:avLst/>
              <a:gdLst/>
              <a:ahLst/>
              <a:cxnLst/>
              <a:rect l="l" t="t" r="r" b="b"/>
              <a:pathLst>
                <a:path w="11859" h="11860" fill="none" extrusionOk="0">
                  <a:moveTo>
                    <a:pt x="3560" y="501"/>
                  </a:moveTo>
                  <a:cubicBezTo>
                    <a:pt x="4286" y="179"/>
                    <a:pt x="5096" y="1"/>
                    <a:pt x="5930" y="1"/>
                  </a:cubicBezTo>
                  <a:cubicBezTo>
                    <a:pt x="9204" y="1"/>
                    <a:pt x="11859" y="2656"/>
                    <a:pt x="11859" y="5930"/>
                  </a:cubicBezTo>
                  <a:cubicBezTo>
                    <a:pt x="11859" y="9204"/>
                    <a:pt x="9204" y="11859"/>
                    <a:pt x="5930" y="11859"/>
                  </a:cubicBezTo>
                  <a:cubicBezTo>
                    <a:pt x="2655" y="11859"/>
                    <a:pt x="0" y="9204"/>
                    <a:pt x="0" y="5930"/>
                  </a:cubicBezTo>
                  <a:cubicBezTo>
                    <a:pt x="0" y="3501"/>
                    <a:pt x="1465" y="1406"/>
                    <a:pt x="3560" y="50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1785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98"/>
            <p:cNvSpPr/>
            <p:nvPr/>
          </p:nvSpPr>
          <p:spPr>
            <a:xfrm>
              <a:off x="3298025" y="2361725"/>
              <a:ext cx="1026925" cy="1021275"/>
            </a:xfrm>
            <a:custGeom>
              <a:avLst/>
              <a:gdLst/>
              <a:ahLst/>
              <a:cxnLst/>
              <a:rect l="l" t="t" r="r" b="b"/>
              <a:pathLst>
                <a:path w="41077" h="40851" extrusionOk="0">
                  <a:moveTo>
                    <a:pt x="20562" y="40851"/>
                  </a:moveTo>
                  <a:cubicBezTo>
                    <a:pt x="20253" y="40851"/>
                    <a:pt x="19943" y="40851"/>
                    <a:pt x="19622" y="40839"/>
                  </a:cubicBezTo>
                  <a:cubicBezTo>
                    <a:pt x="14204" y="40589"/>
                    <a:pt x="9204" y="38255"/>
                    <a:pt x="5549" y="34243"/>
                  </a:cubicBezTo>
                  <a:cubicBezTo>
                    <a:pt x="1881" y="30242"/>
                    <a:pt x="0" y="25051"/>
                    <a:pt x="250" y="19622"/>
                  </a:cubicBezTo>
                  <a:cubicBezTo>
                    <a:pt x="488" y="14205"/>
                    <a:pt x="2834" y="9204"/>
                    <a:pt x="6834" y="5549"/>
                  </a:cubicBezTo>
                  <a:cubicBezTo>
                    <a:pt x="10847" y="1882"/>
                    <a:pt x="16038" y="1"/>
                    <a:pt x="21455" y="251"/>
                  </a:cubicBezTo>
                  <a:cubicBezTo>
                    <a:pt x="26873" y="489"/>
                    <a:pt x="31873" y="2834"/>
                    <a:pt x="35540" y="6835"/>
                  </a:cubicBezTo>
                  <a:cubicBezTo>
                    <a:pt x="39196" y="10847"/>
                    <a:pt x="41077" y="16038"/>
                    <a:pt x="40839" y="21456"/>
                  </a:cubicBezTo>
                  <a:cubicBezTo>
                    <a:pt x="40589" y="26873"/>
                    <a:pt x="38255" y="31874"/>
                    <a:pt x="34243" y="35541"/>
                  </a:cubicBezTo>
                  <a:cubicBezTo>
                    <a:pt x="30468" y="38982"/>
                    <a:pt x="25646" y="40851"/>
                    <a:pt x="20562" y="40851"/>
                  </a:cubicBezTo>
                  <a:close/>
                  <a:moveTo>
                    <a:pt x="7073" y="5811"/>
                  </a:moveTo>
                  <a:lnTo>
                    <a:pt x="7323" y="6073"/>
                  </a:lnTo>
                  <a:cubicBezTo>
                    <a:pt x="3453" y="9609"/>
                    <a:pt x="1191" y="14431"/>
                    <a:pt x="965" y="19658"/>
                  </a:cubicBezTo>
                  <a:cubicBezTo>
                    <a:pt x="727" y="24885"/>
                    <a:pt x="2536" y="29897"/>
                    <a:pt x="6072" y="33767"/>
                  </a:cubicBezTo>
                  <a:cubicBezTo>
                    <a:pt x="9609" y="37624"/>
                    <a:pt x="14431" y="39887"/>
                    <a:pt x="19657" y="40125"/>
                  </a:cubicBezTo>
                  <a:cubicBezTo>
                    <a:pt x="19955" y="40137"/>
                    <a:pt x="20265" y="40137"/>
                    <a:pt x="20562" y="40148"/>
                  </a:cubicBezTo>
                  <a:cubicBezTo>
                    <a:pt x="25468" y="40148"/>
                    <a:pt x="30123" y="38339"/>
                    <a:pt x="33766" y="35005"/>
                  </a:cubicBezTo>
                  <a:cubicBezTo>
                    <a:pt x="37624" y="31481"/>
                    <a:pt x="39886" y="26659"/>
                    <a:pt x="40124" y="21420"/>
                  </a:cubicBezTo>
                  <a:cubicBezTo>
                    <a:pt x="40362" y="16193"/>
                    <a:pt x="38541" y="11181"/>
                    <a:pt x="35017" y="7323"/>
                  </a:cubicBezTo>
                  <a:cubicBezTo>
                    <a:pt x="31480" y="3453"/>
                    <a:pt x="26658" y="1191"/>
                    <a:pt x="21420" y="965"/>
                  </a:cubicBezTo>
                  <a:cubicBezTo>
                    <a:pt x="16193" y="727"/>
                    <a:pt x="11180" y="2537"/>
                    <a:pt x="7323" y="6073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98"/>
            <p:cNvSpPr/>
            <p:nvPr/>
          </p:nvSpPr>
          <p:spPr>
            <a:xfrm>
              <a:off x="3808800" y="2397450"/>
              <a:ext cx="25" cy="67000"/>
            </a:xfrm>
            <a:custGeom>
              <a:avLst/>
              <a:gdLst/>
              <a:ahLst/>
              <a:cxnLst/>
              <a:rect l="l" t="t" r="r" b="b"/>
              <a:pathLst>
                <a:path w="1" h="2680" fill="none" extrusionOk="0">
                  <a:moveTo>
                    <a:pt x="0" y="0"/>
                  </a:moveTo>
                  <a:lnTo>
                    <a:pt x="0" y="2679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98"/>
            <p:cNvSpPr/>
            <p:nvPr/>
          </p:nvSpPr>
          <p:spPr>
            <a:xfrm>
              <a:off x="3808800" y="3286250"/>
              <a:ext cx="25" cy="66700"/>
            </a:xfrm>
            <a:custGeom>
              <a:avLst/>
              <a:gdLst/>
              <a:ahLst/>
              <a:cxnLst/>
              <a:rect l="l" t="t" r="r" b="b"/>
              <a:pathLst>
                <a:path w="1" h="2668" fill="none" extrusionOk="0">
                  <a:moveTo>
                    <a:pt x="0" y="0"/>
                  </a:moveTo>
                  <a:lnTo>
                    <a:pt x="0" y="2667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98"/>
            <p:cNvSpPr/>
            <p:nvPr/>
          </p:nvSpPr>
          <p:spPr>
            <a:xfrm>
              <a:off x="3726350" y="2404600"/>
              <a:ext cx="11625" cy="66100"/>
            </a:xfrm>
            <a:custGeom>
              <a:avLst/>
              <a:gdLst/>
              <a:ahLst/>
              <a:cxnLst/>
              <a:rect l="l" t="t" r="r" b="b"/>
              <a:pathLst>
                <a:path w="465" h="2644" fill="none" extrusionOk="0">
                  <a:moveTo>
                    <a:pt x="0" y="0"/>
                  </a:moveTo>
                  <a:lnTo>
                    <a:pt x="465" y="2643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98"/>
            <p:cNvSpPr/>
            <p:nvPr/>
          </p:nvSpPr>
          <p:spPr>
            <a:xfrm>
              <a:off x="3880525" y="3279700"/>
              <a:ext cx="11650" cy="66100"/>
            </a:xfrm>
            <a:custGeom>
              <a:avLst/>
              <a:gdLst/>
              <a:ahLst/>
              <a:cxnLst/>
              <a:rect l="l" t="t" r="r" b="b"/>
              <a:pathLst>
                <a:path w="466" h="2644" fill="none" extrusionOk="0">
                  <a:moveTo>
                    <a:pt x="1" y="0"/>
                  </a:moveTo>
                  <a:lnTo>
                    <a:pt x="465" y="2644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98"/>
            <p:cNvSpPr/>
            <p:nvPr/>
          </p:nvSpPr>
          <p:spPr>
            <a:xfrm>
              <a:off x="3646275" y="2426025"/>
              <a:ext cx="22950" cy="62825"/>
            </a:xfrm>
            <a:custGeom>
              <a:avLst/>
              <a:gdLst/>
              <a:ahLst/>
              <a:cxnLst/>
              <a:rect l="l" t="t" r="r" b="b"/>
              <a:pathLst>
                <a:path w="918" h="2513" fill="none" extrusionOk="0">
                  <a:moveTo>
                    <a:pt x="1" y="0"/>
                  </a:moveTo>
                  <a:lnTo>
                    <a:pt x="917" y="2513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98"/>
            <p:cNvSpPr/>
            <p:nvPr/>
          </p:nvSpPr>
          <p:spPr>
            <a:xfrm>
              <a:off x="3950175" y="3261250"/>
              <a:ext cx="22950" cy="62825"/>
            </a:xfrm>
            <a:custGeom>
              <a:avLst/>
              <a:gdLst/>
              <a:ahLst/>
              <a:cxnLst/>
              <a:rect l="l" t="t" r="r" b="b"/>
              <a:pathLst>
                <a:path w="918" h="2513" fill="none" extrusionOk="0">
                  <a:moveTo>
                    <a:pt x="1" y="0"/>
                  </a:moveTo>
                  <a:lnTo>
                    <a:pt x="918" y="2513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98"/>
            <p:cNvSpPr/>
            <p:nvPr/>
          </p:nvSpPr>
          <p:spPr>
            <a:xfrm>
              <a:off x="3571275" y="2461150"/>
              <a:ext cx="33350" cy="57775"/>
            </a:xfrm>
            <a:custGeom>
              <a:avLst/>
              <a:gdLst/>
              <a:ahLst/>
              <a:cxnLst/>
              <a:rect l="l" t="t" r="r" b="b"/>
              <a:pathLst>
                <a:path w="1334" h="2311" fill="none" extrusionOk="0">
                  <a:moveTo>
                    <a:pt x="0" y="0"/>
                  </a:moveTo>
                  <a:lnTo>
                    <a:pt x="1334" y="231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98"/>
            <p:cNvSpPr/>
            <p:nvPr/>
          </p:nvSpPr>
          <p:spPr>
            <a:xfrm>
              <a:off x="4015675" y="3230575"/>
              <a:ext cx="33350" cy="58075"/>
            </a:xfrm>
            <a:custGeom>
              <a:avLst/>
              <a:gdLst/>
              <a:ahLst/>
              <a:cxnLst/>
              <a:rect l="l" t="t" r="r" b="b"/>
              <a:pathLst>
                <a:path w="1334" h="2323" fill="none" extrusionOk="0">
                  <a:moveTo>
                    <a:pt x="0" y="1"/>
                  </a:moveTo>
                  <a:lnTo>
                    <a:pt x="1334" y="2323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98"/>
            <p:cNvSpPr/>
            <p:nvPr/>
          </p:nvSpPr>
          <p:spPr>
            <a:xfrm>
              <a:off x="3503400" y="2508475"/>
              <a:ext cx="43175" cy="51525"/>
            </a:xfrm>
            <a:custGeom>
              <a:avLst/>
              <a:gdLst/>
              <a:ahLst/>
              <a:cxnLst/>
              <a:rect l="l" t="t" r="r" b="b"/>
              <a:pathLst>
                <a:path w="1727" h="2061" fill="none" extrusionOk="0">
                  <a:moveTo>
                    <a:pt x="1" y="0"/>
                  </a:moveTo>
                  <a:lnTo>
                    <a:pt x="1727" y="206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98"/>
            <p:cNvSpPr/>
            <p:nvPr/>
          </p:nvSpPr>
          <p:spPr>
            <a:xfrm>
              <a:off x="4074600" y="3189200"/>
              <a:ext cx="43200" cy="51525"/>
            </a:xfrm>
            <a:custGeom>
              <a:avLst/>
              <a:gdLst/>
              <a:ahLst/>
              <a:cxnLst/>
              <a:rect l="l" t="t" r="r" b="b"/>
              <a:pathLst>
                <a:path w="1728" h="2061" fill="none" extrusionOk="0">
                  <a:moveTo>
                    <a:pt x="1" y="1"/>
                  </a:moveTo>
                  <a:lnTo>
                    <a:pt x="1727" y="206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98"/>
            <p:cNvSpPr/>
            <p:nvPr/>
          </p:nvSpPr>
          <p:spPr>
            <a:xfrm>
              <a:off x="3444775" y="2567100"/>
              <a:ext cx="51500" cy="43200"/>
            </a:xfrm>
            <a:custGeom>
              <a:avLst/>
              <a:gdLst/>
              <a:ahLst/>
              <a:cxnLst/>
              <a:rect l="l" t="t" r="r" b="b"/>
              <a:pathLst>
                <a:path w="2060" h="1728" fill="none" extrusionOk="0">
                  <a:moveTo>
                    <a:pt x="0" y="1"/>
                  </a:moveTo>
                  <a:lnTo>
                    <a:pt x="2060" y="1727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98"/>
            <p:cNvSpPr/>
            <p:nvPr/>
          </p:nvSpPr>
          <p:spPr>
            <a:xfrm>
              <a:off x="4125500" y="3138325"/>
              <a:ext cx="51525" cy="43175"/>
            </a:xfrm>
            <a:custGeom>
              <a:avLst/>
              <a:gdLst/>
              <a:ahLst/>
              <a:cxnLst/>
              <a:rect l="l" t="t" r="r" b="b"/>
              <a:pathLst>
                <a:path w="2061" h="1727" fill="none" extrusionOk="0">
                  <a:moveTo>
                    <a:pt x="1" y="0"/>
                  </a:moveTo>
                  <a:lnTo>
                    <a:pt x="2060" y="1726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98"/>
            <p:cNvSpPr/>
            <p:nvPr/>
          </p:nvSpPr>
          <p:spPr>
            <a:xfrm>
              <a:off x="3397425" y="2634975"/>
              <a:ext cx="58075" cy="33375"/>
            </a:xfrm>
            <a:custGeom>
              <a:avLst/>
              <a:gdLst/>
              <a:ahLst/>
              <a:cxnLst/>
              <a:rect l="l" t="t" r="r" b="b"/>
              <a:pathLst>
                <a:path w="2323" h="1335" fill="none" extrusionOk="0">
                  <a:moveTo>
                    <a:pt x="1" y="1"/>
                  </a:moveTo>
                  <a:lnTo>
                    <a:pt x="2323" y="1334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98"/>
            <p:cNvSpPr/>
            <p:nvPr/>
          </p:nvSpPr>
          <p:spPr>
            <a:xfrm>
              <a:off x="4166875" y="3079375"/>
              <a:ext cx="58075" cy="33375"/>
            </a:xfrm>
            <a:custGeom>
              <a:avLst/>
              <a:gdLst/>
              <a:ahLst/>
              <a:cxnLst/>
              <a:rect l="l" t="t" r="r" b="b"/>
              <a:pathLst>
                <a:path w="2323" h="1335" fill="none" extrusionOk="0">
                  <a:moveTo>
                    <a:pt x="1" y="1"/>
                  </a:moveTo>
                  <a:lnTo>
                    <a:pt x="2322" y="1334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98"/>
            <p:cNvSpPr/>
            <p:nvPr/>
          </p:nvSpPr>
          <p:spPr>
            <a:xfrm>
              <a:off x="3362325" y="2709975"/>
              <a:ext cx="63125" cy="22950"/>
            </a:xfrm>
            <a:custGeom>
              <a:avLst/>
              <a:gdLst/>
              <a:ahLst/>
              <a:cxnLst/>
              <a:rect l="l" t="t" r="r" b="b"/>
              <a:pathLst>
                <a:path w="2525" h="918" fill="none" extrusionOk="0">
                  <a:moveTo>
                    <a:pt x="0" y="1"/>
                  </a:moveTo>
                  <a:lnTo>
                    <a:pt x="2524" y="918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98"/>
            <p:cNvSpPr/>
            <p:nvPr/>
          </p:nvSpPr>
          <p:spPr>
            <a:xfrm>
              <a:off x="4197525" y="3013900"/>
              <a:ext cx="62850" cy="22925"/>
            </a:xfrm>
            <a:custGeom>
              <a:avLst/>
              <a:gdLst/>
              <a:ahLst/>
              <a:cxnLst/>
              <a:rect l="l" t="t" r="r" b="b"/>
              <a:pathLst>
                <a:path w="2514" h="917" fill="none" extrusionOk="0">
                  <a:moveTo>
                    <a:pt x="1" y="0"/>
                  </a:moveTo>
                  <a:lnTo>
                    <a:pt x="2513" y="917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98"/>
            <p:cNvSpPr/>
            <p:nvPr/>
          </p:nvSpPr>
          <p:spPr>
            <a:xfrm>
              <a:off x="3340875" y="2790050"/>
              <a:ext cx="66100" cy="11650"/>
            </a:xfrm>
            <a:custGeom>
              <a:avLst/>
              <a:gdLst/>
              <a:ahLst/>
              <a:cxnLst/>
              <a:rect l="l" t="t" r="r" b="b"/>
              <a:pathLst>
                <a:path w="2644" h="466" fill="none" extrusionOk="0">
                  <a:moveTo>
                    <a:pt x="1" y="1"/>
                  </a:moveTo>
                  <a:lnTo>
                    <a:pt x="2644" y="465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98"/>
            <p:cNvSpPr/>
            <p:nvPr/>
          </p:nvSpPr>
          <p:spPr>
            <a:xfrm>
              <a:off x="4216000" y="2944250"/>
              <a:ext cx="66100" cy="11625"/>
            </a:xfrm>
            <a:custGeom>
              <a:avLst/>
              <a:gdLst/>
              <a:ahLst/>
              <a:cxnLst/>
              <a:rect l="l" t="t" r="r" b="b"/>
              <a:pathLst>
                <a:path w="2644" h="465" fill="none" extrusionOk="0">
                  <a:moveTo>
                    <a:pt x="0" y="0"/>
                  </a:moveTo>
                  <a:lnTo>
                    <a:pt x="2643" y="465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98"/>
            <p:cNvSpPr/>
            <p:nvPr/>
          </p:nvSpPr>
          <p:spPr>
            <a:xfrm>
              <a:off x="3333750" y="2872500"/>
              <a:ext cx="66975" cy="25"/>
            </a:xfrm>
            <a:custGeom>
              <a:avLst/>
              <a:gdLst/>
              <a:ahLst/>
              <a:cxnLst/>
              <a:rect l="l" t="t" r="r" b="b"/>
              <a:pathLst>
                <a:path w="2679" h="1" fill="none" extrusionOk="0">
                  <a:moveTo>
                    <a:pt x="0" y="1"/>
                  </a:moveTo>
                  <a:lnTo>
                    <a:pt x="2679" y="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98"/>
            <p:cNvSpPr/>
            <p:nvPr/>
          </p:nvSpPr>
          <p:spPr>
            <a:xfrm>
              <a:off x="4222550" y="2872500"/>
              <a:ext cx="66700" cy="25"/>
            </a:xfrm>
            <a:custGeom>
              <a:avLst/>
              <a:gdLst/>
              <a:ahLst/>
              <a:cxnLst/>
              <a:rect l="l" t="t" r="r" b="b"/>
              <a:pathLst>
                <a:path w="2668" h="1" fill="none" extrusionOk="0">
                  <a:moveTo>
                    <a:pt x="0" y="1"/>
                  </a:moveTo>
                  <a:lnTo>
                    <a:pt x="2667" y="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98"/>
            <p:cNvSpPr/>
            <p:nvPr/>
          </p:nvSpPr>
          <p:spPr>
            <a:xfrm>
              <a:off x="3340875" y="2943350"/>
              <a:ext cx="66100" cy="11625"/>
            </a:xfrm>
            <a:custGeom>
              <a:avLst/>
              <a:gdLst/>
              <a:ahLst/>
              <a:cxnLst/>
              <a:rect l="l" t="t" r="r" b="b"/>
              <a:pathLst>
                <a:path w="2644" h="465" fill="none" extrusionOk="0">
                  <a:moveTo>
                    <a:pt x="1" y="465"/>
                  </a:moveTo>
                  <a:lnTo>
                    <a:pt x="2644" y="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98"/>
            <p:cNvSpPr/>
            <p:nvPr/>
          </p:nvSpPr>
          <p:spPr>
            <a:xfrm>
              <a:off x="4216000" y="2788875"/>
              <a:ext cx="66100" cy="11625"/>
            </a:xfrm>
            <a:custGeom>
              <a:avLst/>
              <a:gdLst/>
              <a:ahLst/>
              <a:cxnLst/>
              <a:rect l="l" t="t" r="r" b="b"/>
              <a:pathLst>
                <a:path w="2644" h="465" fill="none" extrusionOk="0">
                  <a:moveTo>
                    <a:pt x="0" y="464"/>
                  </a:moveTo>
                  <a:lnTo>
                    <a:pt x="2643" y="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98"/>
            <p:cNvSpPr/>
            <p:nvPr/>
          </p:nvSpPr>
          <p:spPr>
            <a:xfrm>
              <a:off x="3362325" y="3012100"/>
              <a:ext cx="63125" cy="22950"/>
            </a:xfrm>
            <a:custGeom>
              <a:avLst/>
              <a:gdLst/>
              <a:ahLst/>
              <a:cxnLst/>
              <a:rect l="l" t="t" r="r" b="b"/>
              <a:pathLst>
                <a:path w="2525" h="918" fill="none" extrusionOk="0">
                  <a:moveTo>
                    <a:pt x="0" y="918"/>
                  </a:moveTo>
                  <a:lnTo>
                    <a:pt x="2524" y="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98"/>
            <p:cNvSpPr/>
            <p:nvPr/>
          </p:nvSpPr>
          <p:spPr>
            <a:xfrm>
              <a:off x="4197525" y="2708200"/>
              <a:ext cx="62850" cy="22950"/>
            </a:xfrm>
            <a:custGeom>
              <a:avLst/>
              <a:gdLst/>
              <a:ahLst/>
              <a:cxnLst/>
              <a:rect l="l" t="t" r="r" b="b"/>
              <a:pathLst>
                <a:path w="2514" h="918" fill="none" extrusionOk="0">
                  <a:moveTo>
                    <a:pt x="1" y="917"/>
                  </a:moveTo>
                  <a:lnTo>
                    <a:pt x="2513" y="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98"/>
            <p:cNvSpPr/>
            <p:nvPr/>
          </p:nvSpPr>
          <p:spPr>
            <a:xfrm>
              <a:off x="3397425" y="3076400"/>
              <a:ext cx="58075" cy="33650"/>
            </a:xfrm>
            <a:custGeom>
              <a:avLst/>
              <a:gdLst/>
              <a:ahLst/>
              <a:cxnLst/>
              <a:rect l="l" t="t" r="r" b="b"/>
              <a:pathLst>
                <a:path w="2323" h="1346" fill="none" extrusionOk="0">
                  <a:moveTo>
                    <a:pt x="1" y="1346"/>
                  </a:moveTo>
                  <a:lnTo>
                    <a:pt x="2323" y="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98"/>
            <p:cNvSpPr/>
            <p:nvPr/>
          </p:nvSpPr>
          <p:spPr>
            <a:xfrm>
              <a:off x="4166875" y="2632300"/>
              <a:ext cx="58075" cy="33350"/>
            </a:xfrm>
            <a:custGeom>
              <a:avLst/>
              <a:gdLst/>
              <a:ahLst/>
              <a:cxnLst/>
              <a:rect l="l" t="t" r="r" b="b"/>
              <a:pathLst>
                <a:path w="2323" h="1334" fill="none" extrusionOk="0">
                  <a:moveTo>
                    <a:pt x="1" y="1334"/>
                  </a:moveTo>
                  <a:lnTo>
                    <a:pt x="2322" y="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98"/>
            <p:cNvSpPr/>
            <p:nvPr/>
          </p:nvSpPr>
          <p:spPr>
            <a:xfrm>
              <a:off x="3444775" y="3134750"/>
              <a:ext cx="51500" cy="43175"/>
            </a:xfrm>
            <a:custGeom>
              <a:avLst/>
              <a:gdLst/>
              <a:ahLst/>
              <a:cxnLst/>
              <a:rect l="l" t="t" r="r" b="b"/>
              <a:pathLst>
                <a:path w="2060" h="1727" fill="none" extrusionOk="0">
                  <a:moveTo>
                    <a:pt x="0" y="1727"/>
                  </a:moveTo>
                  <a:lnTo>
                    <a:pt x="2060" y="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98"/>
            <p:cNvSpPr/>
            <p:nvPr/>
          </p:nvSpPr>
          <p:spPr>
            <a:xfrm>
              <a:off x="4125500" y="2563550"/>
              <a:ext cx="51525" cy="43175"/>
            </a:xfrm>
            <a:custGeom>
              <a:avLst/>
              <a:gdLst/>
              <a:ahLst/>
              <a:cxnLst/>
              <a:rect l="l" t="t" r="r" b="b"/>
              <a:pathLst>
                <a:path w="2061" h="1727" fill="none" extrusionOk="0">
                  <a:moveTo>
                    <a:pt x="1" y="1727"/>
                  </a:moveTo>
                  <a:lnTo>
                    <a:pt x="2060" y="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98"/>
            <p:cNvSpPr/>
            <p:nvPr/>
          </p:nvSpPr>
          <p:spPr>
            <a:xfrm>
              <a:off x="3503400" y="3185050"/>
              <a:ext cx="43175" cy="51225"/>
            </a:xfrm>
            <a:custGeom>
              <a:avLst/>
              <a:gdLst/>
              <a:ahLst/>
              <a:cxnLst/>
              <a:rect l="l" t="t" r="r" b="b"/>
              <a:pathLst>
                <a:path w="1727" h="2049" fill="none" extrusionOk="0">
                  <a:moveTo>
                    <a:pt x="1" y="2048"/>
                  </a:moveTo>
                  <a:lnTo>
                    <a:pt x="1727" y="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98"/>
            <p:cNvSpPr/>
            <p:nvPr/>
          </p:nvSpPr>
          <p:spPr>
            <a:xfrm>
              <a:off x="4074600" y="2504300"/>
              <a:ext cx="43200" cy="51225"/>
            </a:xfrm>
            <a:custGeom>
              <a:avLst/>
              <a:gdLst/>
              <a:ahLst/>
              <a:cxnLst/>
              <a:rect l="l" t="t" r="r" b="b"/>
              <a:pathLst>
                <a:path w="1728" h="2049" fill="none" extrusionOk="0">
                  <a:moveTo>
                    <a:pt x="1" y="2049"/>
                  </a:moveTo>
                  <a:lnTo>
                    <a:pt x="1727" y="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98"/>
            <p:cNvSpPr/>
            <p:nvPr/>
          </p:nvSpPr>
          <p:spPr>
            <a:xfrm>
              <a:off x="3571275" y="3225825"/>
              <a:ext cx="33350" cy="58075"/>
            </a:xfrm>
            <a:custGeom>
              <a:avLst/>
              <a:gdLst/>
              <a:ahLst/>
              <a:cxnLst/>
              <a:rect l="l" t="t" r="r" b="b"/>
              <a:pathLst>
                <a:path w="1334" h="2323" fill="none" extrusionOk="0">
                  <a:moveTo>
                    <a:pt x="0" y="2322"/>
                  </a:moveTo>
                  <a:lnTo>
                    <a:pt x="1334" y="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98"/>
            <p:cNvSpPr/>
            <p:nvPr/>
          </p:nvSpPr>
          <p:spPr>
            <a:xfrm>
              <a:off x="4015675" y="2456375"/>
              <a:ext cx="33350" cy="57775"/>
            </a:xfrm>
            <a:custGeom>
              <a:avLst/>
              <a:gdLst/>
              <a:ahLst/>
              <a:cxnLst/>
              <a:rect l="l" t="t" r="r" b="b"/>
              <a:pathLst>
                <a:path w="1334" h="2311" fill="none" extrusionOk="0">
                  <a:moveTo>
                    <a:pt x="0" y="2311"/>
                  </a:moveTo>
                  <a:lnTo>
                    <a:pt x="1334" y="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98"/>
            <p:cNvSpPr/>
            <p:nvPr/>
          </p:nvSpPr>
          <p:spPr>
            <a:xfrm>
              <a:off x="3646275" y="3255875"/>
              <a:ext cx="22950" cy="62850"/>
            </a:xfrm>
            <a:custGeom>
              <a:avLst/>
              <a:gdLst/>
              <a:ahLst/>
              <a:cxnLst/>
              <a:rect l="l" t="t" r="r" b="b"/>
              <a:pathLst>
                <a:path w="918" h="2514" fill="none" extrusionOk="0">
                  <a:moveTo>
                    <a:pt x="1" y="2513"/>
                  </a:moveTo>
                  <a:lnTo>
                    <a:pt x="917" y="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98"/>
            <p:cNvSpPr/>
            <p:nvPr/>
          </p:nvSpPr>
          <p:spPr>
            <a:xfrm>
              <a:off x="3950175" y="2420975"/>
              <a:ext cx="22950" cy="62825"/>
            </a:xfrm>
            <a:custGeom>
              <a:avLst/>
              <a:gdLst/>
              <a:ahLst/>
              <a:cxnLst/>
              <a:rect l="l" t="t" r="r" b="b"/>
              <a:pathLst>
                <a:path w="918" h="2513" fill="none" extrusionOk="0">
                  <a:moveTo>
                    <a:pt x="1" y="2512"/>
                  </a:moveTo>
                  <a:lnTo>
                    <a:pt x="918" y="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98"/>
            <p:cNvSpPr/>
            <p:nvPr/>
          </p:nvSpPr>
          <p:spPr>
            <a:xfrm>
              <a:off x="3726350" y="3274350"/>
              <a:ext cx="11625" cy="65800"/>
            </a:xfrm>
            <a:custGeom>
              <a:avLst/>
              <a:gdLst/>
              <a:ahLst/>
              <a:cxnLst/>
              <a:rect l="l" t="t" r="r" b="b"/>
              <a:pathLst>
                <a:path w="465" h="2632" fill="none" extrusionOk="0">
                  <a:moveTo>
                    <a:pt x="0" y="2631"/>
                  </a:moveTo>
                  <a:lnTo>
                    <a:pt x="465" y="0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98"/>
            <p:cNvSpPr/>
            <p:nvPr/>
          </p:nvSpPr>
          <p:spPr>
            <a:xfrm>
              <a:off x="3880525" y="2399225"/>
              <a:ext cx="11650" cy="65825"/>
            </a:xfrm>
            <a:custGeom>
              <a:avLst/>
              <a:gdLst/>
              <a:ahLst/>
              <a:cxnLst/>
              <a:rect l="l" t="t" r="r" b="b"/>
              <a:pathLst>
                <a:path w="466" h="2633" fill="none" extrusionOk="0">
                  <a:moveTo>
                    <a:pt x="1" y="2632"/>
                  </a:moveTo>
                  <a:lnTo>
                    <a:pt x="465" y="1"/>
                  </a:lnTo>
                </a:path>
              </a:pathLst>
            </a:custGeom>
            <a:solidFill>
              <a:schemeClr val="lt2">
                <a:alpha val="57590"/>
              </a:schemeClr>
            </a:solidFill>
            <a:ln w="110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98"/>
            <p:cNvSpPr/>
            <p:nvPr/>
          </p:nvSpPr>
          <p:spPr>
            <a:xfrm>
              <a:off x="3246225" y="2309950"/>
              <a:ext cx="1130525" cy="1130500"/>
            </a:xfrm>
            <a:custGeom>
              <a:avLst/>
              <a:gdLst/>
              <a:ahLst/>
              <a:cxnLst/>
              <a:rect l="l" t="t" r="r" b="b"/>
              <a:pathLst>
                <a:path w="45221" h="45220" extrusionOk="0">
                  <a:moveTo>
                    <a:pt x="22611" y="45220"/>
                  </a:moveTo>
                  <a:cubicBezTo>
                    <a:pt x="16574" y="45220"/>
                    <a:pt x="10895" y="42874"/>
                    <a:pt x="6620" y="38600"/>
                  </a:cubicBezTo>
                  <a:cubicBezTo>
                    <a:pt x="2358" y="34326"/>
                    <a:pt x="1" y="28646"/>
                    <a:pt x="1" y="22610"/>
                  </a:cubicBezTo>
                  <a:cubicBezTo>
                    <a:pt x="1" y="16573"/>
                    <a:pt x="2358" y="10894"/>
                    <a:pt x="6620" y="6620"/>
                  </a:cubicBezTo>
                  <a:cubicBezTo>
                    <a:pt x="10895" y="2346"/>
                    <a:pt x="16574" y="0"/>
                    <a:pt x="22611" y="0"/>
                  </a:cubicBezTo>
                  <a:cubicBezTo>
                    <a:pt x="28659" y="0"/>
                    <a:pt x="34326" y="2346"/>
                    <a:pt x="38601" y="6620"/>
                  </a:cubicBezTo>
                  <a:cubicBezTo>
                    <a:pt x="42875" y="10894"/>
                    <a:pt x="45221" y="16573"/>
                    <a:pt x="45221" y="22610"/>
                  </a:cubicBezTo>
                  <a:cubicBezTo>
                    <a:pt x="45221" y="28646"/>
                    <a:pt x="42875" y="34326"/>
                    <a:pt x="38601" y="38600"/>
                  </a:cubicBezTo>
                  <a:cubicBezTo>
                    <a:pt x="34326" y="42874"/>
                    <a:pt x="28659" y="45220"/>
                    <a:pt x="22611" y="45220"/>
                  </a:cubicBezTo>
                  <a:close/>
                  <a:moveTo>
                    <a:pt x="22611" y="619"/>
                  </a:moveTo>
                  <a:cubicBezTo>
                    <a:pt x="16741" y="619"/>
                    <a:pt x="11216" y="2905"/>
                    <a:pt x="7061" y="7060"/>
                  </a:cubicBezTo>
                  <a:cubicBezTo>
                    <a:pt x="2918" y="11216"/>
                    <a:pt x="620" y="16740"/>
                    <a:pt x="620" y="22610"/>
                  </a:cubicBezTo>
                  <a:cubicBezTo>
                    <a:pt x="620" y="28480"/>
                    <a:pt x="2918" y="34004"/>
                    <a:pt x="7061" y="38159"/>
                  </a:cubicBezTo>
                  <a:cubicBezTo>
                    <a:pt x="11216" y="42315"/>
                    <a:pt x="16741" y="44601"/>
                    <a:pt x="22611" y="44601"/>
                  </a:cubicBezTo>
                  <a:cubicBezTo>
                    <a:pt x="28492" y="44601"/>
                    <a:pt x="34005" y="42315"/>
                    <a:pt x="38160" y="38159"/>
                  </a:cubicBezTo>
                  <a:cubicBezTo>
                    <a:pt x="42315" y="34004"/>
                    <a:pt x="44601" y="28480"/>
                    <a:pt x="44601" y="22610"/>
                  </a:cubicBezTo>
                  <a:cubicBezTo>
                    <a:pt x="44601" y="16740"/>
                    <a:pt x="42315" y="11216"/>
                    <a:pt x="38160" y="7060"/>
                  </a:cubicBezTo>
                  <a:cubicBezTo>
                    <a:pt x="34005" y="2905"/>
                    <a:pt x="28492" y="619"/>
                    <a:pt x="22611" y="6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98"/>
            <p:cNvSpPr/>
            <p:nvPr/>
          </p:nvSpPr>
          <p:spPr>
            <a:xfrm>
              <a:off x="3657600" y="2309950"/>
              <a:ext cx="265825" cy="36325"/>
            </a:xfrm>
            <a:custGeom>
              <a:avLst/>
              <a:gdLst/>
              <a:ahLst/>
              <a:cxnLst/>
              <a:rect l="l" t="t" r="r" b="b"/>
              <a:pathLst>
                <a:path w="10633" h="1453" extrusionOk="0">
                  <a:moveTo>
                    <a:pt x="6156" y="0"/>
                  </a:moveTo>
                  <a:cubicBezTo>
                    <a:pt x="4048" y="0"/>
                    <a:pt x="1976" y="286"/>
                    <a:pt x="0" y="845"/>
                  </a:cubicBezTo>
                  <a:lnTo>
                    <a:pt x="143" y="1453"/>
                  </a:lnTo>
                  <a:cubicBezTo>
                    <a:pt x="2084" y="905"/>
                    <a:pt x="4096" y="619"/>
                    <a:pt x="6156" y="619"/>
                  </a:cubicBezTo>
                  <a:cubicBezTo>
                    <a:pt x="7632" y="619"/>
                    <a:pt x="9073" y="762"/>
                    <a:pt x="10489" y="1048"/>
                  </a:cubicBezTo>
                  <a:lnTo>
                    <a:pt x="10632" y="441"/>
                  </a:lnTo>
                  <a:cubicBezTo>
                    <a:pt x="9180" y="143"/>
                    <a:pt x="7680" y="0"/>
                    <a:pt x="6156" y="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98"/>
            <p:cNvSpPr/>
            <p:nvPr/>
          </p:nvSpPr>
          <p:spPr>
            <a:xfrm>
              <a:off x="4198725" y="3036525"/>
              <a:ext cx="153625" cy="239625"/>
            </a:xfrm>
            <a:custGeom>
              <a:avLst/>
              <a:gdLst/>
              <a:ahLst/>
              <a:cxnLst/>
              <a:rect l="l" t="t" r="r" b="b"/>
              <a:pathLst>
                <a:path w="6145" h="9585" extrusionOk="0">
                  <a:moveTo>
                    <a:pt x="5549" y="0"/>
                  </a:moveTo>
                  <a:cubicBezTo>
                    <a:pt x="4501" y="3405"/>
                    <a:pt x="2644" y="6513"/>
                    <a:pt x="60" y="9096"/>
                  </a:cubicBezTo>
                  <a:cubicBezTo>
                    <a:pt x="48" y="9120"/>
                    <a:pt x="24" y="9132"/>
                    <a:pt x="1" y="9156"/>
                  </a:cubicBezTo>
                  <a:lnTo>
                    <a:pt x="453" y="9585"/>
                  </a:lnTo>
                  <a:cubicBezTo>
                    <a:pt x="477" y="9573"/>
                    <a:pt x="489" y="9549"/>
                    <a:pt x="501" y="9537"/>
                  </a:cubicBezTo>
                  <a:cubicBezTo>
                    <a:pt x="3168" y="6882"/>
                    <a:pt x="5073" y="3679"/>
                    <a:pt x="6144" y="179"/>
                  </a:cubicBezTo>
                  <a:lnTo>
                    <a:pt x="5549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98"/>
            <p:cNvSpPr/>
            <p:nvPr/>
          </p:nvSpPr>
          <p:spPr>
            <a:xfrm>
              <a:off x="3267350" y="2496575"/>
              <a:ext cx="135775" cy="229500"/>
            </a:xfrm>
            <a:custGeom>
              <a:avLst/>
              <a:gdLst/>
              <a:ahLst/>
              <a:cxnLst/>
              <a:rect l="l" t="t" r="r" b="b"/>
              <a:pathLst>
                <a:path w="5431" h="9180" extrusionOk="0">
                  <a:moveTo>
                    <a:pt x="4978" y="0"/>
                  </a:moveTo>
                  <a:cubicBezTo>
                    <a:pt x="2620" y="2608"/>
                    <a:pt x="930" y="5679"/>
                    <a:pt x="1" y="9001"/>
                  </a:cubicBezTo>
                  <a:lnTo>
                    <a:pt x="596" y="9180"/>
                  </a:lnTo>
                  <a:cubicBezTo>
                    <a:pt x="1501" y="5953"/>
                    <a:pt x="3132" y="2965"/>
                    <a:pt x="5430" y="429"/>
                  </a:cubicBezTo>
                  <a:lnTo>
                    <a:pt x="4978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98"/>
            <p:cNvSpPr/>
            <p:nvPr/>
          </p:nvSpPr>
          <p:spPr>
            <a:xfrm>
              <a:off x="4198725" y="2474550"/>
              <a:ext cx="153625" cy="239325"/>
            </a:xfrm>
            <a:custGeom>
              <a:avLst/>
              <a:gdLst/>
              <a:ahLst/>
              <a:cxnLst/>
              <a:rect l="l" t="t" r="r" b="b"/>
              <a:pathLst>
                <a:path w="6145" h="9573" extrusionOk="0">
                  <a:moveTo>
                    <a:pt x="453" y="0"/>
                  </a:moveTo>
                  <a:lnTo>
                    <a:pt x="1" y="429"/>
                  </a:lnTo>
                  <a:cubicBezTo>
                    <a:pt x="24" y="441"/>
                    <a:pt x="48" y="464"/>
                    <a:pt x="60" y="476"/>
                  </a:cubicBezTo>
                  <a:cubicBezTo>
                    <a:pt x="2644" y="3060"/>
                    <a:pt x="4501" y="6179"/>
                    <a:pt x="5549" y="9573"/>
                  </a:cubicBezTo>
                  <a:lnTo>
                    <a:pt x="6144" y="9394"/>
                  </a:lnTo>
                  <a:cubicBezTo>
                    <a:pt x="5073" y="5906"/>
                    <a:pt x="3168" y="2703"/>
                    <a:pt x="501" y="36"/>
                  </a:cubicBezTo>
                  <a:cubicBezTo>
                    <a:pt x="489" y="24"/>
                    <a:pt x="477" y="12"/>
                    <a:pt x="453" y="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98"/>
            <p:cNvSpPr/>
            <p:nvPr/>
          </p:nvSpPr>
          <p:spPr>
            <a:xfrm>
              <a:off x="3657600" y="3404125"/>
              <a:ext cx="265825" cy="36325"/>
            </a:xfrm>
            <a:custGeom>
              <a:avLst/>
              <a:gdLst/>
              <a:ahLst/>
              <a:cxnLst/>
              <a:rect l="l" t="t" r="r" b="b"/>
              <a:pathLst>
                <a:path w="10633" h="1453" extrusionOk="0">
                  <a:moveTo>
                    <a:pt x="143" y="0"/>
                  </a:moveTo>
                  <a:lnTo>
                    <a:pt x="0" y="608"/>
                  </a:lnTo>
                  <a:cubicBezTo>
                    <a:pt x="1976" y="1167"/>
                    <a:pt x="4048" y="1453"/>
                    <a:pt x="6156" y="1453"/>
                  </a:cubicBezTo>
                  <a:cubicBezTo>
                    <a:pt x="7680" y="1453"/>
                    <a:pt x="9180" y="1310"/>
                    <a:pt x="10632" y="1012"/>
                  </a:cubicBezTo>
                  <a:lnTo>
                    <a:pt x="10489" y="405"/>
                  </a:lnTo>
                  <a:cubicBezTo>
                    <a:pt x="9073" y="691"/>
                    <a:pt x="7632" y="834"/>
                    <a:pt x="6156" y="834"/>
                  </a:cubicBezTo>
                  <a:cubicBezTo>
                    <a:pt x="4096" y="834"/>
                    <a:pt x="2084" y="548"/>
                    <a:pt x="143" y="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98"/>
            <p:cNvSpPr/>
            <p:nvPr/>
          </p:nvSpPr>
          <p:spPr>
            <a:xfrm>
              <a:off x="3267350" y="3024300"/>
              <a:ext cx="135775" cy="229525"/>
            </a:xfrm>
            <a:custGeom>
              <a:avLst/>
              <a:gdLst/>
              <a:ahLst/>
              <a:cxnLst/>
              <a:rect l="l" t="t" r="r" b="b"/>
              <a:pathLst>
                <a:path w="5431" h="9181" extrusionOk="0">
                  <a:moveTo>
                    <a:pt x="596" y="1"/>
                  </a:moveTo>
                  <a:lnTo>
                    <a:pt x="1" y="180"/>
                  </a:lnTo>
                  <a:cubicBezTo>
                    <a:pt x="930" y="3501"/>
                    <a:pt x="2620" y="6573"/>
                    <a:pt x="4978" y="9181"/>
                  </a:cubicBezTo>
                  <a:lnTo>
                    <a:pt x="5430" y="8752"/>
                  </a:lnTo>
                  <a:cubicBezTo>
                    <a:pt x="3132" y="6216"/>
                    <a:pt x="1501" y="3228"/>
                    <a:pt x="596" y="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98"/>
            <p:cNvSpPr/>
            <p:nvPr/>
          </p:nvSpPr>
          <p:spPr>
            <a:xfrm>
              <a:off x="3301600" y="2729025"/>
              <a:ext cx="40500" cy="287275"/>
            </a:xfrm>
            <a:custGeom>
              <a:avLst/>
              <a:gdLst/>
              <a:ahLst/>
              <a:cxnLst/>
              <a:rect l="l" t="t" r="r" b="b"/>
              <a:pathLst>
                <a:path w="1620" h="11491" extrusionOk="0">
                  <a:moveTo>
                    <a:pt x="929" y="1"/>
                  </a:moveTo>
                  <a:cubicBezTo>
                    <a:pt x="464" y="1584"/>
                    <a:pt x="179" y="3239"/>
                    <a:pt x="107" y="4930"/>
                  </a:cubicBezTo>
                  <a:cubicBezTo>
                    <a:pt x="0" y="7180"/>
                    <a:pt x="274" y="9395"/>
                    <a:pt x="869" y="11490"/>
                  </a:cubicBezTo>
                  <a:lnTo>
                    <a:pt x="1560" y="11288"/>
                  </a:lnTo>
                  <a:cubicBezTo>
                    <a:pt x="976" y="9264"/>
                    <a:pt x="715" y="7133"/>
                    <a:pt x="822" y="4966"/>
                  </a:cubicBezTo>
                  <a:cubicBezTo>
                    <a:pt x="893" y="3335"/>
                    <a:pt x="1167" y="1739"/>
                    <a:pt x="1619" y="203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98"/>
            <p:cNvSpPr/>
            <p:nvPr/>
          </p:nvSpPr>
          <p:spPr>
            <a:xfrm>
              <a:off x="4281175" y="2729325"/>
              <a:ext cx="40200" cy="286675"/>
            </a:xfrm>
            <a:custGeom>
              <a:avLst/>
              <a:gdLst/>
              <a:ahLst/>
              <a:cxnLst/>
              <a:rect l="l" t="t" r="r" b="b"/>
              <a:pathLst>
                <a:path w="1608" h="11467" extrusionOk="0">
                  <a:moveTo>
                    <a:pt x="679" y="1"/>
                  </a:moveTo>
                  <a:lnTo>
                    <a:pt x="1" y="203"/>
                  </a:lnTo>
                  <a:cubicBezTo>
                    <a:pt x="620" y="2287"/>
                    <a:pt x="894" y="4478"/>
                    <a:pt x="798" y="6716"/>
                  </a:cubicBezTo>
                  <a:cubicBezTo>
                    <a:pt x="727" y="8276"/>
                    <a:pt x="477" y="9800"/>
                    <a:pt x="60" y="11264"/>
                  </a:cubicBezTo>
                  <a:lnTo>
                    <a:pt x="739" y="11467"/>
                  </a:lnTo>
                  <a:cubicBezTo>
                    <a:pt x="1179" y="9943"/>
                    <a:pt x="1441" y="8371"/>
                    <a:pt x="1513" y="6752"/>
                  </a:cubicBezTo>
                  <a:cubicBezTo>
                    <a:pt x="1608" y="4430"/>
                    <a:pt x="1334" y="2156"/>
                    <a:pt x="679" y="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98"/>
            <p:cNvSpPr/>
            <p:nvPr/>
          </p:nvSpPr>
          <p:spPr>
            <a:xfrm>
              <a:off x="3926675" y="2381375"/>
              <a:ext cx="251550" cy="154800"/>
            </a:xfrm>
            <a:custGeom>
              <a:avLst/>
              <a:gdLst/>
              <a:ahLst/>
              <a:cxnLst/>
              <a:rect l="l" t="t" r="r" b="b"/>
              <a:pathLst>
                <a:path w="10062" h="6192" extrusionOk="0">
                  <a:moveTo>
                    <a:pt x="167" y="0"/>
                  </a:moveTo>
                  <a:lnTo>
                    <a:pt x="0" y="703"/>
                  </a:lnTo>
                  <a:cubicBezTo>
                    <a:pt x="3620" y="1560"/>
                    <a:pt x="6918" y="3453"/>
                    <a:pt x="9549" y="6192"/>
                  </a:cubicBezTo>
                  <a:lnTo>
                    <a:pt x="10061" y="5692"/>
                  </a:lnTo>
                  <a:cubicBezTo>
                    <a:pt x="7335" y="2858"/>
                    <a:pt x="3917" y="905"/>
                    <a:pt x="167" y="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98"/>
            <p:cNvSpPr/>
            <p:nvPr/>
          </p:nvSpPr>
          <p:spPr>
            <a:xfrm>
              <a:off x="3442675" y="3211825"/>
              <a:ext cx="253325" cy="157200"/>
            </a:xfrm>
            <a:custGeom>
              <a:avLst/>
              <a:gdLst/>
              <a:ahLst/>
              <a:cxnLst/>
              <a:rect l="l" t="t" r="r" b="b"/>
              <a:pathLst>
                <a:path w="10133" h="6288" extrusionOk="0">
                  <a:moveTo>
                    <a:pt x="513" y="1"/>
                  </a:moveTo>
                  <a:lnTo>
                    <a:pt x="1" y="501"/>
                  </a:lnTo>
                  <a:cubicBezTo>
                    <a:pt x="2727" y="3382"/>
                    <a:pt x="6180" y="5371"/>
                    <a:pt x="9966" y="6287"/>
                  </a:cubicBezTo>
                  <a:lnTo>
                    <a:pt x="10133" y="5597"/>
                  </a:lnTo>
                  <a:cubicBezTo>
                    <a:pt x="6478" y="4716"/>
                    <a:pt x="3156" y="2799"/>
                    <a:pt x="513" y="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98"/>
            <p:cNvSpPr/>
            <p:nvPr/>
          </p:nvSpPr>
          <p:spPr>
            <a:xfrm>
              <a:off x="3927850" y="3211525"/>
              <a:ext cx="253050" cy="157200"/>
            </a:xfrm>
            <a:custGeom>
              <a:avLst/>
              <a:gdLst/>
              <a:ahLst/>
              <a:cxnLst/>
              <a:rect l="l" t="t" r="r" b="b"/>
              <a:pathLst>
                <a:path w="10122" h="6288" extrusionOk="0">
                  <a:moveTo>
                    <a:pt x="9609" y="1"/>
                  </a:moveTo>
                  <a:cubicBezTo>
                    <a:pt x="9276" y="346"/>
                    <a:pt x="8931" y="692"/>
                    <a:pt x="8573" y="1013"/>
                  </a:cubicBezTo>
                  <a:cubicBezTo>
                    <a:pt x="6097" y="3275"/>
                    <a:pt x="3168" y="4835"/>
                    <a:pt x="1" y="5597"/>
                  </a:cubicBezTo>
                  <a:lnTo>
                    <a:pt x="168" y="6287"/>
                  </a:lnTo>
                  <a:cubicBezTo>
                    <a:pt x="3454" y="5490"/>
                    <a:pt x="6490" y="3882"/>
                    <a:pt x="9050" y="1549"/>
                  </a:cubicBezTo>
                  <a:cubicBezTo>
                    <a:pt x="9419" y="1203"/>
                    <a:pt x="9776" y="858"/>
                    <a:pt x="10121" y="489"/>
                  </a:cubicBezTo>
                  <a:lnTo>
                    <a:pt x="9609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98"/>
            <p:cNvSpPr/>
            <p:nvPr/>
          </p:nvSpPr>
          <p:spPr>
            <a:xfrm>
              <a:off x="3445350" y="2381075"/>
              <a:ext cx="252150" cy="154500"/>
            </a:xfrm>
            <a:custGeom>
              <a:avLst/>
              <a:gdLst/>
              <a:ahLst/>
              <a:cxnLst/>
              <a:rect l="l" t="t" r="r" b="b"/>
              <a:pathLst>
                <a:path w="10086" h="6180" extrusionOk="0">
                  <a:moveTo>
                    <a:pt x="9919" y="1"/>
                  </a:moveTo>
                  <a:cubicBezTo>
                    <a:pt x="6597" y="786"/>
                    <a:pt x="3525" y="2406"/>
                    <a:pt x="941" y="4775"/>
                  </a:cubicBezTo>
                  <a:cubicBezTo>
                    <a:pt x="620" y="5073"/>
                    <a:pt x="310" y="5370"/>
                    <a:pt x="1" y="5692"/>
                  </a:cubicBezTo>
                  <a:lnTo>
                    <a:pt x="525" y="6180"/>
                  </a:lnTo>
                  <a:cubicBezTo>
                    <a:pt x="810" y="5882"/>
                    <a:pt x="1108" y="5585"/>
                    <a:pt x="1430" y="5299"/>
                  </a:cubicBezTo>
                  <a:cubicBezTo>
                    <a:pt x="3918" y="3025"/>
                    <a:pt x="6883" y="1453"/>
                    <a:pt x="10085" y="691"/>
                  </a:cubicBezTo>
                  <a:lnTo>
                    <a:pt x="9919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98"/>
            <p:cNvSpPr/>
            <p:nvPr/>
          </p:nvSpPr>
          <p:spPr>
            <a:xfrm>
              <a:off x="3698075" y="2756125"/>
              <a:ext cx="232775" cy="232800"/>
            </a:xfrm>
            <a:custGeom>
              <a:avLst/>
              <a:gdLst/>
              <a:ahLst/>
              <a:cxnLst/>
              <a:rect l="l" t="t" r="r" b="b"/>
              <a:pathLst>
                <a:path w="9311" h="9312" fill="none" extrusionOk="0">
                  <a:moveTo>
                    <a:pt x="5870" y="667"/>
                  </a:moveTo>
                  <a:cubicBezTo>
                    <a:pt x="8061" y="1334"/>
                    <a:pt x="9311" y="3668"/>
                    <a:pt x="8644" y="5870"/>
                  </a:cubicBezTo>
                  <a:cubicBezTo>
                    <a:pt x="7977" y="8061"/>
                    <a:pt x="5644" y="9311"/>
                    <a:pt x="3441" y="8644"/>
                  </a:cubicBezTo>
                  <a:cubicBezTo>
                    <a:pt x="1250" y="7978"/>
                    <a:pt x="0" y="5644"/>
                    <a:pt x="667" y="3441"/>
                  </a:cubicBezTo>
                  <a:cubicBezTo>
                    <a:pt x="1334" y="1251"/>
                    <a:pt x="3667" y="0"/>
                    <a:pt x="5870" y="667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 w="44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98"/>
            <p:cNvSpPr/>
            <p:nvPr/>
          </p:nvSpPr>
          <p:spPr>
            <a:xfrm>
              <a:off x="3874275" y="2648675"/>
              <a:ext cx="92000" cy="64025"/>
            </a:xfrm>
            <a:custGeom>
              <a:avLst/>
              <a:gdLst/>
              <a:ahLst/>
              <a:cxnLst/>
              <a:rect l="l" t="t" r="r" b="b"/>
              <a:pathLst>
                <a:path w="3680" h="2561" extrusionOk="0">
                  <a:moveTo>
                    <a:pt x="287" y="0"/>
                  </a:moveTo>
                  <a:lnTo>
                    <a:pt x="1" y="869"/>
                  </a:lnTo>
                  <a:cubicBezTo>
                    <a:pt x="1144" y="1215"/>
                    <a:pt x="2192" y="1798"/>
                    <a:pt x="3073" y="2560"/>
                  </a:cubicBezTo>
                  <a:lnTo>
                    <a:pt x="3680" y="1893"/>
                  </a:lnTo>
                  <a:cubicBezTo>
                    <a:pt x="2703" y="1048"/>
                    <a:pt x="1549" y="393"/>
                    <a:pt x="287" y="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98"/>
            <p:cNvSpPr/>
            <p:nvPr/>
          </p:nvSpPr>
          <p:spPr>
            <a:xfrm>
              <a:off x="3967750" y="2713550"/>
              <a:ext cx="67600" cy="91125"/>
            </a:xfrm>
            <a:custGeom>
              <a:avLst/>
              <a:gdLst/>
              <a:ahLst/>
              <a:cxnLst/>
              <a:rect l="l" t="t" r="r" b="b"/>
              <a:pathLst>
                <a:path w="2704" h="3645" extrusionOk="0">
                  <a:moveTo>
                    <a:pt x="679" y="1"/>
                  </a:moveTo>
                  <a:lnTo>
                    <a:pt x="0" y="608"/>
                  </a:lnTo>
                  <a:cubicBezTo>
                    <a:pt x="810" y="1465"/>
                    <a:pt x="1453" y="2501"/>
                    <a:pt x="1846" y="3644"/>
                  </a:cubicBezTo>
                  <a:lnTo>
                    <a:pt x="2703" y="3370"/>
                  </a:lnTo>
                  <a:cubicBezTo>
                    <a:pt x="2274" y="2108"/>
                    <a:pt x="1572" y="965"/>
                    <a:pt x="679" y="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98"/>
            <p:cNvSpPr/>
            <p:nvPr/>
          </p:nvSpPr>
          <p:spPr>
            <a:xfrm>
              <a:off x="3652225" y="2651050"/>
              <a:ext cx="89925" cy="65800"/>
            </a:xfrm>
            <a:custGeom>
              <a:avLst/>
              <a:gdLst/>
              <a:ahLst/>
              <a:cxnLst/>
              <a:rect l="l" t="t" r="r" b="b"/>
              <a:pathLst>
                <a:path w="3597" h="2632" extrusionOk="0">
                  <a:moveTo>
                    <a:pt x="3323" y="1"/>
                  </a:moveTo>
                  <a:cubicBezTo>
                    <a:pt x="2084" y="417"/>
                    <a:pt x="953" y="1096"/>
                    <a:pt x="1" y="1953"/>
                  </a:cubicBezTo>
                  <a:lnTo>
                    <a:pt x="608" y="2632"/>
                  </a:lnTo>
                  <a:cubicBezTo>
                    <a:pt x="1465" y="1846"/>
                    <a:pt x="2477" y="1239"/>
                    <a:pt x="3596" y="858"/>
                  </a:cubicBezTo>
                  <a:lnTo>
                    <a:pt x="3323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98"/>
            <p:cNvSpPr/>
            <p:nvPr/>
          </p:nvSpPr>
          <p:spPr>
            <a:xfrm>
              <a:off x="3971025" y="2939775"/>
              <a:ext cx="66400" cy="93800"/>
            </a:xfrm>
            <a:custGeom>
              <a:avLst/>
              <a:gdLst/>
              <a:ahLst/>
              <a:cxnLst/>
              <a:rect l="l" t="t" r="r" b="b"/>
              <a:pathLst>
                <a:path w="2656" h="3752" extrusionOk="0">
                  <a:moveTo>
                    <a:pt x="1798" y="1"/>
                  </a:moveTo>
                  <a:cubicBezTo>
                    <a:pt x="1429" y="1179"/>
                    <a:pt x="798" y="2251"/>
                    <a:pt x="0" y="3144"/>
                  </a:cubicBezTo>
                  <a:lnTo>
                    <a:pt x="667" y="3751"/>
                  </a:lnTo>
                  <a:cubicBezTo>
                    <a:pt x="1560" y="2763"/>
                    <a:pt x="2239" y="1584"/>
                    <a:pt x="2655" y="286"/>
                  </a:cubicBezTo>
                  <a:lnTo>
                    <a:pt x="1798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98"/>
            <p:cNvSpPr/>
            <p:nvPr/>
          </p:nvSpPr>
          <p:spPr>
            <a:xfrm>
              <a:off x="3574550" y="2824000"/>
              <a:ext cx="27700" cy="97050"/>
            </a:xfrm>
            <a:custGeom>
              <a:avLst/>
              <a:gdLst/>
              <a:ahLst/>
              <a:cxnLst/>
              <a:rect l="l" t="t" r="r" b="b"/>
              <a:pathLst>
                <a:path w="1108" h="3882" extrusionOk="0">
                  <a:moveTo>
                    <a:pt x="226" y="0"/>
                  </a:moveTo>
                  <a:cubicBezTo>
                    <a:pt x="84" y="667"/>
                    <a:pt x="0" y="1345"/>
                    <a:pt x="0" y="2048"/>
                  </a:cubicBezTo>
                  <a:cubicBezTo>
                    <a:pt x="0" y="2679"/>
                    <a:pt x="60" y="3286"/>
                    <a:pt x="179" y="3881"/>
                  </a:cubicBezTo>
                  <a:lnTo>
                    <a:pt x="1072" y="3703"/>
                  </a:lnTo>
                  <a:cubicBezTo>
                    <a:pt x="965" y="3167"/>
                    <a:pt x="905" y="2619"/>
                    <a:pt x="905" y="2048"/>
                  </a:cubicBezTo>
                  <a:cubicBezTo>
                    <a:pt x="905" y="1417"/>
                    <a:pt x="976" y="786"/>
                    <a:pt x="1107" y="19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98"/>
            <p:cNvSpPr/>
            <p:nvPr/>
          </p:nvSpPr>
          <p:spPr>
            <a:xfrm>
              <a:off x="4020425" y="2822500"/>
              <a:ext cx="28000" cy="99450"/>
            </a:xfrm>
            <a:custGeom>
              <a:avLst/>
              <a:gdLst/>
              <a:ahLst/>
              <a:cxnLst/>
              <a:rect l="l" t="t" r="r" b="b"/>
              <a:pathLst>
                <a:path w="1120" h="3978" extrusionOk="0">
                  <a:moveTo>
                    <a:pt x="882" y="1"/>
                  </a:moveTo>
                  <a:lnTo>
                    <a:pt x="1" y="191"/>
                  </a:lnTo>
                  <a:cubicBezTo>
                    <a:pt x="144" y="810"/>
                    <a:pt x="215" y="1453"/>
                    <a:pt x="215" y="2108"/>
                  </a:cubicBezTo>
                  <a:cubicBezTo>
                    <a:pt x="215" y="2679"/>
                    <a:pt x="167" y="3239"/>
                    <a:pt x="60" y="3787"/>
                  </a:cubicBezTo>
                  <a:lnTo>
                    <a:pt x="941" y="3977"/>
                  </a:lnTo>
                  <a:cubicBezTo>
                    <a:pt x="1060" y="3370"/>
                    <a:pt x="1120" y="2751"/>
                    <a:pt x="1120" y="2108"/>
                  </a:cubicBezTo>
                  <a:cubicBezTo>
                    <a:pt x="1120" y="1382"/>
                    <a:pt x="1037" y="679"/>
                    <a:pt x="882" y="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98"/>
            <p:cNvSpPr/>
            <p:nvPr/>
          </p:nvSpPr>
          <p:spPr>
            <a:xfrm>
              <a:off x="3758800" y="2638250"/>
              <a:ext cx="96750" cy="28000"/>
            </a:xfrm>
            <a:custGeom>
              <a:avLst/>
              <a:gdLst/>
              <a:ahLst/>
              <a:cxnLst/>
              <a:rect l="l" t="t" r="r" b="b"/>
              <a:pathLst>
                <a:path w="3870" h="1120" extrusionOk="0">
                  <a:moveTo>
                    <a:pt x="2108" y="1"/>
                  </a:moveTo>
                  <a:cubicBezTo>
                    <a:pt x="1381" y="1"/>
                    <a:pt x="679" y="84"/>
                    <a:pt x="0" y="239"/>
                  </a:cubicBezTo>
                  <a:lnTo>
                    <a:pt x="179" y="1120"/>
                  </a:lnTo>
                  <a:cubicBezTo>
                    <a:pt x="798" y="977"/>
                    <a:pt x="1453" y="905"/>
                    <a:pt x="2108" y="905"/>
                  </a:cubicBezTo>
                  <a:cubicBezTo>
                    <a:pt x="2643" y="905"/>
                    <a:pt x="3179" y="953"/>
                    <a:pt x="3679" y="1048"/>
                  </a:cubicBezTo>
                  <a:lnTo>
                    <a:pt x="3870" y="167"/>
                  </a:lnTo>
                  <a:cubicBezTo>
                    <a:pt x="3298" y="60"/>
                    <a:pt x="2715" y="1"/>
                    <a:pt x="2108" y="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98"/>
            <p:cNvSpPr/>
            <p:nvPr/>
          </p:nvSpPr>
          <p:spPr>
            <a:xfrm>
              <a:off x="3757900" y="3083850"/>
              <a:ext cx="99450" cy="28300"/>
            </a:xfrm>
            <a:custGeom>
              <a:avLst/>
              <a:gdLst/>
              <a:ahLst/>
              <a:cxnLst/>
              <a:rect l="l" t="t" r="r" b="b"/>
              <a:pathLst>
                <a:path w="3978" h="1132" extrusionOk="0">
                  <a:moveTo>
                    <a:pt x="191" y="0"/>
                  </a:moveTo>
                  <a:lnTo>
                    <a:pt x="0" y="881"/>
                  </a:lnTo>
                  <a:cubicBezTo>
                    <a:pt x="691" y="1048"/>
                    <a:pt x="1405" y="1131"/>
                    <a:pt x="2144" y="1131"/>
                  </a:cubicBezTo>
                  <a:cubicBezTo>
                    <a:pt x="2775" y="1131"/>
                    <a:pt x="3382" y="1072"/>
                    <a:pt x="3977" y="953"/>
                  </a:cubicBezTo>
                  <a:lnTo>
                    <a:pt x="3787" y="72"/>
                  </a:lnTo>
                  <a:cubicBezTo>
                    <a:pt x="3263" y="179"/>
                    <a:pt x="2703" y="226"/>
                    <a:pt x="2144" y="226"/>
                  </a:cubicBezTo>
                  <a:cubicBezTo>
                    <a:pt x="1477" y="226"/>
                    <a:pt x="822" y="155"/>
                    <a:pt x="191" y="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98"/>
            <p:cNvSpPr/>
            <p:nvPr/>
          </p:nvSpPr>
          <p:spPr>
            <a:xfrm>
              <a:off x="3586750" y="2717125"/>
              <a:ext cx="65200" cy="90525"/>
            </a:xfrm>
            <a:custGeom>
              <a:avLst/>
              <a:gdLst/>
              <a:ahLst/>
              <a:cxnLst/>
              <a:rect l="l" t="t" r="r" b="b"/>
              <a:pathLst>
                <a:path w="2608" h="3621" extrusionOk="0">
                  <a:moveTo>
                    <a:pt x="1941" y="1"/>
                  </a:moveTo>
                  <a:cubicBezTo>
                    <a:pt x="1084" y="965"/>
                    <a:pt x="417" y="2096"/>
                    <a:pt x="0" y="3334"/>
                  </a:cubicBezTo>
                  <a:lnTo>
                    <a:pt x="858" y="3620"/>
                  </a:lnTo>
                  <a:cubicBezTo>
                    <a:pt x="1227" y="2489"/>
                    <a:pt x="1834" y="1477"/>
                    <a:pt x="2608" y="608"/>
                  </a:cubicBezTo>
                  <a:lnTo>
                    <a:pt x="1941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98"/>
            <p:cNvSpPr/>
            <p:nvPr/>
          </p:nvSpPr>
          <p:spPr>
            <a:xfrm>
              <a:off x="3875475" y="3035025"/>
              <a:ext cx="93775" cy="66400"/>
            </a:xfrm>
            <a:custGeom>
              <a:avLst/>
              <a:gdLst/>
              <a:ahLst/>
              <a:cxnLst/>
              <a:rect l="l" t="t" r="r" b="b"/>
              <a:pathLst>
                <a:path w="3751" h="2656" extrusionOk="0">
                  <a:moveTo>
                    <a:pt x="3144" y="1"/>
                  </a:moveTo>
                  <a:cubicBezTo>
                    <a:pt x="2251" y="810"/>
                    <a:pt x="1179" y="1429"/>
                    <a:pt x="0" y="1798"/>
                  </a:cubicBezTo>
                  <a:lnTo>
                    <a:pt x="274" y="2656"/>
                  </a:lnTo>
                  <a:cubicBezTo>
                    <a:pt x="1572" y="2239"/>
                    <a:pt x="2763" y="1560"/>
                    <a:pt x="3751" y="679"/>
                  </a:cubicBezTo>
                  <a:lnTo>
                    <a:pt x="3144" y="1"/>
                  </a:ln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98"/>
            <p:cNvSpPr/>
            <p:nvPr/>
          </p:nvSpPr>
          <p:spPr>
            <a:xfrm>
              <a:off x="3650150" y="3031750"/>
              <a:ext cx="91700" cy="67600"/>
            </a:xfrm>
            <a:custGeom>
              <a:avLst/>
              <a:gdLst/>
              <a:ahLst/>
              <a:cxnLst/>
              <a:rect l="l" t="t" r="r" b="b"/>
              <a:pathLst>
                <a:path w="3668" h="2704" extrusionOk="0">
                  <a:moveTo>
                    <a:pt x="596" y="1"/>
                  </a:moveTo>
                  <a:lnTo>
                    <a:pt x="0" y="667"/>
                  </a:lnTo>
                  <a:cubicBezTo>
                    <a:pt x="965" y="1572"/>
                    <a:pt x="2120" y="2275"/>
                    <a:pt x="3394" y="2703"/>
                  </a:cubicBezTo>
                  <a:lnTo>
                    <a:pt x="3667" y="1846"/>
                  </a:lnTo>
                  <a:cubicBezTo>
                    <a:pt x="2513" y="1453"/>
                    <a:pt x="1477" y="810"/>
                    <a:pt x="596" y="1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98"/>
            <p:cNvSpPr/>
            <p:nvPr/>
          </p:nvSpPr>
          <p:spPr>
            <a:xfrm>
              <a:off x="3584950" y="2938000"/>
              <a:ext cx="64625" cy="92575"/>
            </a:xfrm>
            <a:custGeom>
              <a:avLst/>
              <a:gdLst/>
              <a:ahLst/>
              <a:cxnLst/>
              <a:rect l="l" t="t" r="r" b="b"/>
              <a:pathLst>
                <a:path w="2585" h="3703" extrusionOk="0">
                  <a:moveTo>
                    <a:pt x="870" y="0"/>
                  </a:moveTo>
                  <a:lnTo>
                    <a:pt x="1" y="274"/>
                  </a:lnTo>
                  <a:cubicBezTo>
                    <a:pt x="406" y="1548"/>
                    <a:pt x="1061" y="2715"/>
                    <a:pt x="1918" y="3703"/>
                  </a:cubicBezTo>
                  <a:lnTo>
                    <a:pt x="2585" y="3096"/>
                  </a:lnTo>
                  <a:cubicBezTo>
                    <a:pt x="1811" y="2203"/>
                    <a:pt x="1215" y="1155"/>
                    <a:pt x="870" y="0"/>
                  </a:cubicBezTo>
                  <a:close/>
                </a:path>
              </a:pathLst>
            </a:custGeom>
            <a:solidFill>
              <a:schemeClr val="lt2">
                <a:alpha val="575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" name="Google Shape;3412;p9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GROWTH</a:t>
            </a:r>
            <a:endParaRPr/>
          </a:p>
        </p:txBody>
      </p:sp>
      <p:pic>
        <p:nvPicPr>
          <p:cNvPr id="3413" name="Google Shape;3413;p99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2747" y="1222425"/>
            <a:ext cx="4023050" cy="2846175"/>
          </a:xfrm>
          <a:prstGeom prst="rect">
            <a:avLst/>
          </a:prstGeom>
          <a:noFill/>
          <a:ln>
            <a:noFill/>
          </a:ln>
        </p:spPr>
      </p:pic>
      <p:sp>
        <p:nvSpPr>
          <p:cNvPr id="3414" name="Google Shape;3414;p99"/>
          <p:cNvSpPr txBox="1"/>
          <p:nvPr/>
        </p:nvSpPr>
        <p:spPr>
          <a:xfrm>
            <a:off x="1132975" y="4102300"/>
            <a:ext cx="3753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To modify this graph, click on it, follow the link, change the data and paste the new graph here</a:t>
            </a:r>
            <a:endParaRPr sz="1200"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415" name="Google Shape;3415;p99"/>
          <p:cNvSpPr/>
          <p:nvPr/>
        </p:nvSpPr>
        <p:spPr>
          <a:xfrm>
            <a:off x="5713185" y="2265963"/>
            <a:ext cx="138600" cy="138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6" name="Google Shape;3416;p99"/>
          <p:cNvSpPr/>
          <p:nvPr/>
        </p:nvSpPr>
        <p:spPr>
          <a:xfrm>
            <a:off x="5713185" y="3404438"/>
            <a:ext cx="138600" cy="138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7" name="Google Shape;3417;p99"/>
          <p:cNvSpPr txBox="1"/>
          <p:nvPr/>
        </p:nvSpPr>
        <p:spPr>
          <a:xfrm>
            <a:off x="6019353" y="1979763"/>
            <a:ext cx="20085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Jupiter is a gas giant and the biggest planet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418" name="Google Shape;3418;p99"/>
          <p:cNvSpPr txBox="1"/>
          <p:nvPr/>
        </p:nvSpPr>
        <p:spPr>
          <a:xfrm>
            <a:off x="6019353" y="3118238"/>
            <a:ext cx="20085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Mercury is the closest planet to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3419" name="Google Shape;3419;p99"/>
          <p:cNvCxnSpPr>
            <a:stCxn id="3415" idx="4"/>
            <a:endCxn id="3416" idx="0"/>
          </p:cNvCxnSpPr>
          <p:nvPr/>
        </p:nvCxnSpPr>
        <p:spPr>
          <a:xfrm>
            <a:off x="5782485" y="2404563"/>
            <a:ext cx="0" cy="999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20" name="Google Shape;3420;p99"/>
          <p:cNvSpPr/>
          <p:nvPr/>
        </p:nvSpPr>
        <p:spPr>
          <a:xfrm>
            <a:off x="5749175" y="2301975"/>
            <a:ext cx="66600" cy="66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1" name="Google Shape;3421;p99"/>
          <p:cNvSpPr/>
          <p:nvPr/>
        </p:nvSpPr>
        <p:spPr>
          <a:xfrm>
            <a:off x="5749175" y="3440475"/>
            <a:ext cx="66600" cy="66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5"/>
          <p:cNvSpPr txBox="1">
            <a:spLocks noGrp="1"/>
          </p:cNvSpPr>
          <p:nvPr>
            <p:ph type="title" idx="2"/>
          </p:nvPr>
        </p:nvSpPr>
        <p:spPr>
          <a:xfrm flipH="1">
            <a:off x="4849175" y="1811775"/>
            <a:ext cx="1408200" cy="99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30" name="Google Shape;430;p55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sp>
        <p:nvSpPr>
          <p:cNvPr id="431" name="Google Shape;431;p55"/>
          <p:cNvSpPr txBox="1">
            <a:spLocks noGrp="1"/>
          </p:cNvSpPr>
          <p:nvPr>
            <p:ph type="subTitle" idx="1"/>
          </p:nvPr>
        </p:nvSpPr>
        <p:spPr>
          <a:xfrm>
            <a:off x="4849175" y="3290550"/>
            <a:ext cx="2095500" cy="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6" name="Google Shape;3426;p100"/>
          <p:cNvSpPr/>
          <p:nvPr/>
        </p:nvSpPr>
        <p:spPr>
          <a:xfrm>
            <a:off x="1050227" y="2663863"/>
            <a:ext cx="666000" cy="666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7" name="Google Shape;3427;p100"/>
          <p:cNvSpPr/>
          <p:nvPr/>
        </p:nvSpPr>
        <p:spPr>
          <a:xfrm>
            <a:off x="1050214" y="1517727"/>
            <a:ext cx="666000" cy="66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8" name="Google Shape;3428;p10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GROWTH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29" name="Google Shape;3429;p100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6650" y="1352925"/>
            <a:ext cx="3930525" cy="2430351"/>
          </a:xfrm>
          <a:prstGeom prst="rect">
            <a:avLst/>
          </a:prstGeom>
          <a:noFill/>
          <a:ln>
            <a:noFill/>
          </a:ln>
        </p:spPr>
      </p:pic>
      <p:sp>
        <p:nvSpPr>
          <p:cNvPr id="3430" name="Google Shape;3430;p100"/>
          <p:cNvSpPr txBox="1"/>
          <p:nvPr/>
        </p:nvSpPr>
        <p:spPr>
          <a:xfrm>
            <a:off x="4303062" y="3653850"/>
            <a:ext cx="37377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To modify this graph, click on it, follow the link, change the data and paste the resulting graph here</a:t>
            </a:r>
            <a:endParaRPr sz="1200">
              <a:solidFill>
                <a:schemeClr val="lt2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3431" name="Google Shape;3431;p100"/>
          <p:cNvSpPr txBox="1"/>
          <p:nvPr/>
        </p:nvSpPr>
        <p:spPr>
          <a:xfrm>
            <a:off x="1722938" y="2104525"/>
            <a:ext cx="2074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Neptune is the farthest planet from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432" name="Google Shape;3432;p100"/>
          <p:cNvSpPr txBox="1"/>
          <p:nvPr/>
        </p:nvSpPr>
        <p:spPr>
          <a:xfrm>
            <a:off x="1722938" y="3254275"/>
            <a:ext cx="20748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It’s the biggest planet in the Solar System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433" name="Google Shape;3433;p100"/>
          <p:cNvSpPr txBox="1"/>
          <p:nvPr/>
        </p:nvSpPr>
        <p:spPr>
          <a:xfrm>
            <a:off x="1722938" y="1648375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NEPTUNE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434" name="Google Shape;3434;p100"/>
          <p:cNvSpPr txBox="1"/>
          <p:nvPr/>
        </p:nvSpPr>
        <p:spPr>
          <a:xfrm>
            <a:off x="1722938" y="279815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JUPITER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3435" name="Google Shape;3435;p100"/>
          <p:cNvCxnSpPr/>
          <p:nvPr/>
        </p:nvCxnSpPr>
        <p:spPr>
          <a:xfrm>
            <a:off x="779825" y="1965050"/>
            <a:ext cx="2400" cy="12285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436" name="Google Shape;3436;p100"/>
          <p:cNvGrpSpPr/>
          <p:nvPr/>
        </p:nvGrpSpPr>
        <p:grpSpPr>
          <a:xfrm>
            <a:off x="1191150" y="1658664"/>
            <a:ext cx="384133" cy="384133"/>
            <a:chOff x="1190625" y="238125"/>
            <a:chExt cx="5219200" cy="5219200"/>
          </a:xfrm>
        </p:grpSpPr>
        <p:sp>
          <p:nvSpPr>
            <p:cNvPr id="3437" name="Google Shape;3437;p100"/>
            <p:cNvSpPr/>
            <p:nvPr/>
          </p:nvSpPr>
          <p:spPr>
            <a:xfrm>
              <a:off x="2812625" y="2607125"/>
              <a:ext cx="458350" cy="459150"/>
            </a:xfrm>
            <a:custGeom>
              <a:avLst/>
              <a:gdLst/>
              <a:ahLst/>
              <a:cxnLst/>
              <a:rect l="l" t="t" r="r" b="b"/>
              <a:pathLst>
                <a:path w="18334" h="18366" extrusionOk="0">
                  <a:moveTo>
                    <a:pt x="9167" y="6133"/>
                  </a:moveTo>
                  <a:cubicBezTo>
                    <a:pt x="10831" y="6133"/>
                    <a:pt x="12201" y="7503"/>
                    <a:pt x="12201" y="9200"/>
                  </a:cubicBezTo>
                  <a:cubicBezTo>
                    <a:pt x="12201" y="10896"/>
                    <a:pt x="10831" y="12266"/>
                    <a:pt x="9167" y="12266"/>
                  </a:cubicBezTo>
                  <a:cubicBezTo>
                    <a:pt x="7471" y="12266"/>
                    <a:pt x="6101" y="10896"/>
                    <a:pt x="6101" y="9200"/>
                  </a:cubicBezTo>
                  <a:cubicBezTo>
                    <a:pt x="6101" y="7503"/>
                    <a:pt x="7471" y="6133"/>
                    <a:pt x="9167" y="6133"/>
                  </a:cubicBezTo>
                  <a:close/>
                  <a:moveTo>
                    <a:pt x="9167" y="1"/>
                  </a:moveTo>
                  <a:cubicBezTo>
                    <a:pt x="4111" y="1"/>
                    <a:pt x="1" y="4111"/>
                    <a:pt x="1" y="9200"/>
                  </a:cubicBezTo>
                  <a:cubicBezTo>
                    <a:pt x="1" y="14256"/>
                    <a:pt x="4111" y="18366"/>
                    <a:pt x="9167" y="18366"/>
                  </a:cubicBezTo>
                  <a:cubicBezTo>
                    <a:pt x="14223" y="18366"/>
                    <a:pt x="18333" y="14256"/>
                    <a:pt x="18333" y="9200"/>
                  </a:cubicBezTo>
                  <a:cubicBezTo>
                    <a:pt x="18333" y="4111"/>
                    <a:pt x="1422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00"/>
            <p:cNvSpPr/>
            <p:nvPr/>
          </p:nvSpPr>
          <p:spPr>
            <a:xfrm>
              <a:off x="1915600" y="2607125"/>
              <a:ext cx="458325" cy="459150"/>
            </a:xfrm>
            <a:custGeom>
              <a:avLst/>
              <a:gdLst/>
              <a:ahLst/>
              <a:cxnLst/>
              <a:rect l="l" t="t" r="r" b="b"/>
              <a:pathLst>
                <a:path w="18333" h="18366" extrusionOk="0">
                  <a:moveTo>
                    <a:pt x="9166" y="6133"/>
                  </a:moveTo>
                  <a:cubicBezTo>
                    <a:pt x="10830" y="6133"/>
                    <a:pt x="12200" y="7503"/>
                    <a:pt x="12200" y="9200"/>
                  </a:cubicBezTo>
                  <a:cubicBezTo>
                    <a:pt x="12200" y="10896"/>
                    <a:pt x="10830" y="12266"/>
                    <a:pt x="9166" y="12266"/>
                  </a:cubicBezTo>
                  <a:cubicBezTo>
                    <a:pt x="7470" y="12266"/>
                    <a:pt x="6133" y="10896"/>
                    <a:pt x="6133" y="9200"/>
                  </a:cubicBezTo>
                  <a:cubicBezTo>
                    <a:pt x="6133" y="7503"/>
                    <a:pt x="7470" y="6133"/>
                    <a:pt x="9166" y="6133"/>
                  </a:cubicBezTo>
                  <a:close/>
                  <a:moveTo>
                    <a:pt x="9166" y="1"/>
                  </a:moveTo>
                  <a:cubicBezTo>
                    <a:pt x="4110" y="1"/>
                    <a:pt x="0" y="4111"/>
                    <a:pt x="0" y="9200"/>
                  </a:cubicBezTo>
                  <a:cubicBezTo>
                    <a:pt x="0" y="14256"/>
                    <a:pt x="4110" y="18366"/>
                    <a:pt x="9166" y="18366"/>
                  </a:cubicBezTo>
                  <a:cubicBezTo>
                    <a:pt x="14222" y="18366"/>
                    <a:pt x="18332" y="14256"/>
                    <a:pt x="18332" y="9200"/>
                  </a:cubicBezTo>
                  <a:cubicBezTo>
                    <a:pt x="18332" y="4111"/>
                    <a:pt x="14222" y="1"/>
                    <a:pt x="9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00"/>
            <p:cNvSpPr/>
            <p:nvPr/>
          </p:nvSpPr>
          <p:spPr>
            <a:xfrm>
              <a:off x="1190625" y="967975"/>
              <a:ext cx="2803700" cy="4489350"/>
            </a:xfrm>
            <a:custGeom>
              <a:avLst/>
              <a:gdLst/>
              <a:ahLst/>
              <a:cxnLst/>
              <a:rect l="l" t="t" r="r" b="b"/>
              <a:pathLst>
                <a:path w="112148" h="179574" extrusionOk="0">
                  <a:moveTo>
                    <a:pt x="72416" y="9819"/>
                  </a:moveTo>
                  <a:cubicBezTo>
                    <a:pt x="76233" y="11646"/>
                    <a:pt x="79756" y="14125"/>
                    <a:pt x="82822" y="17191"/>
                  </a:cubicBezTo>
                  <a:cubicBezTo>
                    <a:pt x="86508" y="20910"/>
                    <a:pt x="89346" y="25249"/>
                    <a:pt x="91238" y="29946"/>
                  </a:cubicBezTo>
                  <a:lnTo>
                    <a:pt x="83376" y="29946"/>
                  </a:lnTo>
                  <a:cubicBezTo>
                    <a:pt x="81713" y="29946"/>
                    <a:pt x="80343" y="31316"/>
                    <a:pt x="80343" y="33012"/>
                  </a:cubicBezTo>
                  <a:lnTo>
                    <a:pt x="80343" y="42276"/>
                  </a:lnTo>
                  <a:lnTo>
                    <a:pt x="72416" y="42276"/>
                  </a:lnTo>
                  <a:lnTo>
                    <a:pt x="72416" y="9819"/>
                  </a:lnTo>
                  <a:close/>
                  <a:moveTo>
                    <a:pt x="12135" y="67981"/>
                  </a:moveTo>
                  <a:lnTo>
                    <a:pt x="12135" y="81518"/>
                  </a:lnTo>
                  <a:cubicBezTo>
                    <a:pt x="8742" y="81126"/>
                    <a:pt x="6100" y="78256"/>
                    <a:pt x="6100" y="74766"/>
                  </a:cubicBezTo>
                  <a:cubicBezTo>
                    <a:pt x="6100" y="71275"/>
                    <a:pt x="8742" y="68372"/>
                    <a:pt x="12135" y="67981"/>
                  </a:cubicBezTo>
                  <a:close/>
                  <a:moveTo>
                    <a:pt x="100013" y="67981"/>
                  </a:moveTo>
                  <a:cubicBezTo>
                    <a:pt x="103405" y="68372"/>
                    <a:pt x="106047" y="71275"/>
                    <a:pt x="106047" y="74766"/>
                  </a:cubicBezTo>
                  <a:cubicBezTo>
                    <a:pt x="106047" y="78256"/>
                    <a:pt x="103405" y="81126"/>
                    <a:pt x="100013" y="81518"/>
                  </a:cubicBezTo>
                  <a:lnTo>
                    <a:pt x="100013" y="67981"/>
                  </a:lnTo>
                  <a:close/>
                  <a:moveTo>
                    <a:pt x="41460" y="106733"/>
                  </a:moveTo>
                  <a:lnTo>
                    <a:pt x="41460" y="122097"/>
                  </a:lnTo>
                  <a:lnTo>
                    <a:pt x="38100" y="122097"/>
                  </a:lnTo>
                  <a:lnTo>
                    <a:pt x="36241" y="117237"/>
                  </a:lnTo>
                  <a:cubicBezTo>
                    <a:pt x="35784" y="116062"/>
                    <a:pt x="34675" y="115279"/>
                    <a:pt x="33403" y="115279"/>
                  </a:cubicBezTo>
                  <a:lnTo>
                    <a:pt x="26357" y="115279"/>
                  </a:lnTo>
                  <a:lnTo>
                    <a:pt x="24139" y="106733"/>
                  </a:lnTo>
                  <a:close/>
                  <a:moveTo>
                    <a:pt x="88008" y="106733"/>
                  </a:moveTo>
                  <a:lnTo>
                    <a:pt x="85823" y="115279"/>
                  </a:lnTo>
                  <a:lnTo>
                    <a:pt x="78777" y="115279"/>
                  </a:lnTo>
                  <a:cubicBezTo>
                    <a:pt x="77505" y="115279"/>
                    <a:pt x="76363" y="116062"/>
                    <a:pt x="75906" y="117237"/>
                  </a:cubicBezTo>
                  <a:lnTo>
                    <a:pt x="74047" y="122097"/>
                  </a:lnTo>
                  <a:lnTo>
                    <a:pt x="70687" y="122097"/>
                  </a:lnTo>
                  <a:lnTo>
                    <a:pt x="70687" y="106733"/>
                  </a:lnTo>
                  <a:close/>
                  <a:moveTo>
                    <a:pt x="56074" y="6133"/>
                  </a:moveTo>
                  <a:cubicBezTo>
                    <a:pt x="59596" y="6133"/>
                    <a:pt x="63022" y="6590"/>
                    <a:pt x="66316" y="7503"/>
                  </a:cubicBezTo>
                  <a:lnTo>
                    <a:pt x="66316" y="45342"/>
                  </a:lnTo>
                  <a:cubicBezTo>
                    <a:pt x="66316" y="47006"/>
                    <a:pt x="67686" y="48376"/>
                    <a:pt x="69350" y="48376"/>
                  </a:cubicBezTo>
                  <a:lnTo>
                    <a:pt x="83376" y="48376"/>
                  </a:lnTo>
                  <a:cubicBezTo>
                    <a:pt x="85073" y="48376"/>
                    <a:pt x="86443" y="47006"/>
                    <a:pt x="86443" y="45342"/>
                  </a:cubicBezTo>
                  <a:lnTo>
                    <a:pt x="86443" y="36078"/>
                  </a:lnTo>
                  <a:lnTo>
                    <a:pt x="93097" y="36078"/>
                  </a:lnTo>
                  <a:cubicBezTo>
                    <a:pt x="93619" y="38655"/>
                    <a:pt x="93913" y="41298"/>
                    <a:pt x="93913" y="43972"/>
                  </a:cubicBezTo>
                  <a:lnTo>
                    <a:pt x="93913" y="83997"/>
                  </a:lnTo>
                  <a:lnTo>
                    <a:pt x="89607" y="100600"/>
                  </a:lnTo>
                  <a:lnTo>
                    <a:pt x="67621" y="100600"/>
                  </a:lnTo>
                  <a:cubicBezTo>
                    <a:pt x="65925" y="100600"/>
                    <a:pt x="64555" y="101970"/>
                    <a:pt x="64555" y="103667"/>
                  </a:cubicBezTo>
                  <a:lnTo>
                    <a:pt x="64555" y="125163"/>
                  </a:lnTo>
                  <a:cubicBezTo>
                    <a:pt x="64555" y="126859"/>
                    <a:pt x="65925" y="128229"/>
                    <a:pt x="67621" y="128229"/>
                  </a:cubicBezTo>
                  <a:lnTo>
                    <a:pt x="71731" y="128229"/>
                  </a:lnTo>
                  <a:lnTo>
                    <a:pt x="69937" y="132927"/>
                  </a:lnTo>
                  <a:cubicBezTo>
                    <a:pt x="65957" y="135928"/>
                    <a:pt x="61097" y="137559"/>
                    <a:pt x="56106" y="137559"/>
                  </a:cubicBezTo>
                  <a:lnTo>
                    <a:pt x="56041" y="137559"/>
                  </a:lnTo>
                  <a:cubicBezTo>
                    <a:pt x="51050" y="137559"/>
                    <a:pt x="46190" y="135928"/>
                    <a:pt x="42210" y="132927"/>
                  </a:cubicBezTo>
                  <a:lnTo>
                    <a:pt x="40449" y="128229"/>
                  </a:lnTo>
                  <a:lnTo>
                    <a:pt x="44526" y="128229"/>
                  </a:lnTo>
                  <a:cubicBezTo>
                    <a:pt x="46222" y="128229"/>
                    <a:pt x="47592" y="126859"/>
                    <a:pt x="47592" y="125163"/>
                  </a:cubicBezTo>
                  <a:lnTo>
                    <a:pt x="47592" y="103667"/>
                  </a:lnTo>
                  <a:cubicBezTo>
                    <a:pt x="47592" y="101970"/>
                    <a:pt x="46222" y="100600"/>
                    <a:pt x="44526" y="100600"/>
                  </a:cubicBezTo>
                  <a:lnTo>
                    <a:pt x="22540" y="100600"/>
                  </a:lnTo>
                  <a:lnTo>
                    <a:pt x="18235" y="83997"/>
                  </a:lnTo>
                  <a:lnTo>
                    <a:pt x="18235" y="43972"/>
                  </a:lnTo>
                  <a:cubicBezTo>
                    <a:pt x="18235" y="41298"/>
                    <a:pt x="18528" y="38655"/>
                    <a:pt x="19083" y="36078"/>
                  </a:cubicBezTo>
                  <a:lnTo>
                    <a:pt x="25704" y="36078"/>
                  </a:lnTo>
                  <a:lnTo>
                    <a:pt x="25704" y="45342"/>
                  </a:lnTo>
                  <a:cubicBezTo>
                    <a:pt x="25704" y="47006"/>
                    <a:pt x="27074" y="48376"/>
                    <a:pt x="28771" y="48376"/>
                  </a:cubicBezTo>
                  <a:lnTo>
                    <a:pt x="42797" y="48376"/>
                  </a:lnTo>
                  <a:cubicBezTo>
                    <a:pt x="44493" y="48376"/>
                    <a:pt x="45864" y="47006"/>
                    <a:pt x="45864" y="45342"/>
                  </a:cubicBezTo>
                  <a:lnTo>
                    <a:pt x="45864" y="34317"/>
                  </a:lnTo>
                  <a:cubicBezTo>
                    <a:pt x="45864" y="32621"/>
                    <a:pt x="44493" y="31251"/>
                    <a:pt x="42797" y="31251"/>
                  </a:cubicBezTo>
                  <a:cubicBezTo>
                    <a:pt x="41101" y="31251"/>
                    <a:pt x="39731" y="32621"/>
                    <a:pt x="39731" y="34317"/>
                  </a:cubicBezTo>
                  <a:lnTo>
                    <a:pt x="39731" y="42276"/>
                  </a:lnTo>
                  <a:lnTo>
                    <a:pt x="31837" y="42276"/>
                  </a:lnTo>
                  <a:lnTo>
                    <a:pt x="31837" y="33012"/>
                  </a:lnTo>
                  <a:cubicBezTo>
                    <a:pt x="31837" y="31316"/>
                    <a:pt x="30467" y="29946"/>
                    <a:pt x="28771" y="29946"/>
                  </a:cubicBezTo>
                  <a:lnTo>
                    <a:pt x="20909" y="29946"/>
                  </a:lnTo>
                  <a:cubicBezTo>
                    <a:pt x="22801" y="25249"/>
                    <a:pt x="25639" y="20910"/>
                    <a:pt x="29325" y="17191"/>
                  </a:cubicBezTo>
                  <a:cubicBezTo>
                    <a:pt x="32424" y="14125"/>
                    <a:pt x="35914" y="11646"/>
                    <a:pt x="39731" y="9819"/>
                  </a:cubicBezTo>
                  <a:lnTo>
                    <a:pt x="39731" y="20095"/>
                  </a:lnTo>
                  <a:cubicBezTo>
                    <a:pt x="39731" y="21791"/>
                    <a:pt x="41101" y="23161"/>
                    <a:pt x="42797" y="23161"/>
                  </a:cubicBezTo>
                  <a:cubicBezTo>
                    <a:pt x="44493" y="23161"/>
                    <a:pt x="45864" y="21791"/>
                    <a:pt x="45864" y="20095"/>
                  </a:cubicBezTo>
                  <a:lnTo>
                    <a:pt x="45864" y="7503"/>
                  </a:lnTo>
                  <a:cubicBezTo>
                    <a:pt x="49126" y="6590"/>
                    <a:pt x="52551" y="6133"/>
                    <a:pt x="56074" y="6133"/>
                  </a:cubicBezTo>
                  <a:close/>
                  <a:moveTo>
                    <a:pt x="63968" y="167341"/>
                  </a:moveTo>
                  <a:cubicBezTo>
                    <a:pt x="65664" y="167341"/>
                    <a:pt x="67034" y="168711"/>
                    <a:pt x="67034" y="170407"/>
                  </a:cubicBezTo>
                  <a:cubicBezTo>
                    <a:pt x="67034" y="172103"/>
                    <a:pt x="65664" y="173473"/>
                    <a:pt x="63968" y="173473"/>
                  </a:cubicBezTo>
                  <a:cubicBezTo>
                    <a:pt x="62304" y="173473"/>
                    <a:pt x="60901" y="172103"/>
                    <a:pt x="60901" y="170407"/>
                  </a:cubicBezTo>
                  <a:cubicBezTo>
                    <a:pt x="60901" y="168711"/>
                    <a:pt x="62304" y="167341"/>
                    <a:pt x="63968" y="167341"/>
                  </a:cubicBezTo>
                  <a:close/>
                  <a:moveTo>
                    <a:pt x="56074" y="1"/>
                  </a:moveTo>
                  <a:cubicBezTo>
                    <a:pt x="44330" y="1"/>
                    <a:pt x="33305" y="4568"/>
                    <a:pt x="25019" y="12886"/>
                  </a:cubicBezTo>
                  <a:cubicBezTo>
                    <a:pt x="16701" y="21171"/>
                    <a:pt x="12135" y="32229"/>
                    <a:pt x="12135" y="43972"/>
                  </a:cubicBezTo>
                  <a:lnTo>
                    <a:pt x="12135" y="61848"/>
                  </a:lnTo>
                  <a:cubicBezTo>
                    <a:pt x="5382" y="62272"/>
                    <a:pt x="0" y="67883"/>
                    <a:pt x="0" y="74766"/>
                  </a:cubicBezTo>
                  <a:cubicBezTo>
                    <a:pt x="0" y="81877"/>
                    <a:pt x="5774" y="87683"/>
                    <a:pt x="12885" y="87683"/>
                  </a:cubicBezTo>
                  <a:lnTo>
                    <a:pt x="21007" y="119096"/>
                  </a:lnTo>
                  <a:cubicBezTo>
                    <a:pt x="21366" y="120433"/>
                    <a:pt x="22573" y="121379"/>
                    <a:pt x="23976" y="121379"/>
                  </a:cubicBezTo>
                  <a:lnTo>
                    <a:pt x="31282" y="121379"/>
                  </a:lnTo>
                  <a:lnTo>
                    <a:pt x="36795" y="135895"/>
                  </a:lnTo>
                  <a:cubicBezTo>
                    <a:pt x="36991" y="136417"/>
                    <a:pt x="37317" y="136841"/>
                    <a:pt x="37741" y="137167"/>
                  </a:cubicBezTo>
                  <a:cubicBezTo>
                    <a:pt x="40579" y="139483"/>
                    <a:pt x="43808" y="141212"/>
                    <a:pt x="47234" y="142321"/>
                  </a:cubicBezTo>
                  <a:lnTo>
                    <a:pt x="47234" y="154130"/>
                  </a:lnTo>
                  <a:cubicBezTo>
                    <a:pt x="47234" y="154847"/>
                    <a:pt x="47495" y="155532"/>
                    <a:pt x="47951" y="156087"/>
                  </a:cubicBezTo>
                  <a:lnTo>
                    <a:pt x="56074" y="165742"/>
                  </a:lnTo>
                  <a:cubicBezTo>
                    <a:pt x="55258" y="167112"/>
                    <a:pt x="54801" y="168711"/>
                    <a:pt x="54801" y="170407"/>
                  </a:cubicBezTo>
                  <a:cubicBezTo>
                    <a:pt x="54801" y="175463"/>
                    <a:pt x="58911" y="179573"/>
                    <a:pt x="63968" y="179573"/>
                  </a:cubicBezTo>
                  <a:cubicBezTo>
                    <a:pt x="69056" y="179573"/>
                    <a:pt x="73166" y="175463"/>
                    <a:pt x="73166" y="170407"/>
                  </a:cubicBezTo>
                  <a:cubicBezTo>
                    <a:pt x="73166" y="165351"/>
                    <a:pt x="69056" y="161241"/>
                    <a:pt x="63968" y="161241"/>
                  </a:cubicBezTo>
                  <a:cubicBezTo>
                    <a:pt x="62858" y="161241"/>
                    <a:pt x="61749" y="161436"/>
                    <a:pt x="60771" y="161828"/>
                  </a:cubicBezTo>
                  <a:lnTo>
                    <a:pt x="53366" y="152988"/>
                  </a:lnTo>
                  <a:lnTo>
                    <a:pt x="53366" y="143561"/>
                  </a:lnTo>
                  <a:cubicBezTo>
                    <a:pt x="54247" y="143659"/>
                    <a:pt x="55160" y="143691"/>
                    <a:pt x="56041" y="143691"/>
                  </a:cubicBezTo>
                  <a:lnTo>
                    <a:pt x="56106" y="143691"/>
                  </a:lnTo>
                  <a:cubicBezTo>
                    <a:pt x="62761" y="143691"/>
                    <a:pt x="69252" y="141375"/>
                    <a:pt x="74406" y="137167"/>
                  </a:cubicBezTo>
                  <a:cubicBezTo>
                    <a:pt x="74830" y="136841"/>
                    <a:pt x="75156" y="136417"/>
                    <a:pt x="75352" y="135895"/>
                  </a:cubicBezTo>
                  <a:lnTo>
                    <a:pt x="80865" y="121379"/>
                  </a:lnTo>
                  <a:lnTo>
                    <a:pt x="88171" y="121379"/>
                  </a:lnTo>
                  <a:cubicBezTo>
                    <a:pt x="89574" y="121379"/>
                    <a:pt x="90781" y="120433"/>
                    <a:pt x="91140" y="119096"/>
                  </a:cubicBezTo>
                  <a:lnTo>
                    <a:pt x="99262" y="87683"/>
                  </a:lnTo>
                  <a:cubicBezTo>
                    <a:pt x="106373" y="87683"/>
                    <a:pt x="112147" y="81877"/>
                    <a:pt x="112147" y="74766"/>
                  </a:cubicBezTo>
                  <a:cubicBezTo>
                    <a:pt x="112147" y="67883"/>
                    <a:pt x="106765" y="62272"/>
                    <a:pt x="100013" y="61848"/>
                  </a:cubicBezTo>
                  <a:lnTo>
                    <a:pt x="100013" y="43972"/>
                  </a:lnTo>
                  <a:cubicBezTo>
                    <a:pt x="100013" y="32229"/>
                    <a:pt x="95446" y="21171"/>
                    <a:pt x="87160" y="12886"/>
                  </a:cubicBezTo>
                  <a:cubicBezTo>
                    <a:pt x="78842" y="4568"/>
                    <a:pt x="67817" y="1"/>
                    <a:pt x="56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00"/>
            <p:cNvSpPr/>
            <p:nvPr/>
          </p:nvSpPr>
          <p:spPr>
            <a:xfrm>
              <a:off x="2629150" y="238125"/>
              <a:ext cx="3002675" cy="580650"/>
            </a:xfrm>
            <a:custGeom>
              <a:avLst/>
              <a:gdLst/>
              <a:ahLst/>
              <a:cxnLst/>
              <a:rect l="l" t="t" r="r" b="b"/>
              <a:pathLst>
                <a:path w="120107" h="23226" extrusionOk="0">
                  <a:moveTo>
                    <a:pt x="10504" y="0"/>
                  </a:moveTo>
                  <a:cubicBezTo>
                    <a:pt x="4698" y="0"/>
                    <a:pt x="0" y="4730"/>
                    <a:pt x="0" y="10536"/>
                  </a:cubicBezTo>
                  <a:lnTo>
                    <a:pt x="0" y="20159"/>
                  </a:lnTo>
                  <a:cubicBezTo>
                    <a:pt x="0" y="21855"/>
                    <a:pt x="1370" y="23225"/>
                    <a:pt x="3034" y="23225"/>
                  </a:cubicBezTo>
                  <a:cubicBezTo>
                    <a:pt x="4730" y="23225"/>
                    <a:pt x="6100" y="21855"/>
                    <a:pt x="6100" y="20159"/>
                  </a:cubicBezTo>
                  <a:lnTo>
                    <a:pt x="6100" y="10536"/>
                  </a:lnTo>
                  <a:cubicBezTo>
                    <a:pt x="6100" y="8090"/>
                    <a:pt x="8090" y="6133"/>
                    <a:pt x="10504" y="6133"/>
                  </a:cubicBezTo>
                  <a:lnTo>
                    <a:pt x="117041" y="6133"/>
                  </a:lnTo>
                  <a:cubicBezTo>
                    <a:pt x="118737" y="6133"/>
                    <a:pt x="120107" y="4763"/>
                    <a:pt x="120107" y="3066"/>
                  </a:cubicBezTo>
                  <a:cubicBezTo>
                    <a:pt x="120107" y="1370"/>
                    <a:pt x="118737" y="0"/>
                    <a:pt x="117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00"/>
            <p:cNvSpPr/>
            <p:nvPr/>
          </p:nvSpPr>
          <p:spPr>
            <a:xfrm>
              <a:off x="3770025" y="238125"/>
              <a:ext cx="2639800" cy="5219200"/>
            </a:xfrm>
            <a:custGeom>
              <a:avLst/>
              <a:gdLst/>
              <a:ahLst/>
              <a:cxnLst/>
              <a:rect l="l" t="t" r="r" b="b"/>
              <a:pathLst>
                <a:path w="105592" h="208768" extrusionOk="0">
                  <a:moveTo>
                    <a:pt x="42994" y="196535"/>
                  </a:moveTo>
                  <a:cubicBezTo>
                    <a:pt x="44690" y="196535"/>
                    <a:pt x="46060" y="197905"/>
                    <a:pt x="46060" y="199601"/>
                  </a:cubicBezTo>
                  <a:cubicBezTo>
                    <a:pt x="46060" y="201297"/>
                    <a:pt x="44690" y="202667"/>
                    <a:pt x="42994" y="202667"/>
                  </a:cubicBezTo>
                  <a:cubicBezTo>
                    <a:pt x="41330" y="202667"/>
                    <a:pt x="39927" y="201297"/>
                    <a:pt x="39927" y="199601"/>
                  </a:cubicBezTo>
                  <a:cubicBezTo>
                    <a:pt x="39927" y="197905"/>
                    <a:pt x="41330" y="196535"/>
                    <a:pt x="42994" y="196535"/>
                  </a:cubicBezTo>
                  <a:close/>
                  <a:moveTo>
                    <a:pt x="85660" y="0"/>
                  </a:moveTo>
                  <a:cubicBezTo>
                    <a:pt x="83964" y="0"/>
                    <a:pt x="82594" y="1370"/>
                    <a:pt x="82594" y="3066"/>
                  </a:cubicBezTo>
                  <a:cubicBezTo>
                    <a:pt x="82594" y="4763"/>
                    <a:pt x="83964" y="6133"/>
                    <a:pt x="85660" y="6133"/>
                  </a:cubicBezTo>
                  <a:lnTo>
                    <a:pt x="95055" y="6133"/>
                  </a:lnTo>
                  <a:cubicBezTo>
                    <a:pt x="97501" y="6133"/>
                    <a:pt x="99491" y="8090"/>
                    <a:pt x="99491" y="10536"/>
                  </a:cubicBezTo>
                  <a:lnTo>
                    <a:pt x="99491" y="118541"/>
                  </a:lnTo>
                  <a:cubicBezTo>
                    <a:pt x="99491" y="120987"/>
                    <a:pt x="97501" y="122977"/>
                    <a:pt x="95055" y="122977"/>
                  </a:cubicBezTo>
                  <a:lnTo>
                    <a:pt x="42048" y="122977"/>
                  </a:lnTo>
                  <a:cubicBezTo>
                    <a:pt x="41102" y="122977"/>
                    <a:pt x="40221" y="123401"/>
                    <a:pt x="39666" y="124119"/>
                  </a:cubicBezTo>
                  <a:lnTo>
                    <a:pt x="25901" y="141374"/>
                  </a:lnTo>
                  <a:lnTo>
                    <a:pt x="12135" y="124119"/>
                  </a:lnTo>
                  <a:cubicBezTo>
                    <a:pt x="11581" y="123401"/>
                    <a:pt x="10700" y="122977"/>
                    <a:pt x="9754" y="122977"/>
                  </a:cubicBezTo>
                  <a:lnTo>
                    <a:pt x="3067" y="122977"/>
                  </a:lnTo>
                  <a:cubicBezTo>
                    <a:pt x="1371" y="122977"/>
                    <a:pt x="1" y="124314"/>
                    <a:pt x="1" y="126011"/>
                  </a:cubicBezTo>
                  <a:cubicBezTo>
                    <a:pt x="1" y="127707"/>
                    <a:pt x="1371" y="129077"/>
                    <a:pt x="3067" y="129077"/>
                  </a:cubicBezTo>
                  <a:lnTo>
                    <a:pt x="8286" y="129077"/>
                  </a:lnTo>
                  <a:lnTo>
                    <a:pt x="23520" y="148192"/>
                  </a:lnTo>
                  <a:cubicBezTo>
                    <a:pt x="24074" y="148910"/>
                    <a:pt x="24955" y="149334"/>
                    <a:pt x="25901" y="149334"/>
                  </a:cubicBezTo>
                  <a:cubicBezTo>
                    <a:pt x="26847" y="149334"/>
                    <a:pt x="27728" y="148910"/>
                    <a:pt x="28282" y="148192"/>
                  </a:cubicBezTo>
                  <a:lnTo>
                    <a:pt x="43516" y="129077"/>
                  </a:lnTo>
                  <a:lnTo>
                    <a:pt x="53628" y="129077"/>
                  </a:lnTo>
                  <a:lnTo>
                    <a:pt x="53628" y="182182"/>
                  </a:lnTo>
                  <a:lnTo>
                    <a:pt x="46223" y="191022"/>
                  </a:lnTo>
                  <a:cubicBezTo>
                    <a:pt x="45212" y="190630"/>
                    <a:pt x="44135" y="190435"/>
                    <a:pt x="42994" y="190435"/>
                  </a:cubicBezTo>
                  <a:cubicBezTo>
                    <a:pt x="37938" y="190435"/>
                    <a:pt x="33827" y="194545"/>
                    <a:pt x="33827" y="199601"/>
                  </a:cubicBezTo>
                  <a:cubicBezTo>
                    <a:pt x="33827" y="204657"/>
                    <a:pt x="37938" y="208767"/>
                    <a:pt x="42994" y="208767"/>
                  </a:cubicBezTo>
                  <a:cubicBezTo>
                    <a:pt x="48082" y="208767"/>
                    <a:pt x="52192" y="204657"/>
                    <a:pt x="52192" y="199601"/>
                  </a:cubicBezTo>
                  <a:cubicBezTo>
                    <a:pt x="52192" y="197905"/>
                    <a:pt x="51736" y="196306"/>
                    <a:pt x="50920" y="194936"/>
                  </a:cubicBezTo>
                  <a:lnTo>
                    <a:pt x="59043" y="185281"/>
                  </a:lnTo>
                  <a:cubicBezTo>
                    <a:pt x="59499" y="184726"/>
                    <a:pt x="59760" y="184041"/>
                    <a:pt x="59760" y="183324"/>
                  </a:cubicBezTo>
                  <a:lnTo>
                    <a:pt x="59760" y="129077"/>
                  </a:lnTo>
                  <a:lnTo>
                    <a:pt x="95055" y="129077"/>
                  </a:lnTo>
                  <a:cubicBezTo>
                    <a:pt x="100861" y="129077"/>
                    <a:pt x="105591" y="124347"/>
                    <a:pt x="105591" y="118541"/>
                  </a:cubicBezTo>
                  <a:lnTo>
                    <a:pt x="105591" y="10536"/>
                  </a:lnTo>
                  <a:cubicBezTo>
                    <a:pt x="105591" y="4730"/>
                    <a:pt x="100861" y="0"/>
                    <a:pt x="950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00"/>
            <p:cNvSpPr/>
            <p:nvPr/>
          </p:nvSpPr>
          <p:spPr>
            <a:xfrm>
              <a:off x="5850350" y="599375"/>
              <a:ext cx="153350" cy="714400"/>
            </a:xfrm>
            <a:custGeom>
              <a:avLst/>
              <a:gdLst/>
              <a:ahLst/>
              <a:cxnLst/>
              <a:rect l="l" t="t" r="r" b="b"/>
              <a:pathLst>
                <a:path w="6134" h="28576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25509"/>
                  </a:lnTo>
                  <a:cubicBezTo>
                    <a:pt x="1" y="27206"/>
                    <a:pt x="1371" y="28576"/>
                    <a:pt x="3067" y="28576"/>
                  </a:cubicBezTo>
                  <a:cubicBezTo>
                    <a:pt x="4763" y="28576"/>
                    <a:pt x="6133" y="27206"/>
                    <a:pt x="6133" y="25509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00"/>
            <p:cNvSpPr/>
            <p:nvPr/>
          </p:nvSpPr>
          <p:spPr>
            <a:xfrm>
              <a:off x="5238750" y="599375"/>
              <a:ext cx="459125" cy="714400"/>
            </a:xfrm>
            <a:custGeom>
              <a:avLst/>
              <a:gdLst/>
              <a:ahLst/>
              <a:cxnLst/>
              <a:rect l="l" t="t" r="r" b="b"/>
              <a:pathLst>
                <a:path w="18365" h="28576" extrusionOk="0">
                  <a:moveTo>
                    <a:pt x="12232" y="6133"/>
                  </a:moveTo>
                  <a:lnTo>
                    <a:pt x="12232" y="22476"/>
                  </a:lnTo>
                  <a:lnTo>
                    <a:pt x="6133" y="22476"/>
                  </a:lnTo>
                  <a:lnTo>
                    <a:pt x="6133" y="6133"/>
                  </a:lnTo>
                  <a:close/>
                  <a:moveTo>
                    <a:pt x="3066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25509"/>
                  </a:lnTo>
                  <a:cubicBezTo>
                    <a:pt x="0" y="27206"/>
                    <a:pt x="1370" y="28576"/>
                    <a:pt x="3066" y="28576"/>
                  </a:cubicBezTo>
                  <a:lnTo>
                    <a:pt x="15299" y="28576"/>
                  </a:lnTo>
                  <a:cubicBezTo>
                    <a:pt x="16995" y="28576"/>
                    <a:pt x="18365" y="27206"/>
                    <a:pt x="18365" y="25509"/>
                  </a:cubicBezTo>
                  <a:lnTo>
                    <a:pt x="18365" y="3067"/>
                  </a:lnTo>
                  <a:cubicBezTo>
                    <a:pt x="18365" y="1371"/>
                    <a:pt x="16995" y="1"/>
                    <a:pt x="15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00"/>
            <p:cNvSpPr/>
            <p:nvPr/>
          </p:nvSpPr>
          <p:spPr>
            <a:xfrm>
              <a:off x="4932925" y="599375"/>
              <a:ext cx="153350" cy="714400"/>
            </a:xfrm>
            <a:custGeom>
              <a:avLst/>
              <a:gdLst/>
              <a:ahLst/>
              <a:cxnLst/>
              <a:rect l="l" t="t" r="r" b="b"/>
              <a:pathLst>
                <a:path w="6134" h="28576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25509"/>
                  </a:lnTo>
                  <a:cubicBezTo>
                    <a:pt x="1" y="27206"/>
                    <a:pt x="1371" y="28576"/>
                    <a:pt x="3067" y="28576"/>
                  </a:cubicBezTo>
                  <a:cubicBezTo>
                    <a:pt x="4763" y="28576"/>
                    <a:pt x="6133" y="27206"/>
                    <a:pt x="6133" y="25509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00"/>
            <p:cNvSpPr/>
            <p:nvPr/>
          </p:nvSpPr>
          <p:spPr>
            <a:xfrm>
              <a:off x="4321300" y="599375"/>
              <a:ext cx="459150" cy="714400"/>
            </a:xfrm>
            <a:custGeom>
              <a:avLst/>
              <a:gdLst/>
              <a:ahLst/>
              <a:cxnLst/>
              <a:rect l="l" t="t" r="r" b="b"/>
              <a:pathLst>
                <a:path w="18366" h="28576" extrusionOk="0">
                  <a:moveTo>
                    <a:pt x="12233" y="6133"/>
                  </a:moveTo>
                  <a:lnTo>
                    <a:pt x="12233" y="22476"/>
                  </a:lnTo>
                  <a:lnTo>
                    <a:pt x="6133" y="22476"/>
                  </a:lnTo>
                  <a:lnTo>
                    <a:pt x="6133" y="6133"/>
                  </a:lnTo>
                  <a:close/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25509"/>
                  </a:lnTo>
                  <a:cubicBezTo>
                    <a:pt x="1" y="27206"/>
                    <a:pt x="1371" y="28576"/>
                    <a:pt x="3067" y="28576"/>
                  </a:cubicBezTo>
                  <a:lnTo>
                    <a:pt x="15299" y="28576"/>
                  </a:lnTo>
                  <a:cubicBezTo>
                    <a:pt x="16996" y="28576"/>
                    <a:pt x="18366" y="27206"/>
                    <a:pt x="18366" y="25509"/>
                  </a:cubicBezTo>
                  <a:lnTo>
                    <a:pt x="18366" y="3067"/>
                  </a:lnTo>
                  <a:cubicBezTo>
                    <a:pt x="18366" y="1371"/>
                    <a:pt x="16996" y="1"/>
                    <a:pt x="15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00"/>
            <p:cNvSpPr/>
            <p:nvPr/>
          </p:nvSpPr>
          <p:spPr>
            <a:xfrm>
              <a:off x="5544550" y="1467075"/>
              <a:ext cx="459150" cy="714400"/>
            </a:xfrm>
            <a:custGeom>
              <a:avLst/>
              <a:gdLst/>
              <a:ahLst/>
              <a:cxnLst/>
              <a:rect l="l" t="t" r="r" b="b"/>
              <a:pathLst>
                <a:path w="18366" h="28576" extrusionOk="0">
                  <a:moveTo>
                    <a:pt x="12233" y="6100"/>
                  </a:moveTo>
                  <a:lnTo>
                    <a:pt x="12233" y="22443"/>
                  </a:lnTo>
                  <a:lnTo>
                    <a:pt x="6133" y="22443"/>
                  </a:lnTo>
                  <a:lnTo>
                    <a:pt x="6133" y="6100"/>
                  </a:lnTo>
                  <a:close/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25509"/>
                  </a:lnTo>
                  <a:cubicBezTo>
                    <a:pt x="0" y="27205"/>
                    <a:pt x="1370" y="28575"/>
                    <a:pt x="3067" y="28575"/>
                  </a:cubicBezTo>
                  <a:lnTo>
                    <a:pt x="15299" y="28575"/>
                  </a:lnTo>
                  <a:cubicBezTo>
                    <a:pt x="16995" y="28575"/>
                    <a:pt x="18365" y="27205"/>
                    <a:pt x="18365" y="25509"/>
                  </a:cubicBezTo>
                  <a:lnTo>
                    <a:pt x="18365" y="3066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00"/>
            <p:cNvSpPr/>
            <p:nvPr/>
          </p:nvSpPr>
          <p:spPr>
            <a:xfrm>
              <a:off x="5238750" y="1467075"/>
              <a:ext cx="153325" cy="714400"/>
            </a:xfrm>
            <a:custGeom>
              <a:avLst/>
              <a:gdLst/>
              <a:ahLst/>
              <a:cxnLst/>
              <a:rect l="l" t="t" r="r" b="b"/>
              <a:pathLst>
                <a:path w="6133" h="28576" extrusionOk="0">
                  <a:moveTo>
                    <a:pt x="3066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25509"/>
                  </a:lnTo>
                  <a:cubicBezTo>
                    <a:pt x="0" y="27205"/>
                    <a:pt x="1370" y="28575"/>
                    <a:pt x="3066" y="28575"/>
                  </a:cubicBezTo>
                  <a:cubicBezTo>
                    <a:pt x="4763" y="28575"/>
                    <a:pt x="6133" y="27205"/>
                    <a:pt x="6133" y="25509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00"/>
            <p:cNvSpPr/>
            <p:nvPr/>
          </p:nvSpPr>
          <p:spPr>
            <a:xfrm>
              <a:off x="4322125" y="1467075"/>
              <a:ext cx="152525" cy="714400"/>
            </a:xfrm>
            <a:custGeom>
              <a:avLst/>
              <a:gdLst/>
              <a:ahLst/>
              <a:cxnLst/>
              <a:rect l="l" t="t" r="r" b="b"/>
              <a:pathLst>
                <a:path w="6101" h="28576" extrusionOk="0">
                  <a:moveTo>
                    <a:pt x="3034" y="0"/>
                  </a:moveTo>
                  <a:cubicBezTo>
                    <a:pt x="1338" y="0"/>
                    <a:pt x="0" y="1370"/>
                    <a:pt x="0" y="3066"/>
                  </a:cubicBezTo>
                  <a:lnTo>
                    <a:pt x="0" y="25509"/>
                  </a:lnTo>
                  <a:cubicBezTo>
                    <a:pt x="0" y="27205"/>
                    <a:pt x="1338" y="28575"/>
                    <a:pt x="3034" y="28575"/>
                  </a:cubicBezTo>
                  <a:cubicBezTo>
                    <a:pt x="4730" y="28575"/>
                    <a:pt x="6100" y="27205"/>
                    <a:pt x="6100" y="25509"/>
                  </a:cubicBezTo>
                  <a:lnTo>
                    <a:pt x="6100" y="3066"/>
                  </a:lnTo>
                  <a:cubicBezTo>
                    <a:pt x="6100" y="1370"/>
                    <a:pt x="4730" y="0"/>
                    <a:pt x="3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00"/>
            <p:cNvSpPr/>
            <p:nvPr/>
          </p:nvSpPr>
          <p:spPr>
            <a:xfrm>
              <a:off x="4016300" y="1467075"/>
              <a:ext cx="152525" cy="714400"/>
            </a:xfrm>
            <a:custGeom>
              <a:avLst/>
              <a:gdLst/>
              <a:ahLst/>
              <a:cxnLst/>
              <a:rect l="l" t="t" r="r" b="b"/>
              <a:pathLst>
                <a:path w="6101" h="28576" extrusionOk="0">
                  <a:moveTo>
                    <a:pt x="3034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25509"/>
                  </a:lnTo>
                  <a:cubicBezTo>
                    <a:pt x="1" y="27205"/>
                    <a:pt x="1371" y="28575"/>
                    <a:pt x="3034" y="28575"/>
                  </a:cubicBezTo>
                  <a:cubicBezTo>
                    <a:pt x="4731" y="28575"/>
                    <a:pt x="6101" y="27205"/>
                    <a:pt x="6101" y="25509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00"/>
            <p:cNvSpPr/>
            <p:nvPr/>
          </p:nvSpPr>
          <p:spPr>
            <a:xfrm>
              <a:off x="4627125" y="1467075"/>
              <a:ext cx="459150" cy="714400"/>
            </a:xfrm>
            <a:custGeom>
              <a:avLst/>
              <a:gdLst/>
              <a:ahLst/>
              <a:cxnLst/>
              <a:rect l="l" t="t" r="r" b="b"/>
              <a:pathLst>
                <a:path w="18366" h="28576" extrusionOk="0">
                  <a:moveTo>
                    <a:pt x="12233" y="6100"/>
                  </a:moveTo>
                  <a:lnTo>
                    <a:pt x="12233" y="22443"/>
                  </a:lnTo>
                  <a:lnTo>
                    <a:pt x="6133" y="22443"/>
                  </a:lnTo>
                  <a:lnTo>
                    <a:pt x="6133" y="6100"/>
                  </a:lnTo>
                  <a:close/>
                  <a:moveTo>
                    <a:pt x="3066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25509"/>
                  </a:lnTo>
                  <a:cubicBezTo>
                    <a:pt x="0" y="27205"/>
                    <a:pt x="1370" y="28575"/>
                    <a:pt x="3066" y="28575"/>
                  </a:cubicBezTo>
                  <a:lnTo>
                    <a:pt x="15299" y="28575"/>
                  </a:lnTo>
                  <a:cubicBezTo>
                    <a:pt x="16995" y="28575"/>
                    <a:pt x="18365" y="27205"/>
                    <a:pt x="18365" y="25509"/>
                  </a:cubicBezTo>
                  <a:lnTo>
                    <a:pt x="18365" y="3066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00"/>
            <p:cNvSpPr/>
            <p:nvPr/>
          </p:nvSpPr>
          <p:spPr>
            <a:xfrm>
              <a:off x="5850350" y="2333950"/>
              <a:ext cx="153350" cy="714400"/>
            </a:xfrm>
            <a:custGeom>
              <a:avLst/>
              <a:gdLst/>
              <a:ahLst/>
              <a:cxnLst/>
              <a:rect l="l" t="t" r="r" b="b"/>
              <a:pathLst>
                <a:path w="6134" h="28576" extrusionOk="0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25509"/>
                  </a:lnTo>
                  <a:cubicBezTo>
                    <a:pt x="1" y="27205"/>
                    <a:pt x="1371" y="28575"/>
                    <a:pt x="3067" y="28575"/>
                  </a:cubicBezTo>
                  <a:cubicBezTo>
                    <a:pt x="4763" y="28575"/>
                    <a:pt x="6133" y="27205"/>
                    <a:pt x="6133" y="25509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00"/>
            <p:cNvSpPr/>
            <p:nvPr/>
          </p:nvSpPr>
          <p:spPr>
            <a:xfrm>
              <a:off x="4932925" y="2333950"/>
              <a:ext cx="153350" cy="714400"/>
            </a:xfrm>
            <a:custGeom>
              <a:avLst/>
              <a:gdLst/>
              <a:ahLst/>
              <a:cxnLst/>
              <a:rect l="l" t="t" r="r" b="b"/>
              <a:pathLst>
                <a:path w="6134" h="28576" extrusionOk="0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25509"/>
                  </a:lnTo>
                  <a:cubicBezTo>
                    <a:pt x="1" y="27205"/>
                    <a:pt x="1371" y="28575"/>
                    <a:pt x="3067" y="28575"/>
                  </a:cubicBezTo>
                  <a:cubicBezTo>
                    <a:pt x="4763" y="28575"/>
                    <a:pt x="6133" y="27205"/>
                    <a:pt x="6133" y="25509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00"/>
            <p:cNvSpPr/>
            <p:nvPr/>
          </p:nvSpPr>
          <p:spPr>
            <a:xfrm>
              <a:off x="4627125" y="2333950"/>
              <a:ext cx="153325" cy="714400"/>
            </a:xfrm>
            <a:custGeom>
              <a:avLst/>
              <a:gdLst/>
              <a:ahLst/>
              <a:cxnLst/>
              <a:rect l="l" t="t" r="r" b="b"/>
              <a:pathLst>
                <a:path w="6133" h="28576" extrusionOk="0">
                  <a:moveTo>
                    <a:pt x="3066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25509"/>
                  </a:lnTo>
                  <a:cubicBezTo>
                    <a:pt x="0" y="27205"/>
                    <a:pt x="1370" y="28575"/>
                    <a:pt x="3066" y="28575"/>
                  </a:cubicBezTo>
                  <a:cubicBezTo>
                    <a:pt x="4763" y="28575"/>
                    <a:pt x="6133" y="27205"/>
                    <a:pt x="6133" y="25509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00"/>
            <p:cNvSpPr/>
            <p:nvPr/>
          </p:nvSpPr>
          <p:spPr>
            <a:xfrm>
              <a:off x="5238750" y="2333950"/>
              <a:ext cx="459125" cy="714400"/>
            </a:xfrm>
            <a:custGeom>
              <a:avLst/>
              <a:gdLst/>
              <a:ahLst/>
              <a:cxnLst/>
              <a:rect l="l" t="t" r="r" b="b"/>
              <a:pathLst>
                <a:path w="18365" h="28576" extrusionOk="0">
                  <a:moveTo>
                    <a:pt x="12232" y="6133"/>
                  </a:moveTo>
                  <a:lnTo>
                    <a:pt x="12232" y="22475"/>
                  </a:lnTo>
                  <a:lnTo>
                    <a:pt x="6133" y="22475"/>
                  </a:lnTo>
                  <a:lnTo>
                    <a:pt x="6133" y="6133"/>
                  </a:lnTo>
                  <a:close/>
                  <a:moveTo>
                    <a:pt x="3066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25509"/>
                  </a:lnTo>
                  <a:cubicBezTo>
                    <a:pt x="0" y="27205"/>
                    <a:pt x="1370" y="28575"/>
                    <a:pt x="3066" y="28575"/>
                  </a:cubicBezTo>
                  <a:lnTo>
                    <a:pt x="15299" y="28575"/>
                  </a:lnTo>
                  <a:cubicBezTo>
                    <a:pt x="16995" y="28575"/>
                    <a:pt x="18365" y="27205"/>
                    <a:pt x="18365" y="25509"/>
                  </a:cubicBezTo>
                  <a:lnTo>
                    <a:pt x="18365" y="3066"/>
                  </a:lnTo>
                  <a:cubicBezTo>
                    <a:pt x="18365" y="1370"/>
                    <a:pt x="16995" y="0"/>
                    <a:pt x="152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00"/>
            <p:cNvSpPr/>
            <p:nvPr/>
          </p:nvSpPr>
          <p:spPr>
            <a:xfrm>
              <a:off x="4016300" y="2333950"/>
              <a:ext cx="458350" cy="714400"/>
            </a:xfrm>
            <a:custGeom>
              <a:avLst/>
              <a:gdLst/>
              <a:ahLst/>
              <a:cxnLst/>
              <a:rect l="l" t="t" r="r" b="b"/>
              <a:pathLst>
                <a:path w="18334" h="28576" extrusionOk="0">
                  <a:moveTo>
                    <a:pt x="3034" y="0"/>
                  </a:moveTo>
                  <a:cubicBezTo>
                    <a:pt x="1371" y="0"/>
                    <a:pt x="1" y="1370"/>
                    <a:pt x="1" y="3066"/>
                  </a:cubicBezTo>
                  <a:cubicBezTo>
                    <a:pt x="1" y="4763"/>
                    <a:pt x="1371" y="6133"/>
                    <a:pt x="3034" y="6133"/>
                  </a:cubicBezTo>
                  <a:lnTo>
                    <a:pt x="12233" y="6133"/>
                  </a:lnTo>
                  <a:lnTo>
                    <a:pt x="12233" y="22475"/>
                  </a:lnTo>
                  <a:lnTo>
                    <a:pt x="7112" y="22475"/>
                  </a:lnTo>
                  <a:cubicBezTo>
                    <a:pt x="5448" y="22475"/>
                    <a:pt x="4078" y="23845"/>
                    <a:pt x="4078" y="25509"/>
                  </a:cubicBezTo>
                  <a:cubicBezTo>
                    <a:pt x="4078" y="27205"/>
                    <a:pt x="5448" y="28575"/>
                    <a:pt x="7112" y="28575"/>
                  </a:cubicBezTo>
                  <a:lnTo>
                    <a:pt x="15267" y="28575"/>
                  </a:lnTo>
                  <a:cubicBezTo>
                    <a:pt x="16963" y="28575"/>
                    <a:pt x="18333" y="27205"/>
                    <a:pt x="18333" y="25509"/>
                  </a:cubicBezTo>
                  <a:lnTo>
                    <a:pt x="18333" y="3066"/>
                  </a:lnTo>
                  <a:cubicBezTo>
                    <a:pt x="18333" y="1370"/>
                    <a:pt x="16963" y="0"/>
                    <a:pt x="15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00"/>
            <p:cNvSpPr/>
            <p:nvPr/>
          </p:nvSpPr>
          <p:spPr>
            <a:xfrm>
              <a:off x="3098875" y="600200"/>
              <a:ext cx="458325" cy="581475"/>
            </a:xfrm>
            <a:custGeom>
              <a:avLst/>
              <a:gdLst/>
              <a:ahLst/>
              <a:cxnLst/>
              <a:rect l="l" t="t" r="r" b="b"/>
              <a:pathLst>
                <a:path w="18333" h="23259" extrusionOk="0">
                  <a:moveTo>
                    <a:pt x="3034" y="0"/>
                  </a:moveTo>
                  <a:cubicBezTo>
                    <a:pt x="1371" y="0"/>
                    <a:pt x="0" y="1338"/>
                    <a:pt x="0" y="3034"/>
                  </a:cubicBezTo>
                  <a:lnTo>
                    <a:pt x="0" y="11776"/>
                  </a:lnTo>
                  <a:cubicBezTo>
                    <a:pt x="0" y="13472"/>
                    <a:pt x="1371" y="14842"/>
                    <a:pt x="3034" y="14842"/>
                  </a:cubicBezTo>
                  <a:cubicBezTo>
                    <a:pt x="4730" y="14842"/>
                    <a:pt x="6100" y="13472"/>
                    <a:pt x="6100" y="11776"/>
                  </a:cubicBezTo>
                  <a:lnTo>
                    <a:pt x="6100" y="6100"/>
                  </a:lnTo>
                  <a:lnTo>
                    <a:pt x="12233" y="6100"/>
                  </a:lnTo>
                  <a:lnTo>
                    <a:pt x="12233" y="20192"/>
                  </a:lnTo>
                  <a:cubicBezTo>
                    <a:pt x="12233" y="21888"/>
                    <a:pt x="13603" y="23258"/>
                    <a:pt x="15267" y="23258"/>
                  </a:cubicBezTo>
                  <a:cubicBezTo>
                    <a:pt x="16963" y="23258"/>
                    <a:pt x="18333" y="21888"/>
                    <a:pt x="18333" y="20192"/>
                  </a:cubicBezTo>
                  <a:lnTo>
                    <a:pt x="18333" y="3034"/>
                  </a:lnTo>
                  <a:cubicBezTo>
                    <a:pt x="18333" y="1338"/>
                    <a:pt x="16963" y="0"/>
                    <a:pt x="152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00"/>
            <p:cNvSpPr/>
            <p:nvPr/>
          </p:nvSpPr>
          <p:spPr>
            <a:xfrm>
              <a:off x="4016300" y="599375"/>
              <a:ext cx="152525" cy="714400"/>
            </a:xfrm>
            <a:custGeom>
              <a:avLst/>
              <a:gdLst/>
              <a:ahLst/>
              <a:cxnLst/>
              <a:rect l="l" t="t" r="r" b="b"/>
              <a:pathLst>
                <a:path w="6101" h="28576" extrusionOk="0">
                  <a:moveTo>
                    <a:pt x="3034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25509"/>
                  </a:lnTo>
                  <a:cubicBezTo>
                    <a:pt x="1" y="27206"/>
                    <a:pt x="1371" y="28576"/>
                    <a:pt x="3034" y="28576"/>
                  </a:cubicBezTo>
                  <a:cubicBezTo>
                    <a:pt x="4731" y="28576"/>
                    <a:pt x="6101" y="27206"/>
                    <a:pt x="6101" y="25509"/>
                  </a:cubicBezTo>
                  <a:lnTo>
                    <a:pt x="6101" y="3067"/>
                  </a:lnTo>
                  <a:cubicBezTo>
                    <a:pt x="6101" y="1371"/>
                    <a:pt x="4731" y="1"/>
                    <a:pt x="30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00"/>
            <p:cNvSpPr/>
            <p:nvPr/>
          </p:nvSpPr>
          <p:spPr>
            <a:xfrm>
              <a:off x="3710500" y="599375"/>
              <a:ext cx="152525" cy="714400"/>
            </a:xfrm>
            <a:custGeom>
              <a:avLst/>
              <a:gdLst/>
              <a:ahLst/>
              <a:cxnLst/>
              <a:rect l="l" t="t" r="r" b="b"/>
              <a:pathLst>
                <a:path w="6101" h="28576" extrusionOk="0">
                  <a:moveTo>
                    <a:pt x="3034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25509"/>
                  </a:lnTo>
                  <a:cubicBezTo>
                    <a:pt x="0" y="27206"/>
                    <a:pt x="1370" y="28576"/>
                    <a:pt x="3034" y="28576"/>
                  </a:cubicBezTo>
                  <a:cubicBezTo>
                    <a:pt x="4730" y="28576"/>
                    <a:pt x="6100" y="27206"/>
                    <a:pt x="6100" y="25509"/>
                  </a:cubicBezTo>
                  <a:lnTo>
                    <a:pt x="6100" y="3067"/>
                  </a:lnTo>
                  <a:cubicBezTo>
                    <a:pt x="6100" y="1371"/>
                    <a:pt x="4730" y="1"/>
                    <a:pt x="30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9" name="Google Shape;3459;p100"/>
          <p:cNvGrpSpPr/>
          <p:nvPr/>
        </p:nvGrpSpPr>
        <p:grpSpPr>
          <a:xfrm>
            <a:off x="1191150" y="2804810"/>
            <a:ext cx="384133" cy="384124"/>
            <a:chOff x="1190625" y="238250"/>
            <a:chExt cx="5219200" cy="5219075"/>
          </a:xfrm>
        </p:grpSpPr>
        <p:sp>
          <p:nvSpPr>
            <p:cNvPr id="3460" name="Google Shape;3460;p100"/>
            <p:cNvSpPr/>
            <p:nvPr/>
          </p:nvSpPr>
          <p:spPr>
            <a:xfrm>
              <a:off x="1190625" y="1012025"/>
              <a:ext cx="5219200" cy="4445300"/>
            </a:xfrm>
            <a:custGeom>
              <a:avLst/>
              <a:gdLst/>
              <a:ahLst/>
              <a:cxnLst/>
              <a:rect l="l" t="t" r="r" b="b"/>
              <a:pathLst>
                <a:path w="208768" h="177812" extrusionOk="0">
                  <a:moveTo>
                    <a:pt x="117888" y="144604"/>
                  </a:moveTo>
                  <a:lnTo>
                    <a:pt x="122618" y="159479"/>
                  </a:lnTo>
                  <a:lnTo>
                    <a:pt x="86149" y="159479"/>
                  </a:lnTo>
                  <a:lnTo>
                    <a:pt x="90879" y="144604"/>
                  </a:lnTo>
                  <a:close/>
                  <a:moveTo>
                    <a:pt x="29358" y="165611"/>
                  </a:moveTo>
                  <a:cubicBezTo>
                    <a:pt x="31054" y="165611"/>
                    <a:pt x="32424" y="166981"/>
                    <a:pt x="32424" y="168645"/>
                  </a:cubicBezTo>
                  <a:cubicBezTo>
                    <a:pt x="32424" y="170309"/>
                    <a:pt x="31054" y="171679"/>
                    <a:pt x="29358" y="171679"/>
                  </a:cubicBezTo>
                  <a:cubicBezTo>
                    <a:pt x="27694" y="171679"/>
                    <a:pt x="26324" y="170309"/>
                    <a:pt x="26324" y="168645"/>
                  </a:cubicBezTo>
                  <a:cubicBezTo>
                    <a:pt x="26324" y="166981"/>
                    <a:pt x="27694" y="165611"/>
                    <a:pt x="29358" y="165611"/>
                  </a:cubicBezTo>
                  <a:close/>
                  <a:moveTo>
                    <a:pt x="179409" y="165611"/>
                  </a:moveTo>
                  <a:cubicBezTo>
                    <a:pt x="181073" y="165611"/>
                    <a:pt x="182443" y="166981"/>
                    <a:pt x="182443" y="168645"/>
                  </a:cubicBezTo>
                  <a:cubicBezTo>
                    <a:pt x="182443" y="170309"/>
                    <a:pt x="181073" y="171679"/>
                    <a:pt x="179409" y="171679"/>
                  </a:cubicBezTo>
                  <a:cubicBezTo>
                    <a:pt x="177713" y="171679"/>
                    <a:pt x="176343" y="170309"/>
                    <a:pt x="176343" y="168645"/>
                  </a:cubicBezTo>
                  <a:cubicBezTo>
                    <a:pt x="176343" y="166981"/>
                    <a:pt x="177713" y="165611"/>
                    <a:pt x="179409" y="165611"/>
                  </a:cubicBezTo>
                  <a:close/>
                  <a:moveTo>
                    <a:pt x="8775" y="0"/>
                  </a:moveTo>
                  <a:cubicBezTo>
                    <a:pt x="3947" y="0"/>
                    <a:pt x="0" y="3947"/>
                    <a:pt x="0" y="8775"/>
                  </a:cubicBezTo>
                  <a:lnTo>
                    <a:pt x="0" y="135829"/>
                  </a:lnTo>
                  <a:cubicBezTo>
                    <a:pt x="0" y="140657"/>
                    <a:pt x="3947" y="144604"/>
                    <a:pt x="8775" y="144604"/>
                  </a:cubicBezTo>
                  <a:lnTo>
                    <a:pt x="26324" y="144604"/>
                  </a:lnTo>
                  <a:lnTo>
                    <a:pt x="26324" y="160001"/>
                  </a:lnTo>
                  <a:cubicBezTo>
                    <a:pt x="22769" y="161273"/>
                    <a:pt x="20192" y="164665"/>
                    <a:pt x="20192" y="168645"/>
                  </a:cubicBezTo>
                  <a:cubicBezTo>
                    <a:pt x="20192" y="173701"/>
                    <a:pt x="24302" y="177811"/>
                    <a:pt x="29358" y="177811"/>
                  </a:cubicBezTo>
                  <a:cubicBezTo>
                    <a:pt x="34414" y="177811"/>
                    <a:pt x="38557" y="173701"/>
                    <a:pt x="38557" y="168645"/>
                  </a:cubicBezTo>
                  <a:cubicBezTo>
                    <a:pt x="38557" y="164665"/>
                    <a:pt x="35980" y="161273"/>
                    <a:pt x="32424" y="160001"/>
                  </a:cubicBezTo>
                  <a:lnTo>
                    <a:pt x="32424" y="144604"/>
                  </a:lnTo>
                  <a:lnTo>
                    <a:pt x="84453" y="144604"/>
                  </a:lnTo>
                  <a:lnTo>
                    <a:pt x="79723" y="159479"/>
                  </a:lnTo>
                  <a:lnTo>
                    <a:pt x="71764" y="159479"/>
                  </a:lnTo>
                  <a:cubicBezTo>
                    <a:pt x="66708" y="159479"/>
                    <a:pt x="62598" y="163589"/>
                    <a:pt x="62598" y="168645"/>
                  </a:cubicBezTo>
                  <a:cubicBezTo>
                    <a:pt x="62598" y="173701"/>
                    <a:pt x="66708" y="177811"/>
                    <a:pt x="71764" y="177811"/>
                  </a:cubicBezTo>
                  <a:lnTo>
                    <a:pt x="110842" y="177811"/>
                  </a:lnTo>
                  <a:cubicBezTo>
                    <a:pt x="112539" y="177811"/>
                    <a:pt x="113909" y="176441"/>
                    <a:pt x="113909" y="174745"/>
                  </a:cubicBezTo>
                  <a:cubicBezTo>
                    <a:pt x="113909" y="173049"/>
                    <a:pt x="112539" y="171679"/>
                    <a:pt x="110842" y="171679"/>
                  </a:cubicBezTo>
                  <a:lnTo>
                    <a:pt x="71764" y="171679"/>
                  </a:lnTo>
                  <a:cubicBezTo>
                    <a:pt x="70067" y="171679"/>
                    <a:pt x="68697" y="170341"/>
                    <a:pt x="68697" y="168645"/>
                  </a:cubicBezTo>
                  <a:cubicBezTo>
                    <a:pt x="68697" y="166949"/>
                    <a:pt x="70067" y="165579"/>
                    <a:pt x="71764" y="165579"/>
                  </a:cubicBezTo>
                  <a:lnTo>
                    <a:pt x="137003" y="165579"/>
                  </a:lnTo>
                  <a:cubicBezTo>
                    <a:pt x="138700" y="165579"/>
                    <a:pt x="140070" y="166949"/>
                    <a:pt x="140070" y="168645"/>
                  </a:cubicBezTo>
                  <a:cubicBezTo>
                    <a:pt x="140070" y="170341"/>
                    <a:pt x="138700" y="171679"/>
                    <a:pt x="137003" y="171679"/>
                  </a:cubicBezTo>
                  <a:lnTo>
                    <a:pt x="125195" y="171679"/>
                  </a:lnTo>
                  <a:cubicBezTo>
                    <a:pt x="123499" y="171679"/>
                    <a:pt x="122129" y="173049"/>
                    <a:pt x="122129" y="174745"/>
                  </a:cubicBezTo>
                  <a:cubicBezTo>
                    <a:pt x="122129" y="176441"/>
                    <a:pt x="123499" y="177811"/>
                    <a:pt x="125195" y="177811"/>
                  </a:cubicBezTo>
                  <a:lnTo>
                    <a:pt x="137003" y="177811"/>
                  </a:lnTo>
                  <a:cubicBezTo>
                    <a:pt x="142060" y="177811"/>
                    <a:pt x="146170" y="173701"/>
                    <a:pt x="146170" y="168645"/>
                  </a:cubicBezTo>
                  <a:cubicBezTo>
                    <a:pt x="146170" y="163589"/>
                    <a:pt x="142060" y="159479"/>
                    <a:pt x="137003" y="159479"/>
                  </a:cubicBezTo>
                  <a:lnTo>
                    <a:pt x="129044" y="159479"/>
                  </a:lnTo>
                  <a:lnTo>
                    <a:pt x="124314" y="144604"/>
                  </a:lnTo>
                  <a:lnTo>
                    <a:pt x="176343" y="144604"/>
                  </a:lnTo>
                  <a:lnTo>
                    <a:pt x="176343" y="160001"/>
                  </a:lnTo>
                  <a:cubicBezTo>
                    <a:pt x="172787" y="161273"/>
                    <a:pt x="170210" y="164665"/>
                    <a:pt x="170210" y="168645"/>
                  </a:cubicBezTo>
                  <a:cubicBezTo>
                    <a:pt x="170210" y="173701"/>
                    <a:pt x="174353" y="177811"/>
                    <a:pt x="179409" y="177811"/>
                  </a:cubicBezTo>
                  <a:cubicBezTo>
                    <a:pt x="184465" y="177811"/>
                    <a:pt x="188575" y="173701"/>
                    <a:pt x="188575" y="168645"/>
                  </a:cubicBezTo>
                  <a:cubicBezTo>
                    <a:pt x="188575" y="164665"/>
                    <a:pt x="185998" y="161273"/>
                    <a:pt x="182443" y="160001"/>
                  </a:cubicBezTo>
                  <a:lnTo>
                    <a:pt x="182443" y="144604"/>
                  </a:lnTo>
                  <a:lnTo>
                    <a:pt x="199992" y="144604"/>
                  </a:lnTo>
                  <a:cubicBezTo>
                    <a:pt x="204820" y="144604"/>
                    <a:pt x="208767" y="140657"/>
                    <a:pt x="208767" y="135829"/>
                  </a:cubicBezTo>
                  <a:lnTo>
                    <a:pt x="208767" y="73395"/>
                  </a:lnTo>
                  <a:cubicBezTo>
                    <a:pt x="208767" y="71699"/>
                    <a:pt x="207397" y="70329"/>
                    <a:pt x="205701" y="70329"/>
                  </a:cubicBezTo>
                  <a:cubicBezTo>
                    <a:pt x="204005" y="70329"/>
                    <a:pt x="202635" y="71699"/>
                    <a:pt x="202635" y="73395"/>
                  </a:cubicBezTo>
                  <a:lnTo>
                    <a:pt x="202635" y="120563"/>
                  </a:lnTo>
                  <a:lnTo>
                    <a:pt x="47201" y="120563"/>
                  </a:lnTo>
                  <a:cubicBezTo>
                    <a:pt x="45505" y="120563"/>
                    <a:pt x="44135" y="121933"/>
                    <a:pt x="44135" y="123597"/>
                  </a:cubicBezTo>
                  <a:cubicBezTo>
                    <a:pt x="44135" y="125293"/>
                    <a:pt x="45505" y="126663"/>
                    <a:pt x="47201" y="126663"/>
                  </a:cubicBezTo>
                  <a:lnTo>
                    <a:pt x="202635" y="126663"/>
                  </a:lnTo>
                  <a:lnTo>
                    <a:pt x="202635" y="135829"/>
                  </a:lnTo>
                  <a:cubicBezTo>
                    <a:pt x="202635" y="137297"/>
                    <a:pt x="201460" y="138472"/>
                    <a:pt x="199992" y="138472"/>
                  </a:cubicBezTo>
                  <a:lnTo>
                    <a:pt x="8775" y="138472"/>
                  </a:lnTo>
                  <a:cubicBezTo>
                    <a:pt x="7307" y="138472"/>
                    <a:pt x="6133" y="137297"/>
                    <a:pt x="6133" y="135829"/>
                  </a:cubicBezTo>
                  <a:lnTo>
                    <a:pt x="6133" y="126663"/>
                  </a:lnTo>
                  <a:lnTo>
                    <a:pt x="33077" y="126663"/>
                  </a:lnTo>
                  <a:cubicBezTo>
                    <a:pt x="34740" y="126663"/>
                    <a:pt x="36110" y="125293"/>
                    <a:pt x="36110" y="123597"/>
                  </a:cubicBezTo>
                  <a:cubicBezTo>
                    <a:pt x="36110" y="121933"/>
                    <a:pt x="34740" y="120563"/>
                    <a:pt x="33077" y="120563"/>
                  </a:cubicBezTo>
                  <a:lnTo>
                    <a:pt x="6100" y="120563"/>
                  </a:lnTo>
                  <a:lnTo>
                    <a:pt x="6100" y="8775"/>
                  </a:lnTo>
                  <a:cubicBezTo>
                    <a:pt x="6100" y="7307"/>
                    <a:pt x="7307" y="6100"/>
                    <a:pt x="8775" y="6100"/>
                  </a:cubicBezTo>
                  <a:lnTo>
                    <a:pt x="17093" y="6100"/>
                  </a:lnTo>
                  <a:cubicBezTo>
                    <a:pt x="18756" y="6100"/>
                    <a:pt x="20126" y="4730"/>
                    <a:pt x="20126" y="3067"/>
                  </a:cubicBezTo>
                  <a:cubicBezTo>
                    <a:pt x="20126" y="1370"/>
                    <a:pt x="18756" y="0"/>
                    <a:pt x="17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00"/>
            <p:cNvSpPr/>
            <p:nvPr/>
          </p:nvSpPr>
          <p:spPr>
            <a:xfrm>
              <a:off x="5901725" y="1012025"/>
              <a:ext cx="508100" cy="1557625"/>
            </a:xfrm>
            <a:custGeom>
              <a:avLst/>
              <a:gdLst/>
              <a:ahLst/>
              <a:cxnLst/>
              <a:rect l="l" t="t" r="r" b="b"/>
              <a:pathLst>
                <a:path w="20324" h="62305" extrusionOk="0">
                  <a:moveTo>
                    <a:pt x="3067" y="0"/>
                  </a:moveTo>
                  <a:cubicBezTo>
                    <a:pt x="1371" y="0"/>
                    <a:pt x="1" y="1370"/>
                    <a:pt x="1" y="3067"/>
                  </a:cubicBezTo>
                  <a:cubicBezTo>
                    <a:pt x="1" y="4730"/>
                    <a:pt x="1371" y="6100"/>
                    <a:pt x="3067" y="6100"/>
                  </a:cubicBezTo>
                  <a:lnTo>
                    <a:pt x="11548" y="6100"/>
                  </a:lnTo>
                  <a:cubicBezTo>
                    <a:pt x="13016" y="6100"/>
                    <a:pt x="14191" y="7307"/>
                    <a:pt x="14191" y="8775"/>
                  </a:cubicBezTo>
                  <a:lnTo>
                    <a:pt x="14191" y="59271"/>
                  </a:lnTo>
                  <a:cubicBezTo>
                    <a:pt x="14191" y="60934"/>
                    <a:pt x="15561" y="62304"/>
                    <a:pt x="17257" y="62304"/>
                  </a:cubicBezTo>
                  <a:cubicBezTo>
                    <a:pt x="18953" y="62304"/>
                    <a:pt x="20323" y="60934"/>
                    <a:pt x="20323" y="59271"/>
                  </a:cubicBezTo>
                  <a:lnTo>
                    <a:pt x="20323" y="8775"/>
                  </a:lnTo>
                  <a:cubicBezTo>
                    <a:pt x="20323" y="3947"/>
                    <a:pt x="16376" y="0"/>
                    <a:pt x="11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00"/>
            <p:cNvSpPr/>
            <p:nvPr/>
          </p:nvSpPr>
          <p:spPr>
            <a:xfrm>
              <a:off x="4027725" y="243000"/>
              <a:ext cx="1410825" cy="921550"/>
            </a:xfrm>
            <a:custGeom>
              <a:avLst/>
              <a:gdLst/>
              <a:ahLst/>
              <a:cxnLst/>
              <a:rect l="l" t="t" r="r" b="b"/>
              <a:pathLst>
                <a:path w="56433" h="36862" extrusionOk="0">
                  <a:moveTo>
                    <a:pt x="28217" y="6133"/>
                  </a:moveTo>
                  <a:cubicBezTo>
                    <a:pt x="29913" y="6133"/>
                    <a:pt x="31283" y="7503"/>
                    <a:pt x="31283" y="9167"/>
                  </a:cubicBezTo>
                  <a:cubicBezTo>
                    <a:pt x="31283" y="10863"/>
                    <a:pt x="29913" y="12201"/>
                    <a:pt x="28217" y="12201"/>
                  </a:cubicBezTo>
                  <a:cubicBezTo>
                    <a:pt x="26520" y="12201"/>
                    <a:pt x="25150" y="10863"/>
                    <a:pt x="25150" y="9167"/>
                  </a:cubicBezTo>
                  <a:cubicBezTo>
                    <a:pt x="25150" y="7503"/>
                    <a:pt x="26520" y="6133"/>
                    <a:pt x="28217" y="6133"/>
                  </a:cubicBezTo>
                  <a:close/>
                  <a:moveTo>
                    <a:pt x="28217" y="1"/>
                  </a:moveTo>
                  <a:cubicBezTo>
                    <a:pt x="23161" y="1"/>
                    <a:pt x="19051" y="4111"/>
                    <a:pt x="19051" y="9167"/>
                  </a:cubicBezTo>
                  <a:cubicBezTo>
                    <a:pt x="19051" y="13147"/>
                    <a:pt x="21595" y="16539"/>
                    <a:pt x="25150" y="17811"/>
                  </a:cubicBezTo>
                  <a:lnTo>
                    <a:pt x="25150" y="30761"/>
                  </a:lnTo>
                  <a:lnTo>
                    <a:pt x="3067" y="30761"/>
                  </a:lnTo>
                  <a:cubicBezTo>
                    <a:pt x="1371" y="30761"/>
                    <a:pt x="1" y="32131"/>
                    <a:pt x="1" y="33828"/>
                  </a:cubicBezTo>
                  <a:cubicBezTo>
                    <a:pt x="1" y="35491"/>
                    <a:pt x="1371" y="36861"/>
                    <a:pt x="3067" y="36861"/>
                  </a:cubicBezTo>
                  <a:lnTo>
                    <a:pt x="53367" y="36861"/>
                  </a:lnTo>
                  <a:cubicBezTo>
                    <a:pt x="55063" y="36861"/>
                    <a:pt x="56433" y="35491"/>
                    <a:pt x="56433" y="33828"/>
                  </a:cubicBezTo>
                  <a:cubicBezTo>
                    <a:pt x="56433" y="32131"/>
                    <a:pt x="55063" y="30761"/>
                    <a:pt x="53367" y="30761"/>
                  </a:cubicBezTo>
                  <a:lnTo>
                    <a:pt x="31283" y="30761"/>
                  </a:lnTo>
                  <a:lnTo>
                    <a:pt x="31283" y="17811"/>
                  </a:lnTo>
                  <a:cubicBezTo>
                    <a:pt x="34839" y="16539"/>
                    <a:pt x="37383" y="13147"/>
                    <a:pt x="37383" y="9167"/>
                  </a:cubicBezTo>
                  <a:cubicBezTo>
                    <a:pt x="37383" y="4111"/>
                    <a:pt x="33273" y="1"/>
                    <a:pt x="282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00"/>
            <p:cNvSpPr/>
            <p:nvPr/>
          </p:nvSpPr>
          <p:spPr>
            <a:xfrm>
              <a:off x="2152075" y="243000"/>
              <a:ext cx="1421450" cy="921550"/>
            </a:xfrm>
            <a:custGeom>
              <a:avLst/>
              <a:gdLst/>
              <a:ahLst/>
              <a:cxnLst/>
              <a:rect l="l" t="t" r="r" b="b"/>
              <a:pathLst>
                <a:path w="56858" h="36862" extrusionOk="0">
                  <a:moveTo>
                    <a:pt x="28413" y="6133"/>
                  </a:moveTo>
                  <a:cubicBezTo>
                    <a:pt x="30109" y="6133"/>
                    <a:pt x="31479" y="7503"/>
                    <a:pt x="31479" y="9167"/>
                  </a:cubicBezTo>
                  <a:cubicBezTo>
                    <a:pt x="31479" y="10863"/>
                    <a:pt x="30109" y="12201"/>
                    <a:pt x="28413" y="12201"/>
                  </a:cubicBezTo>
                  <a:cubicBezTo>
                    <a:pt x="26749" y="12201"/>
                    <a:pt x="25379" y="10863"/>
                    <a:pt x="25379" y="9167"/>
                  </a:cubicBezTo>
                  <a:cubicBezTo>
                    <a:pt x="25379" y="7503"/>
                    <a:pt x="26749" y="6133"/>
                    <a:pt x="28413" y="6133"/>
                  </a:cubicBezTo>
                  <a:close/>
                  <a:moveTo>
                    <a:pt x="28413" y="1"/>
                  </a:moveTo>
                  <a:cubicBezTo>
                    <a:pt x="23357" y="1"/>
                    <a:pt x="19247" y="4111"/>
                    <a:pt x="19247" y="9167"/>
                  </a:cubicBezTo>
                  <a:cubicBezTo>
                    <a:pt x="19247" y="13147"/>
                    <a:pt x="21824" y="16539"/>
                    <a:pt x="25379" y="17811"/>
                  </a:cubicBezTo>
                  <a:lnTo>
                    <a:pt x="25379" y="30761"/>
                  </a:lnTo>
                  <a:lnTo>
                    <a:pt x="3067" y="30761"/>
                  </a:lnTo>
                  <a:cubicBezTo>
                    <a:pt x="1371" y="30761"/>
                    <a:pt x="1" y="32131"/>
                    <a:pt x="1" y="33828"/>
                  </a:cubicBezTo>
                  <a:cubicBezTo>
                    <a:pt x="1" y="35491"/>
                    <a:pt x="1371" y="36861"/>
                    <a:pt x="3067" y="36861"/>
                  </a:cubicBezTo>
                  <a:lnTo>
                    <a:pt x="53791" y="36861"/>
                  </a:lnTo>
                  <a:cubicBezTo>
                    <a:pt x="55487" y="36861"/>
                    <a:pt x="56857" y="35491"/>
                    <a:pt x="56857" y="33828"/>
                  </a:cubicBezTo>
                  <a:cubicBezTo>
                    <a:pt x="56857" y="32131"/>
                    <a:pt x="55487" y="30761"/>
                    <a:pt x="53791" y="30761"/>
                  </a:cubicBezTo>
                  <a:lnTo>
                    <a:pt x="31479" y="30761"/>
                  </a:lnTo>
                  <a:lnTo>
                    <a:pt x="31479" y="17811"/>
                  </a:lnTo>
                  <a:cubicBezTo>
                    <a:pt x="35035" y="16539"/>
                    <a:pt x="37612" y="13147"/>
                    <a:pt x="37612" y="9167"/>
                  </a:cubicBezTo>
                  <a:cubicBezTo>
                    <a:pt x="37612" y="4111"/>
                    <a:pt x="33469" y="1"/>
                    <a:pt x="284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00"/>
            <p:cNvSpPr/>
            <p:nvPr/>
          </p:nvSpPr>
          <p:spPr>
            <a:xfrm>
              <a:off x="3571050" y="243000"/>
              <a:ext cx="458325" cy="1495650"/>
            </a:xfrm>
            <a:custGeom>
              <a:avLst/>
              <a:gdLst/>
              <a:ahLst/>
              <a:cxnLst/>
              <a:rect l="l" t="t" r="r" b="b"/>
              <a:pathLst>
                <a:path w="18333" h="59826" extrusionOk="0">
                  <a:moveTo>
                    <a:pt x="9167" y="47626"/>
                  </a:moveTo>
                  <a:cubicBezTo>
                    <a:pt x="10863" y="47626"/>
                    <a:pt x="12233" y="48996"/>
                    <a:pt x="12233" y="50659"/>
                  </a:cubicBezTo>
                  <a:cubicBezTo>
                    <a:pt x="12233" y="52356"/>
                    <a:pt x="10863" y="53726"/>
                    <a:pt x="9167" y="53726"/>
                  </a:cubicBezTo>
                  <a:cubicBezTo>
                    <a:pt x="7470" y="53726"/>
                    <a:pt x="6100" y="52356"/>
                    <a:pt x="6100" y="50659"/>
                  </a:cubicBezTo>
                  <a:cubicBezTo>
                    <a:pt x="6100" y="48996"/>
                    <a:pt x="7470" y="47626"/>
                    <a:pt x="9167" y="47626"/>
                  </a:cubicBezTo>
                  <a:close/>
                  <a:moveTo>
                    <a:pt x="9167" y="1"/>
                  </a:moveTo>
                  <a:cubicBezTo>
                    <a:pt x="7470" y="1"/>
                    <a:pt x="6100" y="1371"/>
                    <a:pt x="6100" y="3067"/>
                  </a:cubicBezTo>
                  <a:lnTo>
                    <a:pt x="6100" y="42048"/>
                  </a:lnTo>
                  <a:cubicBezTo>
                    <a:pt x="2545" y="43287"/>
                    <a:pt x="0" y="46680"/>
                    <a:pt x="0" y="50659"/>
                  </a:cubicBezTo>
                  <a:cubicBezTo>
                    <a:pt x="0" y="55715"/>
                    <a:pt x="4110" y="59826"/>
                    <a:pt x="9167" y="59826"/>
                  </a:cubicBezTo>
                  <a:cubicBezTo>
                    <a:pt x="14223" y="59826"/>
                    <a:pt x="18333" y="55715"/>
                    <a:pt x="18333" y="50659"/>
                  </a:cubicBezTo>
                  <a:cubicBezTo>
                    <a:pt x="18333" y="46680"/>
                    <a:pt x="15788" y="43287"/>
                    <a:pt x="12233" y="42048"/>
                  </a:cubicBezTo>
                  <a:lnTo>
                    <a:pt x="12233" y="3067"/>
                  </a:lnTo>
                  <a:cubicBezTo>
                    <a:pt x="12233" y="1371"/>
                    <a:pt x="1086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00"/>
            <p:cNvSpPr/>
            <p:nvPr/>
          </p:nvSpPr>
          <p:spPr>
            <a:xfrm>
              <a:off x="1650550" y="243225"/>
              <a:ext cx="504000" cy="1501125"/>
            </a:xfrm>
            <a:custGeom>
              <a:avLst/>
              <a:gdLst/>
              <a:ahLst/>
              <a:cxnLst/>
              <a:rect l="l" t="t" r="r" b="b"/>
              <a:pathLst>
                <a:path w="20160" h="60045" extrusionOk="0">
                  <a:moveTo>
                    <a:pt x="10961" y="47845"/>
                  </a:moveTo>
                  <a:cubicBezTo>
                    <a:pt x="12657" y="47845"/>
                    <a:pt x="14027" y="49182"/>
                    <a:pt x="14027" y="50879"/>
                  </a:cubicBezTo>
                  <a:cubicBezTo>
                    <a:pt x="14027" y="52542"/>
                    <a:pt x="12657" y="53912"/>
                    <a:pt x="10961" y="53912"/>
                  </a:cubicBezTo>
                  <a:cubicBezTo>
                    <a:pt x="9297" y="53912"/>
                    <a:pt x="7927" y="52542"/>
                    <a:pt x="7927" y="50879"/>
                  </a:cubicBezTo>
                  <a:cubicBezTo>
                    <a:pt x="7927" y="49182"/>
                    <a:pt x="9297" y="47845"/>
                    <a:pt x="10961" y="47845"/>
                  </a:cubicBezTo>
                  <a:close/>
                  <a:moveTo>
                    <a:pt x="3411" y="0"/>
                  </a:moveTo>
                  <a:cubicBezTo>
                    <a:pt x="2720" y="0"/>
                    <a:pt x="2031" y="234"/>
                    <a:pt x="1469" y="709"/>
                  </a:cubicBezTo>
                  <a:cubicBezTo>
                    <a:pt x="164" y="1818"/>
                    <a:pt x="1" y="3743"/>
                    <a:pt x="1077" y="5015"/>
                  </a:cubicBezTo>
                  <a:lnTo>
                    <a:pt x="7927" y="13170"/>
                  </a:lnTo>
                  <a:lnTo>
                    <a:pt x="7927" y="42234"/>
                  </a:lnTo>
                  <a:cubicBezTo>
                    <a:pt x="4372" y="43507"/>
                    <a:pt x="1795" y="46899"/>
                    <a:pt x="1795" y="50879"/>
                  </a:cubicBezTo>
                  <a:cubicBezTo>
                    <a:pt x="1795" y="55935"/>
                    <a:pt x="5905" y="60045"/>
                    <a:pt x="10961" y="60045"/>
                  </a:cubicBezTo>
                  <a:cubicBezTo>
                    <a:pt x="16017" y="60045"/>
                    <a:pt x="20160" y="55935"/>
                    <a:pt x="20160" y="50879"/>
                  </a:cubicBezTo>
                  <a:cubicBezTo>
                    <a:pt x="20160" y="46899"/>
                    <a:pt x="17583" y="43507"/>
                    <a:pt x="14027" y="42234"/>
                  </a:cubicBezTo>
                  <a:lnTo>
                    <a:pt x="14027" y="12061"/>
                  </a:lnTo>
                  <a:cubicBezTo>
                    <a:pt x="14027" y="11343"/>
                    <a:pt x="13766" y="10626"/>
                    <a:pt x="13310" y="10071"/>
                  </a:cubicBezTo>
                  <a:lnTo>
                    <a:pt x="5774" y="1101"/>
                  </a:lnTo>
                  <a:cubicBezTo>
                    <a:pt x="5155" y="373"/>
                    <a:pt x="4282" y="0"/>
                    <a:pt x="3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00"/>
            <p:cNvSpPr/>
            <p:nvPr/>
          </p:nvSpPr>
          <p:spPr>
            <a:xfrm>
              <a:off x="5445875" y="238250"/>
              <a:ext cx="504000" cy="1500400"/>
            </a:xfrm>
            <a:custGeom>
              <a:avLst/>
              <a:gdLst/>
              <a:ahLst/>
              <a:cxnLst/>
              <a:rect l="l" t="t" r="r" b="b"/>
              <a:pathLst>
                <a:path w="20160" h="60016" extrusionOk="0">
                  <a:moveTo>
                    <a:pt x="9199" y="47816"/>
                  </a:moveTo>
                  <a:cubicBezTo>
                    <a:pt x="10863" y="47816"/>
                    <a:pt x="12233" y="49186"/>
                    <a:pt x="12233" y="50849"/>
                  </a:cubicBezTo>
                  <a:cubicBezTo>
                    <a:pt x="12233" y="52546"/>
                    <a:pt x="10863" y="53916"/>
                    <a:pt x="9199" y="53916"/>
                  </a:cubicBezTo>
                  <a:cubicBezTo>
                    <a:pt x="7503" y="53916"/>
                    <a:pt x="6133" y="52546"/>
                    <a:pt x="6133" y="50849"/>
                  </a:cubicBezTo>
                  <a:cubicBezTo>
                    <a:pt x="6133" y="49186"/>
                    <a:pt x="7503" y="47816"/>
                    <a:pt x="9199" y="47816"/>
                  </a:cubicBezTo>
                  <a:close/>
                  <a:moveTo>
                    <a:pt x="16737" y="0"/>
                  </a:moveTo>
                  <a:cubicBezTo>
                    <a:pt x="15869" y="0"/>
                    <a:pt x="15002" y="365"/>
                    <a:pt x="14386" y="1071"/>
                  </a:cubicBezTo>
                  <a:lnTo>
                    <a:pt x="6851" y="10075"/>
                  </a:lnTo>
                  <a:cubicBezTo>
                    <a:pt x="6394" y="10629"/>
                    <a:pt x="6133" y="11314"/>
                    <a:pt x="6133" y="12032"/>
                  </a:cubicBezTo>
                  <a:lnTo>
                    <a:pt x="6133" y="42238"/>
                  </a:lnTo>
                  <a:cubicBezTo>
                    <a:pt x="2577" y="43477"/>
                    <a:pt x="0" y="46870"/>
                    <a:pt x="0" y="50849"/>
                  </a:cubicBezTo>
                  <a:cubicBezTo>
                    <a:pt x="0" y="55905"/>
                    <a:pt x="4143" y="60016"/>
                    <a:pt x="9199" y="60016"/>
                  </a:cubicBezTo>
                  <a:cubicBezTo>
                    <a:pt x="14255" y="60016"/>
                    <a:pt x="18365" y="55905"/>
                    <a:pt x="18365" y="50849"/>
                  </a:cubicBezTo>
                  <a:cubicBezTo>
                    <a:pt x="18365" y="46870"/>
                    <a:pt x="15788" y="43477"/>
                    <a:pt x="12233" y="42238"/>
                  </a:cubicBezTo>
                  <a:lnTo>
                    <a:pt x="12233" y="13173"/>
                  </a:lnTo>
                  <a:lnTo>
                    <a:pt x="19083" y="5018"/>
                  </a:lnTo>
                  <a:cubicBezTo>
                    <a:pt x="20160" y="3714"/>
                    <a:pt x="19996" y="1789"/>
                    <a:pt x="18692" y="713"/>
                  </a:cubicBezTo>
                  <a:cubicBezTo>
                    <a:pt x="18126" y="234"/>
                    <a:pt x="17431" y="0"/>
                    <a:pt x="16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00"/>
            <p:cNvSpPr/>
            <p:nvPr/>
          </p:nvSpPr>
          <p:spPr>
            <a:xfrm>
              <a:off x="1695400" y="2103150"/>
              <a:ext cx="595350" cy="596975"/>
            </a:xfrm>
            <a:custGeom>
              <a:avLst/>
              <a:gdLst/>
              <a:ahLst/>
              <a:cxnLst/>
              <a:rect l="l" t="t" r="r" b="b"/>
              <a:pathLst>
                <a:path w="23814" h="23879" extrusionOk="0">
                  <a:moveTo>
                    <a:pt x="11907" y="6133"/>
                  </a:moveTo>
                  <a:cubicBezTo>
                    <a:pt x="15104" y="6133"/>
                    <a:pt x="17713" y="8743"/>
                    <a:pt x="17713" y="11940"/>
                  </a:cubicBezTo>
                  <a:cubicBezTo>
                    <a:pt x="17713" y="15169"/>
                    <a:pt x="15104" y="17778"/>
                    <a:pt x="11907" y="17778"/>
                  </a:cubicBezTo>
                  <a:cubicBezTo>
                    <a:pt x="8710" y="17778"/>
                    <a:pt x="6133" y="15169"/>
                    <a:pt x="6133" y="11940"/>
                  </a:cubicBezTo>
                  <a:cubicBezTo>
                    <a:pt x="6133" y="8743"/>
                    <a:pt x="8710" y="6133"/>
                    <a:pt x="11907" y="6133"/>
                  </a:cubicBezTo>
                  <a:close/>
                  <a:moveTo>
                    <a:pt x="11907" y="1"/>
                  </a:moveTo>
                  <a:cubicBezTo>
                    <a:pt x="5350" y="1"/>
                    <a:pt x="1" y="5383"/>
                    <a:pt x="1" y="11940"/>
                  </a:cubicBezTo>
                  <a:cubicBezTo>
                    <a:pt x="1" y="18529"/>
                    <a:pt x="5350" y="23878"/>
                    <a:pt x="11907" y="23878"/>
                  </a:cubicBezTo>
                  <a:cubicBezTo>
                    <a:pt x="18464" y="23878"/>
                    <a:pt x="23813" y="18529"/>
                    <a:pt x="23813" y="11940"/>
                  </a:cubicBezTo>
                  <a:cubicBezTo>
                    <a:pt x="23813" y="5383"/>
                    <a:pt x="18464" y="1"/>
                    <a:pt x="1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00"/>
            <p:cNvSpPr/>
            <p:nvPr/>
          </p:nvSpPr>
          <p:spPr>
            <a:xfrm>
              <a:off x="4769000" y="2103150"/>
              <a:ext cx="595350" cy="596975"/>
            </a:xfrm>
            <a:custGeom>
              <a:avLst/>
              <a:gdLst/>
              <a:ahLst/>
              <a:cxnLst/>
              <a:rect l="l" t="t" r="r" b="b"/>
              <a:pathLst>
                <a:path w="23814" h="23879" extrusionOk="0">
                  <a:moveTo>
                    <a:pt x="11907" y="6133"/>
                  </a:moveTo>
                  <a:cubicBezTo>
                    <a:pt x="15104" y="6133"/>
                    <a:pt x="17681" y="8743"/>
                    <a:pt x="17681" y="11940"/>
                  </a:cubicBezTo>
                  <a:cubicBezTo>
                    <a:pt x="17681" y="15169"/>
                    <a:pt x="15104" y="17778"/>
                    <a:pt x="11907" y="17778"/>
                  </a:cubicBezTo>
                  <a:cubicBezTo>
                    <a:pt x="8710" y="17778"/>
                    <a:pt x="6101" y="15169"/>
                    <a:pt x="6101" y="11940"/>
                  </a:cubicBezTo>
                  <a:cubicBezTo>
                    <a:pt x="6101" y="8743"/>
                    <a:pt x="8710" y="6133"/>
                    <a:pt x="11907" y="6133"/>
                  </a:cubicBezTo>
                  <a:close/>
                  <a:moveTo>
                    <a:pt x="11907" y="1"/>
                  </a:moveTo>
                  <a:cubicBezTo>
                    <a:pt x="5351" y="1"/>
                    <a:pt x="1" y="5383"/>
                    <a:pt x="1" y="11940"/>
                  </a:cubicBezTo>
                  <a:cubicBezTo>
                    <a:pt x="1" y="18529"/>
                    <a:pt x="5351" y="23878"/>
                    <a:pt x="11907" y="23878"/>
                  </a:cubicBezTo>
                  <a:cubicBezTo>
                    <a:pt x="18464" y="23878"/>
                    <a:pt x="23813" y="18529"/>
                    <a:pt x="23813" y="11940"/>
                  </a:cubicBezTo>
                  <a:cubicBezTo>
                    <a:pt x="23813" y="5383"/>
                    <a:pt x="18464" y="1"/>
                    <a:pt x="11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00"/>
            <p:cNvSpPr/>
            <p:nvPr/>
          </p:nvSpPr>
          <p:spPr>
            <a:xfrm>
              <a:off x="3520475" y="2990425"/>
              <a:ext cx="595350" cy="596950"/>
            </a:xfrm>
            <a:custGeom>
              <a:avLst/>
              <a:gdLst/>
              <a:ahLst/>
              <a:cxnLst/>
              <a:rect l="l" t="t" r="r" b="b"/>
              <a:pathLst>
                <a:path w="23814" h="23878" extrusionOk="0">
                  <a:moveTo>
                    <a:pt x="11907" y="6100"/>
                  </a:moveTo>
                  <a:cubicBezTo>
                    <a:pt x="15104" y="6100"/>
                    <a:pt x="17681" y="8710"/>
                    <a:pt x="17681" y="11939"/>
                  </a:cubicBezTo>
                  <a:cubicBezTo>
                    <a:pt x="17681" y="15136"/>
                    <a:pt x="15104" y="17745"/>
                    <a:pt x="11907" y="17745"/>
                  </a:cubicBezTo>
                  <a:cubicBezTo>
                    <a:pt x="8710" y="17745"/>
                    <a:pt x="6101" y="15136"/>
                    <a:pt x="6101" y="11939"/>
                  </a:cubicBezTo>
                  <a:cubicBezTo>
                    <a:pt x="6101" y="8710"/>
                    <a:pt x="8710" y="6100"/>
                    <a:pt x="11907" y="6100"/>
                  </a:cubicBezTo>
                  <a:close/>
                  <a:moveTo>
                    <a:pt x="11907" y="0"/>
                  </a:moveTo>
                  <a:cubicBezTo>
                    <a:pt x="5351" y="0"/>
                    <a:pt x="1" y="5350"/>
                    <a:pt x="1" y="11939"/>
                  </a:cubicBezTo>
                  <a:cubicBezTo>
                    <a:pt x="1" y="18528"/>
                    <a:pt x="5351" y="23878"/>
                    <a:pt x="11907" y="23878"/>
                  </a:cubicBezTo>
                  <a:cubicBezTo>
                    <a:pt x="18464" y="23878"/>
                    <a:pt x="23813" y="18528"/>
                    <a:pt x="23813" y="11939"/>
                  </a:cubicBezTo>
                  <a:cubicBezTo>
                    <a:pt x="23813" y="5350"/>
                    <a:pt x="18464" y="0"/>
                    <a:pt x="11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00"/>
            <p:cNvSpPr/>
            <p:nvPr/>
          </p:nvSpPr>
          <p:spPr>
            <a:xfrm>
              <a:off x="1695400" y="2990425"/>
              <a:ext cx="1158850" cy="596950"/>
            </a:xfrm>
            <a:custGeom>
              <a:avLst/>
              <a:gdLst/>
              <a:ahLst/>
              <a:cxnLst/>
              <a:rect l="l" t="t" r="r" b="b"/>
              <a:pathLst>
                <a:path w="46354" h="23878" extrusionOk="0">
                  <a:moveTo>
                    <a:pt x="40254" y="6100"/>
                  </a:moveTo>
                  <a:lnTo>
                    <a:pt x="40254" y="17745"/>
                  </a:lnTo>
                  <a:lnTo>
                    <a:pt x="6133" y="17745"/>
                  </a:lnTo>
                  <a:lnTo>
                    <a:pt x="6133" y="6100"/>
                  </a:ln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20812"/>
                  </a:lnTo>
                  <a:cubicBezTo>
                    <a:pt x="1" y="22508"/>
                    <a:pt x="1371" y="23878"/>
                    <a:pt x="3067" y="23878"/>
                  </a:cubicBezTo>
                  <a:lnTo>
                    <a:pt x="43320" y="23878"/>
                  </a:lnTo>
                  <a:cubicBezTo>
                    <a:pt x="44983" y="23878"/>
                    <a:pt x="46354" y="22508"/>
                    <a:pt x="46354" y="20812"/>
                  </a:cubicBezTo>
                  <a:lnTo>
                    <a:pt x="46354" y="3066"/>
                  </a:lnTo>
                  <a:cubicBezTo>
                    <a:pt x="46354" y="1370"/>
                    <a:pt x="44983" y="0"/>
                    <a:pt x="43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00"/>
            <p:cNvSpPr/>
            <p:nvPr/>
          </p:nvSpPr>
          <p:spPr>
            <a:xfrm>
              <a:off x="2956975" y="2103150"/>
              <a:ext cx="1158850" cy="596975"/>
            </a:xfrm>
            <a:custGeom>
              <a:avLst/>
              <a:gdLst/>
              <a:ahLst/>
              <a:cxnLst/>
              <a:rect l="l" t="t" r="r" b="b"/>
              <a:pathLst>
                <a:path w="46354" h="23879" extrusionOk="0">
                  <a:moveTo>
                    <a:pt x="40221" y="6133"/>
                  </a:moveTo>
                  <a:lnTo>
                    <a:pt x="40221" y="17778"/>
                  </a:lnTo>
                  <a:lnTo>
                    <a:pt x="6101" y="17778"/>
                  </a:lnTo>
                  <a:lnTo>
                    <a:pt x="6101" y="6133"/>
                  </a:lnTo>
                  <a:close/>
                  <a:moveTo>
                    <a:pt x="3034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20845"/>
                  </a:lnTo>
                  <a:cubicBezTo>
                    <a:pt x="1" y="22508"/>
                    <a:pt x="1371" y="23878"/>
                    <a:pt x="3034" y="23878"/>
                  </a:cubicBezTo>
                  <a:lnTo>
                    <a:pt x="43287" y="23878"/>
                  </a:lnTo>
                  <a:cubicBezTo>
                    <a:pt x="44983" y="23878"/>
                    <a:pt x="46353" y="22508"/>
                    <a:pt x="46353" y="20845"/>
                  </a:cubicBezTo>
                  <a:lnTo>
                    <a:pt x="46353" y="3067"/>
                  </a:lnTo>
                  <a:cubicBezTo>
                    <a:pt x="46353" y="1371"/>
                    <a:pt x="44983" y="1"/>
                    <a:pt x="43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00"/>
            <p:cNvSpPr/>
            <p:nvPr/>
          </p:nvSpPr>
          <p:spPr>
            <a:xfrm>
              <a:off x="2467675" y="2166150"/>
              <a:ext cx="327050" cy="471175"/>
            </a:xfrm>
            <a:custGeom>
              <a:avLst/>
              <a:gdLst/>
              <a:ahLst/>
              <a:cxnLst/>
              <a:rect l="l" t="t" r="r" b="b"/>
              <a:pathLst>
                <a:path w="13082" h="18847" extrusionOk="0">
                  <a:moveTo>
                    <a:pt x="3344" y="1"/>
                  </a:moveTo>
                  <a:cubicBezTo>
                    <a:pt x="2561" y="1"/>
                    <a:pt x="1778" y="302"/>
                    <a:pt x="1175" y="906"/>
                  </a:cubicBezTo>
                  <a:cubicBezTo>
                    <a:pt x="1" y="2080"/>
                    <a:pt x="1" y="4037"/>
                    <a:pt x="1175" y="5212"/>
                  </a:cubicBezTo>
                  <a:lnTo>
                    <a:pt x="5383" y="9420"/>
                  </a:lnTo>
                  <a:lnTo>
                    <a:pt x="1175" y="13627"/>
                  </a:lnTo>
                  <a:cubicBezTo>
                    <a:pt x="1" y="14834"/>
                    <a:pt x="1" y="16759"/>
                    <a:pt x="1175" y="17966"/>
                  </a:cubicBezTo>
                  <a:cubicBezTo>
                    <a:pt x="1795" y="18553"/>
                    <a:pt x="2578" y="18847"/>
                    <a:pt x="3328" y="18847"/>
                  </a:cubicBezTo>
                  <a:cubicBezTo>
                    <a:pt x="4111" y="18847"/>
                    <a:pt x="4894" y="18553"/>
                    <a:pt x="5513" y="17966"/>
                  </a:cubicBezTo>
                  <a:lnTo>
                    <a:pt x="11874" y="11605"/>
                  </a:lnTo>
                  <a:cubicBezTo>
                    <a:pt x="13081" y="10398"/>
                    <a:pt x="13081" y="8474"/>
                    <a:pt x="11874" y="7267"/>
                  </a:cubicBezTo>
                  <a:lnTo>
                    <a:pt x="5513" y="906"/>
                  </a:lnTo>
                  <a:cubicBezTo>
                    <a:pt x="4910" y="302"/>
                    <a:pt x="4127" y="1"/>
                    <a:pt x="3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00"/>
            <p:cNvSpPr/>
            <p:nvPr/>
          </p:nvSpPr>
          <p:spPr>
            <a:xfrm>
              <a:off x="4291950" y="2166150"/>
              <a:ext cx="327025" cy="471175"/>
            </a:xfrm>
            <a:custGeom>
              <a:avLst/>
              <a:gdLst/>
              <a:ahLst/>
              <a:cxnLst/>
              <a:rect l="l" t="t" r="r" b="b"/>
              <a:pathLst>
                <a:path w="13081" h="18847" extrusionOk="0">
                  <a:moveTo>
                    <a:pt x="3377" y="1"/>
                  </a:moveTo>
                  <a:cubicBezTo>
                    <a:pt x="2594" y="1"/>
                    <a:pt x="1811" y="302"/>
                    <a:pt x="1207" y="906"/>
                  </a:cubicBezTo>
                  <a:cubicBezTo>
                    <a:pt x="0" y="2080"/>
                    <a:pt x="0" y="4037"/>
                    <a:pt x="1207" y="5212"/>
                  </a:cubicBezTo>
                  <a:lnTo>
                    <a:pt x="5415" y="9420"/>
                  </a:lnTo>
                  <a:lnTo>
                    <a:pt x="1207" y="13627"/>
                  </a:lnTo>
                  <a:cubicBezTo>
                    <a:pt x="0" y="14834"/>
                    <a:pt x="0" y="16759"/>
                    <a:pt x="1207" y="17966"/>
                  </a:cubicBezTo>
                  <a:cubicBezTo>
                    <a:pt x="1794" y="18553"/>
                    <a:pt x="2577" y="18847"/>
                    <a:pt x="3360" y="18847"/>
                  </a:cubicBezTo>
                  <a:cubicBezTo>
                    <a:pt x="4143" y="18847"/>
                    <a:pt x="4926" y="18553"/>
                    <a:pt x="5546" y="17966"/>
                  </a:cubicBezTo>
                  <a:lnTo>
                    <a:pt x="11907" y="11605"/>
                  </a:lnTo>
                  <a:cubicBezTo>
                    <a:pt x="13081" y="10398"/>
                    <a:pt x="13081" y="8474"/>
                    <a:pt x="11907" y="7267"/>
                  </a:cubicBezTo>
                  <a:lnTo>
                    <a:pt x="5546" y="906"/>
                  </a:lnTo>
                  <a:cubicBezTo>
                    <a:pt x="4942" y="302"/>
                    <a:pt x="4159" y="1"/>
                    <a:pt x="33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00"/>
            <p:cNvSpPr/>
            <p:nvPr/>
          </p:nvSpPr>
          <p:spPr>
            <a:xfrm>
              <a:off x="4769000" y="2325775"/>
              <a:ext cx="1136025" cy="1039800"/>
            </a:xfrm>
            <a:custGeom>
              <a:avLst/>
              <a:gdLst/>
              <a:ahLst/>
              <a:cxnLst/>
              <a:rect l="l" t="t" r="r" b="b"/>
              <a:pathLst>
                <a:path w="45441" h="41592" extrusionOk="0">
                  <a:moveTo>
                    <a:pt x="30142" y="1"/>
                  </a:moveTo>
                  <a:cubicBezTo>
                    <a:pt x="28445" y="1"/>
                    <a:pt x="27075" y="1371"/>
                    <a:pt x="27075" y="3035"/>
                  </a:cubicBezTo>
                  <a:cubicBezTo>
                    <a:pt x="27075" y="4731"/>
                    <a:pt x="28445" y="6101"/>
                    <a:pt x="30142" y="6101"/>
                  </a:cubicBezTo>
                  <a:lnTo>
                    <a:pt x="39308" y="6101"/>
                  </a:lnTo>
                  <a:lnTo>
                    <a:pt x="39308" y="35459"/>
                  </a:lnTo>
                  <a:lnTo>
                    <a:pt x="3067" y="35459"/>
                  </a:lnTo>
                  <a:cubicBezTo>
                    <a:pt x="1371" y="35459"/>
                    <a:pt x="1" y="36829"/>
                    <a:pt x="1" y="38525"/>
                  </a:cubicBezTo>
                  <a:cubicBezTo>
                    <a:pt x="1" y="40221"/>
                    <a:pt x="1371" y="41591"/>
                    <a:pt x="3067" y="41591"/>
                  </a:cubicBezTo>
                  <a:lnTo>
                    <a:pt x="42374" y="41591"/>
                  </a:lnTo>
                  <a:cubicBezTo>
                    <a:pt x="44070" y="41591"/>
                    <a:pt x="45440" y="40221"/>
                    <a:pt x="45440" y="38525"/>
                  </a:cubicBezTo>
                  <a:lnTo>
                    <a:pt x="45440" y="3035"/>
                  </a:lnTo>
                  <a:cubicBezTo>
                    <a:pt x="45440" y="1371"/>
                    <a:pt x="44070" y="1"/>
                    <a:pt x="42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00"/>
            <p:cNvSpPr/>
            <p:nvPr/>
          </p:nvSpPr>
          <p:spPr>
            <a:xfrm>
              <a:off x="4291950" y="3053200"/>
              <a:ext cx="327025" cy="471400"/>
            </a:xfrm>
            <a:custGeom>
              <a:avLst/>
              <a:gdLst/>
              <a:ahLst/>
              <a:cxnLst/>
              <a:rect l="l" t="t" r="r" b="b"/>
              <a:pathLst>
                <a:path w="13081" h="18856" extrusionOk="0">
                  <a:moveTo>
                    <a:pt x="9737" y="1"/>
                  </a:moveTo>
                  <a:cubicBezTo>
                    <a:pt x="8954" y="1"/>
                    <a:pt x="8172" y="294"/>
                    <a:pt x="7568" y="882"/>
                  </a:cubicBezTo>
                  <a:lnTo>
                    <a:pt x="1207" y="7275"/>
                  </a:lnTo>
                  <a:cubicBezTo>
                    <a:pt x="0" y="8449"/>
                    <a:pt x="0" y="10407"/>
                    <a:pt x="1207" y="11581"/>
                  </a:cubicBezTo>
                  <a:lnTo>
                    <a:pt x="7568" y="17942"/>
                  </a:lnTo>
                  <a:cubicBezTo>
                    <a:pt x="8188" y="18561"/>
                    <a:pt x="8971" y="18855"/>
                    <a:pt x="9754" y="18855"/>
                  </a:cubicBezTo>
                  <a:cubicBezTo>
                    <a:pt x="10537" y="18855"/>
                    <a:pt x="11319" y="18561"/>
                    <a:pt x="11907" y="17942"/>
                  </a:cubicBezTo>
                  <a:cubicBezTo>
                    <a:pt x="13081" y="16767"/>
                    <a:pt x="13081" y="14810"/>
                    <a:pt x="11907" y="13636"/>
                  </a:cubicBezTo>
                  <a:lnTo>
                    <a:pt x="7699" y="9428"/>
                  </a:lnTo>
                  <a:lnTo>
                    <a:pt x="11907" y="5220"/>
                  </a:lnTo>
                  <a:cubicBezTo>
                    <a:pt x="13081" y="4013"/>
                    <a:pt x="13081" y="2088"/>
                    <a:pt x="11907" y="882"/>
                  </a:cubicBezTo>
                  <a:cubicBezTo>
                    <a:pt x="11303" y="294"/>
                    <a:pt x="10520" y="1"/>
                    <a:pt x="97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00"/>
            <p:cNvSpPr/>
            <p:nvPr/>
          </p:nvSpPr>
          <p:spPr>
            <a:xfrm>
              <a:off x="3036900" y="3053200"/>
              <a:ext cx="327025" cy="471400"/>
            </a:xfrm>
            <a:custGeom>
              <a:avLst/>
              <a:gdLst/>
              <a:ahLst/>
              <a:cxnLst/>
              <a:rect l="l" t="t" r="r" b="b"/>
              <a:pathLst>
                <a:path w="13081" h="18856" extrusionOk="0">
                  <a:moveTo>
                    <a:pt x="9737" y="1"/>
                  </a:moveTo>
                  <a:cubicBezTo>
                    <a:pt x="8955" y="1"/>
                    <a:pt x="8172" y="294"/>
                    <a:pt x="7568" y="882"/>
                  </a:cubicBezTo>
                  <a:lnTo>
                    <a:pt x="1207" y="7275"/>
                  </a:lnTo>
                  <a:cubicBezTo>
                    <a:pt x="0" y="8449"/>
                    <a:pt x="0" y="10407"/>
                    <a:pt x="1207" y="11581"/>
                  </a:cubicBezTo>
                  <a:lnTo>
                    <a:pt x="7568" y="17942"/>
                  </a:lnTo>
                  <a:cubicBezTo>
                    <a:pt x="8188" y="18561"/>
                    <a:pt x="8971" y="18855"/>
                    <a:pt x="9754" y="18855"/>
                  </a:cubicBezTo>
                  <a:cubicBezTo>
                    <a:pt x="10504" y="18855"/>
                    <a:pt x="11287" y="18561"/>
                    <a:pt x="11907" y="17942"/>
                  </a:cubicBezTo>
                  <a:cubicBezTo>
                    <a:pt x="13081" y="16767"/>
                    <a:pt x="13081" y="14810"/>
                    <a:pt x="11907" y="13636"/>
                  </a:cubicBezTo>
                  <a:lnTo>
                    <a:pt x="7699" y="9428"/>
                  </a:lnTo>
                  <a:lnTo>
                    <a:pt x="11907" y="5220"/>
                  </a:lnTo>
                  <a:cubicBezTo>
                    <a:pt x="13081" y="4013"/>
                    <a:pt x="13081" y="2088"/>
                    <a:pt x="11907" y="882"/>
                  </a:cubicBezTo>
                  <a:cubicBezTo>
                    <a:pt x="11303" y="294"/>
                    <a:pt x="10520" y="1"/>
                    <a:pt x="97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" name="Google Shape;3481;p10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PROGRESS</a:t>
            </a:r>
            <a:endParaRPr/>
          </a:p>
        </p:txBody>
      </p:sp>
      <p:sp>
        <p:nvSpPr>
          <p:cNvPr id="3482" name="Google Shape;3482;p101"/>
          <p:cNvSpPr txBox="1"/>
          <p:nvPr/>
        </p:nvSpPr>
        <p:spPr>
          <a:xfrm>
            <a:off x="2088350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Neptune is the farthest planet from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483" name="Google Shape;3483;p101"/>
          <p:cNvSpPr txBox="1"/>
          <p:nvPr/>
        </p:nvSpPr>
        <p:spPr>
          <a:xfrm>
            <a:off x="2088350" y="3320800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Mercury is the closest planet to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3484" name="Google Shape;3484;p101"/>
          <p:cNvGrpSpPr/>
          <p:nvPr/>
        </p:nvGrpSpPr>
        <p:grpSpPr>
          <a:xfrm>
            <a:off x="1047565" y="1676257"/>
            <a:ext cx="635477" cy="633411"/>
            <a:chOff x="6039282" y="1042577"/>
            <a:chExt cx="734315" cy="731929"/>
          </a:xfrm>
        </p:grpSpPr>
        <p:sp>
          <p:nvSpPr>
            <p:cNvPr id="3485" name="Google Shape;3485;p101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01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01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01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01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01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01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01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01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01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01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01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01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01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01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01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01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01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01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01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01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6" name="Google Shape;3506;p101"/>
          <p:cNvGrpSpPr/>
          <p:nvPr/>
        </p:nvGrpSpPr>
        <p:grpSpPr>
          <a:xfrm>
            <a:off x="685928" y="1318008"/>
            <a:ext cx="1359588" cy="1359588"/>
            <a:chOff x="885403" y="1571142"/>
            <a:chExt cx="2598600" cy="2598600"/>
          </a:xfrm>
        </p:grpSpPr>
        <p:sp>
          <p:nvSpPr>
            <p:cNvPr id="3507" name="Google Shape;3507;p101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01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01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0" name="Google Shape;3510;p101"/>
          <p:cNvGrpSpPr/>
          <p:nvPr/>
        </p:nvGrpSpPr>
        <p:grpSpPr>
          <a:xfrm>
            <a:off x="5175119" y="1676257"/>
            <a:ext cx="635477" cy="633411"/>
            <a:chOff x="6039282" y="1042577"/>
            <a:chExt cx="734315" cy="731929"/>
          </a:xfrm>
        </p:grpSpPr>
        <p:sp>
          <p:nvSpPr>
            <p:cNvPr id="3511" name="Google Shape;3511;p101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01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01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01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01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01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01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01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01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01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01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01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01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01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01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01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01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01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01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01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01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2" name="Google Shape;3532;p101"/>
          <p:cNvGrpSpPr/>
          <p:nvPr/>
        </p:nvGrpSpPr>
        <p:grpSpPr>
          <a:xfrm rot="9050597">
            <a:off x="4813463" y="1313173"/>
            <a:ext cx="1359571" cy="1359571"/>
            <a:chOff x="885403" y="1571142"/>
            <a:chExt cx="2598600" cy="2598600"/>
          </a:xfrm>
        </p:grpSpPr>
        <p:sp>
          <p:nvSpPr>
            <p:cNvPr id="3533" name="Google Shape;3533;p101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01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01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6" name="Google Shape;3536;p101"/>
          <p:cNvGrpSpPr/>
          <p:nvPr/>
        </p:nvGrpSpPr>
        <p:grpSpPr>
          <a:xfrm>
            <a:off x="1047565" y="3210636"/>
            <a:ext cx="635477" cy="633411"/>
            <a:chOff x="6039282" y="1042577"/>
            <a:chExt cx="734315" cy="731929"/>
          </a:xfrm>
        </p:grpSpPr>
        <p:sp>
          <p:nvSpPr>
            <p:cNvPr id="3537" name="Google Shape;3537;p101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01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01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01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01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01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01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01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01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01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01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01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01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01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01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01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01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01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01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01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01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8" name="Google Shape;3558;p101"/>
          <p:cNvGrpSpPr/>
          <p:nvPr/>
        </p:nvGrpSpPr>
        <p:grpSpPr>
          <a:xfrm rot="3938964">
            <a:off x="686008" y="2852262"/>
            <a:ext cx="1359428" cy="1359428"/>
            <a:chOff x="885403" y="1571142"/>
            <a:chExt cx="2598600" cy="2598600"/>
          </a:xfrm>
        </p:grpSpPr>
        <p:sp>
          <p:nvSpPr>
            <p:cNvPr id="3559" name="Google Shape;3559;p101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01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01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2" name="Google Shape;3562;p101"/>
          <p:cNvGrpSpPr/>
          <p:nvPr/>
        </p:nvGrpSpPr>
        <p:grpSpPr>
          <a:xfrm>
            <a:off x="5175119" y="3210636"/>
            <a:ext cx="635477" cy="633411"/>
            <a:chOff x="6039282" y="1042577"/>
            <a:chExt cx="734315" cy="731929"/>
          </a:xfrm>
        </p:grpSpPr>
        <p:sp>
          <p:nvSpPr>
            <p:cNvPr id="3563" name="Google Shape;3563;p101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01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01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01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01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01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01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01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01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01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01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01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01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01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01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01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01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01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01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01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01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4" name="Google Shape;3584;p101"/>
          <p:cNvGrpSpPr/>
          <p:nvPr/>
        </p:nvGrpSpPr>
        <p:grpSpPr>
          <a:xfrm rot="-5079530">
            <a:off x="4813491" y="2852495"/>
            <a:ext cx="1359514" cy="1359514"/>
            <a:chOff x="885403" y="1571142"/>
            <a:chExt cx="2598600" cy="2598600"/>
          </a:xfrm>
        </p:grpSpPr>
        <p:sp>
          <p:nvSpPr>
            <p:cNvPr id="3585" name="Google Shape;3585;p101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01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01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88" name="Google Shape;3588;p101"/>
          <p:cNvSpPr txBox="1"/>
          <p:nvPr/>
        </p:nvSpPr>
        <p:spPr>
          <a:xfrm>
            <a:off x="6238525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Venus is the second planet from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589" name="Google Shape;3589;p101"/>
          <p:cNvSpPr txBox="1"/>
          <p:nvPr/>
        </p:nvSpPr>
        <p:spPr>
          <a:xfrm>
            <a:off x="6238525" y="3320800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Despite being red, Mars is actually a cold place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590" name="Google Shape;3590;p101"/>
          <p:cNvSpPr txBox="1"/>
          <p:nvPr/>
        </p:nvSpPr>
        <p:spPr>
          <a:xfrm>
            <a:off x="2088350" y="156550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NEPTUNE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591" name="Google Shape;3591;p101"/>
          <p:cNvSpPr txBox="1"/>
          <p:nvPr/>
        </p:nvSpPr>
        <p:spPr>
          <a:xfrm>
            <a:off x="2088350" y="3096275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592" name="Google Shape;3592;p101"/>
          <p:cNvSpPr txBox="1"/>
          <p:nvPr/>
        </p:nvSpPr>
        <p:spPr>
          <a:xfrm>
            <a:off x="6238525" y="156550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VENUS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593" name="Google Shape;3593;p101"/>
          <p:cNvSpPr txBox="1"/>
          <p:nvPr/>
        </p:nvSpPr>
        <p:spPr>
          <a:xfrm>
            <a:off x="6238525" y="3096275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MARS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3594" name="Google Shape;3594;p101"/>
          <p:cNvCxnSpPr/>
          <p:nvPr/>
        </p:nvCxnSpPr>
        <p:spPr>
          <a:xfrm flipH="1">
            <a:off x="3867750" y="45994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34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1000" fill="hold"/>
                                        <p:tgtEl>
                                          <p:spTgt spid="35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1000" fill="hold"/>
                                        <p:tgtEl>
                                          <p:spTgt spid="35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35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9" name="Google Shape;3599;p10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PROGRESS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102"/>
          <p:cNvSpPr txBox="1">
            <a:spLocks noGrp="1"/>
          </p:cNvSpPr>
          <p:nvPr>
            <p:ph type="title" idx="2"/>
          </p:nvPr>
        </p:nvSpPr>
        <p:spPr>
          <a:xfrm>
            <a:off x="1175100" y="12549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3601" name="Google Shape;3601;p102"/>
          <p:cNvSpPr txBox="1">
            <a:spLocks noGrp="1"/>
          </p:cNvSpPr>
          <p:nvPr>
            <p:ph type="title" idx="3"/>
          </p:nvPr>
        </p:nvSpPr>
        <p:spPr>
          <a:xfrm>
            <a:off x="3682000" y="12549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45%</a:t>
            </a:r>
            <a:endParaRPr/>
          </a:p>
        </p:txBody>
      </p:sp>
      <p:sp>
        <p:nvSpPr>
          <p:cNvPr id="3602" name="Google Shape;3602;p102"/>
          <p:cNvSpPr txBox="1">
            <a:spLocks noGrp="1"/>
          </p:cNvSpPr>
          <p:nvPr>
            <p:ph type="title" idx="4"/>
          </p:nvPr>
        </p:nvSpPr>
        <p:spPr>
          <a:xfrm>
            <a:off x="6188900" y="12549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60%</a:t>
            </a:r>
            <a:endParaRPr/>
          </a:p>
        </p:txBody>
      </p:sp>
      <p:sp>
        <p:nvSpPr>
          <p:cNvPr id="3603" name="Google Shape;3603;p102"/>
          <p:cNvSpPr txBox="1">
            <a:spLocks noGrp="1"/>
          </p:cNvSpPr>
          <p:nvPr>
            <p:ph type="subTitle" idx="1"/>
          </p:nvPr>
        </p:nvSpPr>
        <p:spPr>
          <a:xfrm>
            <a:off x="1175100" y="37766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3604" name="Google Shape;3604;p102"/>
          <p:cNvSpPr txBox="1">
            <a:spLocks noGrp="1"/>
          </p:cNvSpPr>
          <p:nvPr>
            <p:ph type="subTitle" idx="5"/>
          </p:nvPr>
        </p:nvSpPr>
        <p:spPr>
          <a:xfrm>
            <a:off x="3682000" y="37766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3605" name="Google Shape;3605;p102"/>
          <p:cNvSpPr txBox="1">
            <a:spLocks noGrp="1"/>
          </p:cNvSpPr>
          <p:nvPr>
            <p:ph type="subTitle" idx="6"/>
          </p:nvPr>
        </p:nvSpPr>
        <p:spPr>
          <a:xfrm>
            <a:off x="6188900" y="3776625"/>
            <a:ext cx="1780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3606" name="Google Shape;3606;p102"/>
          <p:cNvSpPr txBox="1">
            <a:spLocks noGrp="1"/>
          </p:cNvSpPr>
          <p:nvPr>
            <p:ph type="subTitle" idx="7"/>
          </p:nvPr>
        </p:nvSpPr>
        <p:spPr>
          <a:xfrm>
            <a:off x="1175100" y="3322750"/>
            <a:ext cx="1780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607" name="Google Shape;3607;p102"/>
          <p:cNvSpPr txBox="1">
            <a:spLocks noGrp="1"/>
          </p:cNvSpPr>
          <p:nvPr>
            <p:ph type="subTitle" idx="8"/>
          </p:nvPr>
        </p:nvSpPr>
        <p:spPr>
          <a:xfrm>
            <a:off x="3682000" y="3322750"/>
            <a:ext cx="1780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608" name="Google Shape;3608;p102"/>
          <p:cNvSpPr txBox="1">
            <a:spLocks noGrp="1"/>
          </p:cNvSpPr>
          <p:nvPr>
            <p:ph type="subTitle" idx="9"/>
          </p:nvPr>
        </p:nvSpPr>
        <p:spPr>
          <a:xfrm>
            <a:off x="6188900" y="3322750"/>
            <a:ext cx="1780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grpSp>
        <p:nvGrpSpPr>
          <p:cNvPr id="3609" name="Google Shape;3609;p102"/>
          <p:cNvGrpSpPr/>
          <p:nvPr/>
        </p:nvGrpSpPr>
        <p:grpSpPr>
          <a:xfrm>
            <a:off x="1539750" y="2114012"/>
            <a:ext cx="1050900" cy="1050900"/>
            <a:chOff x="1539750" y="2190212"/>
            <a:chExt cx="1050900" cy="1050900"/>
          </a:xfrm>
        </p:grpSpPr>
        <p:sp>
          <p:nvSpPr>
            <p:cNvPr id="3610" name="Google Shape;3610;p102"/>
            <p:cNvSpPr/>
            <p:nvPr/>
          </p:nvSpPr>
          <p:spPr>
            <a:xfrm>
              <a:off x="1539750" y="2190212"/>
              <a:ext cx="1050900" cy="1050900"/>
            </a:xfrm>
            <a:prstGeom prst="donut">
              <a:avLst>
                <a:gd name="adj" fmla="val 10170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02"/>
            <p:cNvSpPr/>
            <p:nvPr/>
          </p:nvSpPr>
          <p:spPr>
            <a:xfrm>
              <a:off x="1539750" y="2190212"/>
              <a:ext cx="1050900" cy="1050900"/>
            </a:xfrm>
            <a:prstGeom prst="blockArc">
              <a:avLst>
                <a:gd name="adj1" fmla="val 16240820"/>
                <a:gd name="adj2" fmla="val 21492759"/>
                <a:gd name="adj3" fmla="val 1029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2" name="Google Shape;3612;p102"/>
          <p:cNvGrpSpPr/>
          <p:nvPr/>
        </p:nvGrpSpPr>
        <p:grpSpPr>
          <a:xfrm>
            <a:off x="4046650" y="2141187"/>
            <a:ext cx="1050900" cy="1050900"/>
            <a:chOff x="4046650" y="2217387"/>
            <a:chExt cx="1050900" cy="1050900"/>
          </a:xfrm>
        </p:grpSpPr>
        <p:sp>
          <p:nvSpPr>
            <p:cNvPr id="3613" name="Google Shape;3613;p102"/>
            <p:cNvSpPr/>
            <p:nvPr/>
          </p:nvSpPr>
          <p:spPr>
            <a:xfrm>
              <a:off x="4046650" y="2217387"/>
              <a:ext cx="1050900" cy="1050900"/>
            </a:xfrm>
            <a:prstGeom prst="donut">
              <a:avLst>
                <a:gd name="adj" fmla="val 10170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02"/>
            <p:cNvSpPr/>
            <p:nvPr/>
          </p:nvSpPr>
          <p:spPr>
            <a:xfrm>
              <a:off x="4046650" y="2217387"/>
              <a:ext cx="1050900" cy="1050900"/>
            </a:xfrm>
            <a:prstGeom prst="blockArc">
              <a:avLst>
                <a:gd name="adj1" fmla="val 16167385"/>
                <a:gd name="adj2" fmla="val 3759175"/>
                <a:gd name="adj3" fmla="val 982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5" name="Google Shape;3615;p102"/>
          <p:cNvGrpSpPr/>
          <p:nvPr/>
        </p:nvGrpSpPr>
        <p:grpSpPr>
          <a:xfrm>
            <a:off x="6553550" y="2131662"/>
            <a:ext cx="1050900" cy="1050900"/>
            <a:chOff x="6553550" y="2207862"/>
            <a:chExt cx="1050900" cy="1050900"/>
          </a:xfrm>
        </p:grpSpPr>
        <p:sp>
          <p:nvSpPr>
            <p:cNvPr id="3616" name="Google Shape;3616;p102"/>
            <p:cNvSpPr/>
            <p:nvPr/>
          </p:nvSpPr>
          <p:spPr>
            <a:xfrm>
              <a:off x="6553550" y="2207862"/>
              <a:ext cx="1050900" cy="1050900"/>
            </a:xfrm>
            <a:prstGeom prst="donut">
              <a:avLst>
                <a:gd name="adj" fmla="val 10170"/>
              </a:avLst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02"/>
            <p:cNvSpPr/>
            <p:nvPr/>
          </p:nvSpPr>
          <p:spPr>
            <a:xfrm>
              <a:off x="6553550" y="2207862"/>
              <a:ext cx="1050900" cy="1050900"/>
            </a:xfrm>
            <a:prstGeom prst="blockArc">
              <a:avLst>
                <a:gd name="adj1" fmla="val 16272282"/>
                <a:gd name="adj2" fmla="val 7688543"/>
                <a:gd name="adj3" fmla="val 10631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618" name="Google Shape;3618;p102"/>
          <p:cNvCxnSpPr/>
          <p:nvPr/>
        </p:nvCxnSpPr>
        <p:spPr>
          <a:xfrm>
            <a:off x="3317450" y="2052375"/>
            <a:ext cx="2400" cy="12285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619" name="Google Shape;3619;p102"/>
          <p:cNvCxnSpPr/>
          <p:nvPr/>
        </p:nvCxnSpPr>
        <p:spPr>
          <a:xfrm>
            <a:off x="5824350" y="2052375"/>
            <a:ext cx="2400" cy="12285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360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1000" fill="hold"/>
                                        <p:tgtEl>
                                          <p:spTgt spid="36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36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4" name="Google Shape;3624;p10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ARE SOME PERCENTAGES</a:t>
            </a:r>
            <a:endParaRPr/>
          </a:p>
        </p:txBody>
      </p:sp>
      <p:sp>
        <p:nvSpPr>
          <p:cNvPr id="3625" name="Google Shape;3625;p103"/>
          <p:cNvSpPr txBox="1">
            <a:spLocks noGrp="1"/>
          </p:cNvSpPr>
          <p:nvPr>
            <p:ph type="title" idx="2"/>
          </p:nvPr>
        </p:nvSpPr>
        <p:spPr>
          <a:xfrm>
            <a:off x="2182425" y="2768975"/>
            <a:ext cx="202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45%</a:t>
            </a:r>
            <a:endParaRPr/>
          </a:p>
        </p:txBody>
      </p:sp>
      <p:sp>
        <p:nvSpPr>
          <p:cNvPr id="3626" name="Google Shape;3626;p103"/>
          <p:cNvSpPr txBox="1">
            <a:spLocks noGrp="1"/>
          </p:cNvSpPr>
          <p:nvPr>
            <p:ph type="title" idx="3"/>
          </p:nvPr>
        </p:nvSpPr>
        <p:spPr>
          <a:xfrm>
            <a:off x="4935375" y="2768975"/>
            <a:ext cx="202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</p:txBody>
      </p:sp>
      <p:sp>
        <p:nvSpPr>
          <p:cNvPr id="3627" name="Google Shape;3627;p103"/>
          <p:cNvSpPr txBox="1">
            <a:spLocks noGrp="1"/>
          </p:cNvSpPr>
          <p:nvPr>
            <p:ph type="subTitle" idx="1"/>
          </p:nvPr>
        </p:nvSpPr>
        <p:spPr>
          <a:xfrm>
            <a:off x="2182400" y="3795550"/>
            <a:ext cx="2026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 and a gas giant</a:t>
            </a:r>
            <a:endParaRPr/>
          </a:p>
        </p:txBody>
      </p:sp>
      <p:sp>
        <p:nvSpPr>
          <p:cNvPr id="3628" name="Google Shape;3628;p103"/>
          <p:cNvSpPr txBox="1">
            <a:spLocks noGrp="1"/>
          </p:cNvSpPr>
          <p:nvPr>
            <p:ph type="subTitle" idx="4"/>
          </p:nvPr>
        </p:nvSpPr>
        <p:spPr>
          <a:xfrm>
            <a:off x="4935350" y="3795550"/>
            <a:ext cx="20262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629" name="Google Shape;3629;p103"/>
          <p:cNvSpPr txBox="1">
            <a:spLocks noGrp="1"/>
          </p:cNvSpPr>
          <p:nvPr>
            <p:ph type="subTitle" idx="5"/>
          </p:nvPr>
        </p:nvSpPr>
        <p:spPr>
          <a:xfrm>
            <a:off x="2182400" y="3341675"/>
            <a:ext cx="2026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3630" name="Google Shape;3630;p103"/>
          <p:cNvSpPr txBox="1">
            <a:spLocks noGrp="1"/>
          </p:cNvSpPr>
          <p:nvPr>
            <p:ph type="subTitle" idx="6"/>
          </p:nvPr>
        </p:nvSpPr>
        <p:spPr>
          <a:xfrm>
            <a:off x="4935350" y="3341675"/>
            <a:ext cx="20262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grpSp>
        <p:nvGrpSpPr>
          <p:cNvPr id="3631" name="Google Shape;3631;p103"/>
          <p:cNvGrpSpPr/>
          <p:nvPr/>
        </p:nvGrpSpPr>
        <p:grpSpPr>
          <a:xfrm>
            <a:off x="2642473" y="1462841"/>
            <a:ext cx="1106049" cy="1152432"/>
            <a:chOff x="3267350" y="2309950"/>
            <a:chExt cx="1085000" cy="1130500"/>
          </a:xfrm>
        </p:grpSpPr>
        <p:sp>
          <p:nvSpPr>
            <p:cNvPr id="3632" name="Google Shape;3632;p103"/>
            <p:cNvSpPr/>
            <p:nvPr/>
          </p:nvSpPr>
          <p:spPr>
            <a:xfrm>
              <a:off x="3575725" y="2639450"/>
              <a:ext cx="471525" cy="471500"/>
            </a:xfrm>
            <a:custGeom>
              <a:avLst/>
              <a:gdLst/>
              <a:ahLst/>
              <a:cxnLst/>
              <a:rect l="l" t="t" r="r" b="b"/>
              <a:pathLst>
                <a:path w="18861" h="18860" extrusionOk="0">
                  <a:moveTo>
                    <a:pt x="9431" y="18860"/>
                  </a:moveTo>
                  <a:cubicBezTo>
                    <a:pt x="4239" y="18860"/>
                    <a:pt x="1" y="14633"/>
                    <a:pt x="1" y="9430"/>
                  </a:cubicBezTo>
                  <a:cubicBezTo>
                    <a:pt x="1" y="4239"/>
                    <a:pt x="4239" y="0"/>
                    <a:pt x="9431" y="0"/>
                  </a:cubicBezTo>
                  <a:cubicBezTo>
                    <a:pt x="14634" y="0"/>
                    <a:pt x="18860" y="4239"/>
                    <a:pt x="18860" y="9430"/>
                  </a:cubicBezTo>
                  <a:cubicBezTo>
                    <a:pt x="18860" y="14633"/>
                    <a:pt x="14634" y="18860"/>
                    <a:pt x="9431" y="18860"/>
                  </a:cubicBezTo>
                  <a:close/>
                  <a:moveTo>
                    <a:pt x="9431" y="810"/>
                  </a:moveTo>
                  <a:cubicBezTo>
                    <a:pt x="4680" y="810"/>
                    <a:pt x="810" y="4679"/>
                    <a:pt x="810" y="9430"/>
                  </a:cubicBezTo>
                  <a:cubicBezTo>
                    <a:pt x="810" y="14192"/>
                    <a:pt x="4680" y="18050"/>
                    <a:pt x="9431" y="18050"/>
                  </a:cubicBezTo>
                  <a:cubicBezTo>
                    <a:pt x="14193" y="18050"/>
                    <a:pt x="18063" y="14192"/>
                    <a:pt x="18063" y="9430"/>
                  </a:cubicBezTo>
                  <a:cubicBezTo>
                    <a:pt x="18063" y="4679"/>
                    <a:pt x="14193" y="810"/>
                    <a:pt x="9431" y="8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03"/>
            <p:cNvSpPr/>
            <p:nvPr/>
          </p:nvSpPr>
          <p:spPr>
            <a:xfrm>
              <a:off x="3410225" y="2473950"/>
              <a:ext cx="802525" cy="802500"/>
            </a:xfrm>
            <a:custGeom>
              <a:avLst/>
              <a:gdLst/>
              <a:ahLst/>
              <a:cxnLst/>
              <a:rect l="l" t="t" r="r" b="b"/>
              <a:pathLst>
                <a:path w="32101" h="32100" extrusionOk="0">
                  <a:moveTo>
                    <a:pt x="16051" y="32100"/>
                  </a:moveTo>
                  <a:cubicBezTo>
                    <a:pt x="7204" y="32100"/>
                    <a:pt x="1" y="24896"/>
                    <a:pt x="1" y="16050"/>
                  </a:cubicBezTo>
                  <a:cubicBezTo>
                    <a:pt x="1" y="7204"/>
                    <a:pt x="7204" y="0"/>
                    <a:pt x="16051" y="0"/>
                  </a:cubicBezTo>
                  <a:cubicBezTo>
                    <a:pt x="24897" y="0"/>
                    <a:pt x="32100" y="7204"/>
                    <a:pt x="32100" y="16050"/>
                  </a:cubicBezTo>
                  <a:cubicBezTo>
                    <a:pt x="32100" y="24896"/>
                    <a:pt x="24897" y="32100"/>
                    <a:pt x="16051" y="32100"/>
                  </a:cubicBezTo>
                  <a:close/>
                  <a:moveTo>
                    <a:pt x="16051" y="1786"/>
                  </a:moveTo>
                  <a:cubicBezTo>
                    <a:pt x="8192" y="1786"/>
                    <a:pt x="1787" y="8192"/>
                    <a:pt x="1787" y="16050"/>
                  </a:cubicBezTo>
                  <a:cubicBezTo>
                    <a:pt x="1787" y="23920"/>
                    <a:pt x="8192" y="30314"/>
                    <a:pt x="16051" y="30314"/>
                  </a:cubicBezTo>
                  <a:cubicBezTo>
                    <a:pt x="23921" y="30314"/>
                    <a:pt x="30314" y="23920"/>
                    <a:pt x="30314" y="16050"/>
                  </a:cubicBezTo>
                  <a:cubicBezTo>
                    <a:pt x="30314" y="8192"/>
                    <a:pt x="23921" y="1786"/>
                    <a:pt x="16051" y="17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03"/>
            <p:cNvSpPr/>
            <p:nvPr/>
          </p:nvSpPr>
          <p:spPr>
            <a:xfrm>
              <a:off x="3663250" y="2726950"/>
              <a:ext cx="296475" cy="296500"/>
            </a:xfrm>
            <a:custGeom>
              <a:avLst/>
              <a:gdLst/>
              <a:ahLst/>
              <a:cxnLst/>
              <a:rect l="l" t="t" r="r" b="b"/>
              <a:pathLst>
                <a:path w="11859" h="11860" fill="none" extrusionOk="0">
                  <a:moveTo>
                    <a:pt x="3560" y="501"/>
                  </a:moveTo>
                  <a:cubicBezTo>
                    <a:pt x="4286" y="179"/>
                    <a:pt x="5096" y="1"/>
                    <a:pt x="5930" y="1"/>
                  </a:cubicBezTo>
                  <a:cubicBezTo>
                    <a:pt x="9204" y="1"/>
                    <a:pt x="11859" y="2656"/>
                    <a:pt x="11859" y="5930"/>
                  </a:cubicBezTo>
                  <a:cubicBezTo>
                    <a:pt x="11859" y="9204"/>
                    <a:pt x="9204" y="11859"/>
                    <a:pt x="5930" y="11859"/>
                  </a:cubicBezTo>
                  <a:cubicBezTo>
                    <a:pt x="2655" y="11859"/>
                    <a:pt x="0" y="9204"/>
                    <a:pt x="0" y="5930"/>
                  </a:cubicBezTo>
                  <a:cubicBezTo>
                    <a:pt x="0" y="3501"/>
                    <a:pt x="1465" y="1406"/>
                    <a:pt x="3560" y="501"/>
                  </a:cubicBezTo>
                  <a:close/>
                </a:path>
              </a:pathLst>
            </a:custGeom>
            <a:solidFill>
              <a:schemeClr val="lt2"/>
            </a:solidFill>
            <a:ln w="1785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03"/>
            <p:cNvSpPr/>
            <p:nvPr/>
          </p:nvSpPr>
          <p:spPr>
            <a:xfrm>
              <a:off x="3298025" y="2361725"/>
              <a:ext cx="1026925" cy="1021275"/>
            </a:xfrm>
            <a:custGeom>
              <a:avLst/>
              <a:gdLst/>
              <a:ahLst/>
              <a:cxnLst/>
              <a:rect l="l" t="t" r="r" b="b"/>
              <a:pathLst>
                <a:path w="41077" h="40851" extrusionOk="0">
                  <a:moveTo>
                    <a:pt x="20562" y="40851"/>
                  </a:moveTo>
                  <a:cubicBezTo>
                    <a:pt x="20253" y="40851"/>
                    <a:pt x="19943" y="40851"/>
                    <a:pt x="19622" y="40839"/>
                  </a:cubicBezTo>
                  <a:cubicBezTo>
                    <a:pt x="14204" y="40589"/>
                    <a:pt x="9204" y="38255"/>
                    <a:pt x="5549" y="34243"/>
                  </a:cubicBezTo>
                  <a:cubicBezTo>
                    <a:pt x="1881" y="30242"/>
                    <a:pt x="0" y="25051"/>
                    <a:pt x="250" y="19622"/>
                  </a:cubicBezTo>
                  <a:cubicBezTo>
                    <a:pt x="488" y="14205"/>
                    <a:pt x="2834" y="9204"/>
                    <a:pt x="6834" y="5549"/>
                  </a:cubicBezTo>
                  <a:cubicBezTo>
                    <a:pt x="10847" y="1882"/>
                    <a:pt x="16038" y="1"/>
                    <a:pt x="21455" y="251"/>
                  </a:cubicBezTo>
                  <a:cubicBezTo>
                    <a:pt x="26873" y="489"/>
                    <a:pt x="31873" y="2834"/>
                    <a:pt x="35540" y="6835"/>
                  </a:cubicBezTo>
                  <a:cubicBezTo>
                    <a:pt x="39196" y="10847"/>
                    <a:pt x="41077" y="16038"/>
                    <a:pt x="40839" y="21456"/>
                  </a:cubicBezTo>
                  <a:cubicBezTo>
                    <a:pt x="40589" y="26873"/>
                    <a:pt x="38255" y="31874"/>
                    <a:pt x="34243" y="35541"/>
                  </a:cubicBezTo>
                  <a:cubicBezTo>
                    <a:pt x="30468" y="38982"/>
                    <a:pt x="25646" y="40851"/>
                    <a:pt x="20562" y="40851"/>
                  </a:cubicBezTo>
                  <a:close/>
                  <a:moveTo>
                    <a:pt x="7073" y="5811"/>
                  </a:moveTo>
                  <a:lnTo>
                    <a:pt x="7323" y="6073"/>
                  </a:lnTo>
                  <a:cubicBezTo>
                    <a:pt x="3453" y="9609"/>
                    <a:pt x="1191" y="14431"/>
                    <a:pt x="965" y="19658"/>
                  </a:cubicBezTo>
                  <a:cubicBezTo>
                    <a:pt x="727" y="24885"/>
                    <a:pt x="2536" y="29897"/>
                    <a:pt x="6072" y="33767"/>
                  </a:cubicBezTo>
                  <a:cubicBezTo>
                    <a:pt x="9609" y="37624"/>
                    <a:pt x="14431" y="39887"/>
                    <a:pt x="19657" y="40125"/>
                  </a:cubicBezTo>
                  <a:cubicBezTo>
                    <a:pt x="19955" y="40137"/>
                    <a:pt x="20265" y="40137"/>
                    <a:pt x="20562" y="40148"/>
                  </a:cubicBezTo>
                  <a:cubicBezTo>
                    <a:pt x="25468" y="40148"/>
                    <a:pt x="30123" y="38339"/>
                    <a:pt x="33766" y="35005"/>
                  </a:cubicBezTo>
                  <a:cubicBezTo>
                    <a:pt x="37624" y="31481"/>
                    <a:pt x="39886" y="26659"/>
                    <a:pt x="40124" y="21420"/>
                  </a:cubicBezTo>
                  <a:cubicBezTo>
                    <a:pt x="40362" y="16193"/>
                    <a:pt x="38541" y="11181"/>
                    <a:pt x="35017" y="7323"/>
                  </a:cubicBezTo>
                  <a:cubicBezTo>
                    <a:pt x="31480" y="3453"/>
                    <a:pt x="26658" y="1191"/>
                    <a:pt x="21420" y="965"/>
                  </a:cubicBezTo>
                  <a:cubicBezTo>
                    <a:pt x="16193" y="727"/>
                    <a:pt x="11180" y="2537"/>
                    <a:pt x="7323" y="60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03"/>
            <p:cNvSpPr/>
            <p:nvPr/>
          </p:nvSpPr>
          <p:spPr>
            <a:xfrm>
              <a:off x="3657600" y="2309950"/>
              <a:ext cx="265825" cy="36325"/>
            </a:xfrm>
            <a:custGeom>
              <a:avLst/>
              <a:gdLst/>
              <a:ahLst/>
              <a:cxnLst/>
              <a:rect l="l" t="t" r="r" b="b"/>
              <a:pathLst>
                <a:path w="10633" h="1453" extrusionOk="0">
                  <a:moveTo>
                    <a:pt x="6156" y="0"/>
                  </a:moveTo>
                  <a:cubicBezTo>
                    <a:pt x="4048" y="0"/>
                    <a:pt x="1976" y="286"/>
                    <a:pt x="0" y="845"/>
                  </a:cubicBezTo>
                  <a:lnTo>
                    <a:pt x="143" y="1453"/>
                  </a:lnTo>
                  <a:cubicBezTo>
                    <a:pt x="2084" y="905"/>
                    <a:pt x="4096" y="619"/>
                    <a:pt x="6156" y="619"/>
                  </a:cubicBezTo>
                  <a:cubicBezTo>
                    <a:pt x="7632" y="619"/>
                    <a:pt x="9073" y="762"/>
                    <a:pt x="10489" y="1048"/>
                  </a:cubicBezTo>
                  <a:lnTo>
                    <a:pt x="10632" y="441"/>
                  </a:lnTo>
                  <a:cubicBezTo>
                    <a:pt x="9180" y="143"/>
                    <a:pt x="7680" y="0"/>
                    <a:pt x="6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03"/>
            <p:cNvSpPr/>
            <p:nvPr/>
          </p:nvSpPr>
          <p:spPr>
            <a:xfrm>
              <a:off x="4198725" y="3036525"/>
              <a:ext cx="153625" cy="239625"/>
            </a:xfrm>
            <a:custGeom>
              <a:avLst/>
              <a:gdLst/>
              <a:ahLst/>
              <a:cxnLst/>
              <a:rect l="l" t="t" r="r" b="b"/>
              <a:pathLst>
                <a:path w="6145" h="9585" extrusionOk="0">
                  <a:moveTo>
                    <a:pt x="5549" y="0"/>
                  </a:moveTo>
                  <a:cubicBezTo>
                    <a:pt x="4501" y="3405"/>
                    <a:pt x="2644" y="6513"/>
                    <a:pt x="60" y="9096"/>
                  </a:cubicBezTo>
                  <a:cubicBezTo>
                    <a:pt x="48" y="9120"/>
                    <a:pt x="24" y="9132"/>
                    <a:pt x="1" y="9156"/>
                  </a:cubicBezTo>
                  <a:lnTo>
                    <a:pt x="453" y="9585"/>
                  </a:lnTo>
                  <a:cubicBezTo>
                    <a:pt x="477" y="9573"/>
                    <a:pt x="489" y="9549"/>
                    <a:pt x="501" y="9537"/>
                  </a:cubicBezTo>
                  <a:cubicBezTo>
                    <a:pt x="3168" y="6882"/>
                    <a:pt x="5073" y="3679"/>
                    <a:pt x="6144" y="179"/>
                  </a:cubicBezTo>
                  <a:lnTo>
                    <a:pt x="55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03"/>
            <p:cNvSpPr/>
            <p:nvPr/>
          </p:nvSpPr>
          <p:spPr>
            <a:xfrm>
              <a:off x="3267350" y="2496575"/>
              <a:ext cx="135775" cy="229500"/>
            </a:xfrm>
            <a:custGeom>
              <a:avLst/>
              <a:gdLst/>
              <a:ahLst/>
              <a:cxnLst/>
              <a:rect l="l" t="t" r="r" b="b"/>
              <a:pathLst>
                <a:path w="5431" h="9180" extrusionOk="0">
                  <a:moveTo>
                    <a:pt x="4978" y="0"/>
                  </a:moveTo>
                  <a:cubicBezTo>
                    <a:pt x="2620" y="2608"/>
                    <a:pt x="930" y="5679"/>
                    <a:pt x="1" y="9001"/>
                  </a:cubicBezTo>
                  <a:lnTo>
                    <a:pt x="596" y="9180"/>
                  </a:lnTo>
                  <a:cubicBezTo>
                    <a:pt x="1501" y="5953"/>
                    <a:pt x="3132" y="2965"/>
                    <a:pt x="5430" y="429"/>
                  </a:cubicBezTo>
                  <a:lnTo>
                    <a:pt x="49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03"/>
            <p:cNvSpPr/>
            <p:nvPr/>
          </p:nvSpPr>
          <p:spPr>
            <a:xfrm>
              <a:off x="4198725" y="2474550"/>
              <a:ext cx="153625" cy="239325"/>
            </a:xfrm>
            <a:custGeom>
              <a:avLst/>
              <a:gdLst/>
              <a:ahLst/>
              <a:cxnLst/>
              <a:rect l="l" t="t" r="r" b="b"/>
              <a:pathLst>
                <a:path w="6145" h="9573" extrusionOk="0">
                  <a:moveTo>
                    <a:pt x="453" y="0"/>
                  </a:moveTo>
                  <a:lnTo>
                    <a:pt x="1" y="429"/>
                  </a:lnTo>
                  <a:cubicBezTo>
                    <a:pt x="24" y="441"/>
                    <a:pt x="48" y="464"/>
                    <a:pt x="60" y="476"/>
                  </a:cubicBezTo>
                  <a:cubicBezTo>
                    <a:pt x="2644" y="3060"/>
                    <a:pt x="4501" y="6179"/>
                    <a:pt x="5549" y="9573"/>
                  </a:cubicBezTo>
                  <a:lnTo>
                    <a:pt x="6144" y="9394"/>
                  </a:lnTo>
                  <a:cubicBezTo>
                    <a:pt x="5073" y="5906"/>
                    <a:pt x="3168" y="2703"/>
                    <a:pt x="501" y="36"/>
                  </a:cubicBezTo>
                  <a:cubicBezTo>
                    <a:pt x="489" y="24"/>
                    <a:pt x="477" y="12"/>
                    <a:pt x="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03"/>
            <p:cNvSpPr/>
            <p:nvPr/>
          </p:nvSpPr>
          <p:spPr>
            <a:xfrm>
              <a:off x="3657600" y="3404125"/>
              <a:ext cx="265825" cy="36325"/>
            </a:xfrm>
            <a:custGeom>
              <a:avLst/>
              <a:gdLst/>
              <a:ahLst/>
              <a:cxnLst/>
              <a:rect l="l" t="t" r="r" b="b"/>
              <a:pathLst>
                <a:path w="10633" h="1453" extrusionOk="0">
                  <a:moveTo>
                    <a:pt x="143" y="0"/>
                  </a:moveTo>
                  <a:lnTo>
                    <a:pt x="0" y="608"/>
                  </a:lnTo>
                  <a:cubicBezTo>
                    <a:pt x="1976" y="1167"/>
                    <a:pt x="4048" y="1453"/>
                    <a:pt x="6156" y="1453"/>
                  </a:cubicBezTo>
                  <a:cubicBezTo>
                    <a:pt x="7680" y="1453"/>
                    <a:pt x="9180" y="1310"/>
                    <a:pt x="10632" y="1012"/>
                  </a:cubicBezTo>
                  <a:lnTo>
                    <a:pt x="10489" y="405"/>
                  </a:lnTo>
                  <a:cubicBezTo>
                    <a:pt x="9073" y="691"/>
                    <a:pt x="7632" y="834"/>
                    <a:pt x="6156" y="834"/>
                  </a:cubicBezTo>
                  <a:cubicBezTo>
                    <a:pt x="4096" y="834"/>
                    <a:pt x="2084" y="548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03"/>
            <p:cNvSpPr/>
            <p:nvPr/>
          </p:nvSpPr>
          <p:spPr>
            <a:xfrm>
              <a:off x="3267350" y="3024300"/>
              <a:ext cx="135775" cy="229525"/>
            </a:xfrm>
            <a:custGeom>
              <a:avLst/>
              <a:gdLst/>
              <a:ahLst/>
              <a:cxnLst/>
              <a:rect l="l" t="t" r="r" b="b"/>
              <a:pathLst>
                <a:path w="5431" h="9181" extrusionOk="0">
                  <a:moveTo>
                    <a:pt x="596" y="1"/>
                  </a:moveTo>
                  <a:lnTo>
                    <a:pt x="1" y="180"/>
                  </a:lnTo>
                  <a:cubicBezTo>
                    <a:pt x="930" y="3501"/>
                    <a:pt x="2620" y="6573"/>
                    <a:pt x="4978" y="9181"/>
                  </a:cubicBezTo>
                  <a:lnTo>
                    <a:pt x="5430" y="8752"/>
                  </a:lnTo>
                  <a:cubicBezTo>
                    <a:pt x="3132" y="6216"/>
                    <a:pt x="1501" y="3228"/>
                    <a:pt x="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03"/>
            <p:cNvSpPr/>
            <p:nvPr/>
          </p:nvSpPr>
          <p:spPr>
            <a:xfrm>
              <a:off x="3301600" y="2729025"/>
              <a:ext cx="40500" cy="287275"/>
            </a:xfrm>
            <a:custGeom>
              <a:avLst/>
              <a:gdLst/>
              <a:ahLst/>
              <a:cxnLst/>
              <a:rect l="l" t="t" r="r" b="b"/>
              <a:pathLst>
                <a:path w="1620" h="11491" extrusionOk="0">
                  <a:moveTo>
                    <a:pt x="929" y="1"/>
                  </a:moveTo>
                  <a:cubicBezTo>
                    <a:pt x="464" y="1584"/>
                    <a:pt x="179" y="3239"/>
                    <a:pt x="107" y="4930"/>
                  </a:cubicBezTo>
                  <a:cubicBezTo>
                    <a:pt x="0" y="7180"/>
                    <a:pt x="274" y="9395"/>
                    <a:pt x="869" y="11490"/>
                  </a:cubicBezTo>
                  <a:lnTo>
                    <a:pt x="1560" y="11288"/>
                  </a:lnTo>
                  <a:cubicBezTo>
                    <a:pt x="976" y="9264"/>
                    <a:pt x="715" y="7133"/>
                    <a:pt x="822" y="4966"/>
                  </a:cubicBezTo>
                  <a:cubicBezTo>
                    <a:pt x="893" y="3335"/>
                    <a:pt x="1167" y="1739"/>
                    <a:pt x="1619" y="203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03"/>
            <p:cNvSpPr/>
            <p:nvPr/>
          </p:nvSpPr>
          <p:spPr>
            <a:xfrm>
              <a:off x="4281175" y="2729325"/>
              <a:ext cx="40200" cy="286675"/>
            </a:xfrm>
            <a:custGeom>
              <a:avLst/>
              <a:gdLst/>
              <a:ahLst/>
              <a:cxnLst/>
              <a:rect l="l" t="t" r="r" b="b"/>
              <a:pathLst>
                <a:path w="1608" h="11467" extrusionOk="0">
                  <a:moveTo>
                    <a:pt x="679" y="1"/>
                  </a:moveTo>
                  <a:lnTo>
                    <a:pt x="1" y="203"/>
                  </a:lnTo>
                  <a:cubicBezTo>
                    <a:pt x="620" y="2287"/>
                    <a:pt x="894" y="4478"/>
                    <a:pt x="798" y="6716"/>
                  </a:cubicBezTo>
                  <a:cubicBezTo>
                    <a:pt x="727" y="8276"/>
                    <a:pt x="477" y="9800"/>
                    <a:pt x="60" y="11264"/>
                  </a:cubicBezTo>
                  <a:lnTo>
                    <a:pt x="739" y="11467"/>
                  </a:lnTo>
                  <a:cubicBezTo>
                    <a:pt x="1179" y="9943"/>
                    <a:pt x="1441" y="8371"/>
                    <a:pt x="1513" y="6752"/>
                  </a:cubicBezTo>
                  <a:cubicBezTo>
                    <a:pt x="1608" y="4430"/>
                    <a:pt x="1334" y="2156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03"/>
            <p:cNvSpPr/>
            <p:nvPr/>
          </p:nvSpPr>
          <p:spPr>
            <a:xfrm>
              <a:off x="3926675" y="2381375"/>
              <a:ext cx="251550" cy="154800"/>
            </a:xfrm>
            <a:custGeom>
              <a:avLst/>
              <a:gdLst/>
              <a:ahLst/>
              <a:cxnLst/>
              <a:rect l="l" t="t" r="r" b="b"/>
              <a:pathLst>
                <a:path w="10062" h="6192" extrusionOk="0">
                  <a:moveTo>
                    <a:pt x="167" y="0"/>
                  </a:moveTo>
                  <a:lnTo>
                    <a:pt x="0" y="703"/>
                  </a:lnTo>
                  <a:cubicBezTo>
                    <a:pt x="3620" y="1560"/>
                    <a:pt x="6918" y="3453"/>
                    <a:pt x="9549" y="6192"/>
                  </a:cubicBezTo>
                  <a:lnTo>
                    <a:pt x="10061" y="5692"/>
                  </a:lnTo>
                  <a:cubicBezTo>
                    <a:pt x="7335" y="2858"/>
                    <a:pt x="3917" y="905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03"/>
            <p:cNvSpPr/>
            <p:nvPr/>
          </p:nvSpPr>
          <p:spPr>
            <a:xfrm>
              <a:off x="3442675" y="3211825"/>
              <a:ext cx="253325" cy="157200"/>
            </a:xfrm>
            <a:custGeom>
              <a:avLst/>
              <a:gdLst/>
              <a:ahLst/>
              <a:cxnLst/>
              <a:rect l="l" t="t" r="r" b="b"/>
              <a:pathLst>
                <a:path w="10133" h="6288" extrusionOk="0">
                  <a:moveTo>
                    <a:pt x="513" y="1"/>
                  </a:moveTo>
                  <a:lnTo>
                    <a:pt x="1" y="501"/>
                  </a:lnTo>
                  <a:cubicBezTo>
                    <a:pt x="2727" y="3382"/>
                    <a:pt x="6180" y="5371"/>
                    <a:pt x="9966" y="6287"/>
                  </a:cubicBezTo>
                  <a:lnTo>
                    <a:pt x="10133" y="5597"/>
                  </a:lnTo>
                  <a:cubicBezTo>
                    <a:pt x="6478" y="4716"/>
                    <a:pt x="3156" y="2799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03"/>
            <p:cNvSpPr/>
            <p:nvPr/>
          </p:nvSpPr>
          <p:spPr>
            <a:xfrm>
              <a:off x="3927850" y="3211525"/>
              <a:ext cx="253050" cy="157200"/>
            </a:xfrm>
            <a:custGeom>
              <a:avLst/>
              <a:gdLst/>
              <a:ahLst/>
              <a:cxnLst/>
              <a:rect l="l" t="t" r="r" b="b"/>
              <a:pathLst>
                <a:path w="10122" h="6288" extrusionOk="0">
                  <a:moveTo>
                    <a:pt x="9609" y="1"/>
                  </a:moveTo>
                  <a:cubicBezTo>
                    <a:pt x="9276" y="346"/>
                    <a:pt x="8931" y="692"/>
                    <a:pt x="8573" y="1013"/>
                  </a:cubicBezTo>
                  <a:cubicBezTo>
                    <a:pt x="6097" y="3275"/>
                    <a:pt x="3168" y="4835"/>
                    <a:pt x="1" y="5597"/>
                  </a:cubicBezTo>
                  <a:lnTo>
                    <a:pt x="168" y="6287"/>
                  </a:lnTo>
                  <a:cubicBezTo>
                    <a:pt x="3454" y="5490"/>
                    <a:pt x="6490" y="3882"/>
                    <a:pt x="9050" y="1549"/>
                  </a:cubicBezTo>
                  <a:cubicBezTo>
                    <a:pt x="9419" y="1203"/>
                    <a:pt x="9776" y="858"/>
                    <a:pt x="10121" y="489"/>
                  </a:cubicBezTo>
                  <a:lnTo>
                    <a:pt x="96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03"/>
            <p:cNvSpPr/>
            <p:nvPr/>
          </p:nvSpPr>
          <p:spPr>
            <a:xfrm>
              <a:off x="3445350" y="2381075"/>
              <a:ext cx="252150" cy="154500"/>
            </a:xfrm>
            <a:custGeom>
              <a:avLst/>
              <a:gdLst/>
              <a:ahLst/>
              <a:cxnLst/>
              <a:rect l="l" t="t" r="r" b="b"/>
              <a:pathLst>
                <a:path w="10086" h="6180" extrusionOk="0">
                  <a:moveTo>
                    <a:pt x="9919" y="1"/>
                  </a:moveTo>
                  <a:cubicBezTo>
                    <a:pt x="6597" y="786"/>
                    <a:pt x="3525" y="2406"/>
                    <a:pt x="941" y="4775"/>
                  </a:cubicBezTo>
                  <a:cubicBezTo>
                    <a:pt x="620" y="5073"/>
                    <a:pt x="310" y="5370"/>
                    <a:pt x="1" y="5692"/>
                  </a:cubicBezTo>
                  <a:lnTo>
                    <a:pt x="525" y="6180"/>
                  </a:lnTo>
                  <a:cubicBezTo>
                    <a:pt x="810" y="5882"/>
                    <a:pt x="1108" y="5585"/>
                    <a:pt x="1430" y="5299"/>
                  </a:cubicBezTo>
                  <a:cubicBezTo>
                    <a:pt x="3918" y="3025"/>
                    <a:pt x="6883" y="1453"/>
                    <a:pt x="10085" y="691"/>
                  </a:cubicBezTo>
                  <a:lnTo>
                    <a:pt x="9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03"/>
            <p:cNvSpPr/>
            <p:nvPr/>
          </p:nvSpPr>
          <p:spPr>
            <a:xfrm>
              <a:off x="3698075" y="2756125"/>
              <a:ext cx="232775" cy="232800"/>
            </a:xfrm>
            <a:custGeom>
              <a:avLst/>
              <a:gdLst/>
              <a:ahLst/>
              <a:cxnLst/>
              <a:rect l="l" t="t" r="r" b="b"/>
              <a:pathLst>
                <a:path w="9311" h="9312" fill="none" extrusionOk="0">
                  <a:moveTo>
                    <a:pt x="5870" y="667"/>
                  </a:moveTo>
                  <a:cubicBezTo>
                    <a:pt x="8061" y="1334"/>
                    <a:pt x="9311" y="3668"/>
                    <a:pt x="8644" y="5870"/>
                  </a:cubicBezTo>
                  <a:cubicBezTo>
                    <a:pt x="7977" y="8061"/>
                    <a:pt x="5644" y="9311"/>
                    <a:pt x="3441" y="8644"/>
                  </a:cubicBezTo>
                  <a:cubicBezTo>
                    <a:pt x="1250" y="7978"/>
                    <a:pt x="0" y="5644"/>
                    <a:pt x="667" y="3441"/>
                  </a:cubicBezTo>
                  <a:cubicBezTo>
                    <a:pt x="1334" y="1251"/>
                    <a:pt x="3667" y="0"/>
                    <a:pt x="5870" y="667"/>
                  </a:cubicBezTo>
                  <a:close/>
                </a:path>
              </a:pathLst>
            </a:custGeom>
            <a:solidFill>
              <a:schemeClr val="lt2"/>
            </a:solidFill>
            <a:ln w="44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9" name="Google Shape;3649;p103"/>
          <p:cNvGrpSpPr/>
          <p:nvPr/>
        </p:nvGrpSpPr>
        <p:grpSpPr>
          <a:xfrm>
            <a:off x="5395423" y="1462841"/>
            <a:ext cx="1106049" cy="1152432"/>
            <a:chOff x="3267350" y="2309950"/>
            <a:chExt cx="1085000" cy="1130500"/>
          </a:xfrm>
        </p:grpSpPr>
        <p:sp>
          <p:nvSpPr>
            <p:cNvPr id="3650" name="Google Shape;3650;p103"/>
            <p:cNvSpPr/>
            <p:nvPr/>
          </p:nvSpPr>
          <p:spPr>
            <a:xfrm>
              <a:off x="3575725" y="2639450"/>
              <a:ext cx="471525" cy="471500"/>
            </a:xfrm>
            <a:custGeom>
              <a:avLst/>
              <a:gdLst/>
              <a:ahLst/>
              <a:cxnLst/>
              <a:rect l="l" t="t" r="r" b="b"/>
              <a:pathLst>
                <a:path w="18861" h="18860" extrusionOk="0">
                  <a:moveTo>
                    <a:pt x="9431" y="18860"/>
                  </a:moveTo>
                  <a:cubicBezTo>
                    <a:pt x="4239" y="18860"/>
                    <a:pt x="1" y="14633"/>
                    <a:pt x="1" y="9430"/>
                  </a:cubicBezTo>
                  <a:cubicBezTo>
                    <a:pt x="1" y="4239"/>
                    <a:pt x="4239" y="0"/>
                    <a:pt x="9431" y="0"/>
                  </a:cubicBezTo>
                  <a:cubicBezTo>
                    <a:pt x="14634" y="0"/>
                    <a:pt x="18860" y="4239"/>
                    <a:pt x="18860" y="9430"/>
                  </a:cubicBezTo>
                  <a:cubicBezTo>
                    <a:pt x="18860" y="14633"/>
                    <a:pt x="14634" y="18860"/>
                    <a:pt x="9431" y="18860"/>
                  </a:cubicBezTo>
                  <a:close/>
                  <a:moveTo>
                    <a:pt x="9431" y="810"/>
                  </a:moveTo>
                  <a:cubicBezTo>
                    <a:pt x="4680" y="810"/>
                    <a:pt x="810" y="4679"/>
                    <a:pt x="810" y="9430"/>
                  </a:cubicBezTo>
                  <a:cubicBezTo>
                    <a:pt x="810" y="14192"/>
                    <a:pt x="4680" y="18050"/>
                    <a:pt x="9431" y="18050"/>
                  </a:cubicBezTo>
                  <a:cubicBezTo>
                    <a:pt x="14193" y="18050"/>
                    <a:pt x="18063" y="14192"/>
                    <a:pt x="18063" y="9430"/>
                  </a:cubicBezTo>
                  <a:cubicBezTo>
                    <a:pt x="18063" y="4679"/>
                    <a:pt x="14193" y="810"/>
                    <a:pt x="9431" y="8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03"/>
            <p:cNvSpPr/>
            <p:nvPr/>
          </p:nvSpPr>
          <p:spPr>
            <a:xfrm>
              <a:off x="3410225" y="2473950"/>
              <a:ext cx="802525" cy="802500"/>
            </a:xfrm>
            <a:custGeom>
              <a:avLst/>
              <a:gdLst/>
              <a:ahLst/>
              <a:cxnLst/>
              <a:rect l="l" t="t" r="r" b="b"/>
              <a:pathLst>
                <a:path w="32101" h="32100" extrusionOk="0">
                  <a:moveTo>
                    <a:pt x="16051" y="32100"/>
                  </a:moveTo>
                  <a:cubicBezTo>
                    <a:pt x="7204" y="32100"/>
                    <a:pt x="1" y="24896"/>
                    <a:pt x="1" y="16050"/>
                  </a:cubicBezTo>
                  <a:cubicBezTo>
                    <a:pt x="1" y="7204"/>
                    <a:pt x="7204" y="0"/>
                    <a:pt x="16051" y="0"/>
                  </a:cubicBezTo>
                  <a:cubicBezTo>
                    <a:pt x="24897" y="0"/>
                    <a:pt x="32100" y="7204"/>
                    <a:pt x="32100" y="16050"/>
                  </a:cubicBezTo>
                  <a:cubicBezTo>
                    <a:pt x="32100" y="24896"/>
                    <a:pt x="24897" y="32100"/>
                    <a:pt x="16051" y="32100"/>
                  </a:cubicBezTo>
                  <a:close/>
                  <a:moveTo>
                    <a:pt x="16051" y="1786"/>
                  </a:moveTo>
                  <a:cubicBezTo>
                    <a:pt x="8192" y="1786"/>
                    <a:pt x="1787" y="8192"/>
                    <a:pt x="1787" y="16050"/>
                  </a:cubicBezTo>
                  <a:cubicBezTo>
                    <a:pt x="1787" y="23920"/>
                    <a:pt x="8192" y="30314"/>
                    <a:pt x="16051" y="30314"/>
                  </a:cubicBezTo>
                  <a:cubicBezTo>
                    <a:pt x="23921" y="30314"/>
                    <a:pt x="30314" y="23920"/>
                    <a:pt x="30314" y="16050"/>
                  </a:cubicBezTo>
                  <a:cubicBezTo>
                    <a:pt x="30314" y="8192"/>
                    <a:pt x="23921" y="1786"/>
                    <a:pt x="16051" y="17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03"/>
            <p:cNvSpPr/>
            <p:nvPr/>
          </p:nvSpPr>
          <p:spPr>
            <a:xfrm>
              <a:off x="3663250" y="2726950"/>
              <a:ext cx="296475" cy="296500"/>
            </a:xfrm>
            <a:custGeom>
              <a:avLst/>
              <a:gdLst/>
              <a:ahLst/>
              <a:cxnLst/>
              <a:rect l="l" t="t" r="r" b="b"/>
              <a:pathLst>
                <a:path w="11859" h="11860" fill="none" extrusionOk="0">
                  <a:moveTo>
                    <a:pt x="3560" y="501"/>
                  </a:moveTo>
                  <a:cubicBezTo>
                    <a:pt x="4286" y="179"/>
                    <a:pt x="5096" y="1"/>
                    <a:pt x="5930" y="1"/>
                  </a:cubicBezTo>
                  <a:cubicBezTo>
                    <a:pt x="9204" y="1"/>
                    <a:pt x="11859" y="2656"/>
                    <a:pt x="11859" y="5930"/>
                  </a:cubicBezTo>
                  <a:cubicBezTo>
                    <a:pt x="11859" y="9204"/>
                    <a:pt x="9204" y="11859"/>
                    <a:pt x="5930" y="11859"/>
                  </a:cubicBezTo>
                  <a:cubicBezTo>
                    <a:pt x="2655" y="11859"/>
                    <a:pt x="0" y="9204"/>
                    <a:pt x="0" y="5930"/>
                  </a:cubicBezTo>
                  <a:cubicBezTo>
                    <a:pt x="0" y="3501"/>
                    <a:pt x="1465" y="1406"/>
                    <a:pt x="3560" y="501"/>
                  </a:cubicBezTo>
                  <a:close/>
                </a:path>
              </a:pathLst>
            </a:custGeom>
            <a:solidFill>
              <a:schemeClr val="lt2"/>
            </a:solidFill>
            <a:ln w="17850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03"/>
            <p:cNvSpPr/>
            <p:nvPr/>
          </p:nvSpPr>
          <p:spPr>
            <a:xfrm>
              <a:off x="3298025" y="2361725"/>
              <a:ext cx="1026925" cy="1021275"/>
            </a:xfrm>
            <a:custGeom>
              <a:avLst/>
              <a:gdLst/>
              <a:ahLst/>
              <a:cxnLst/>
              <a:rect l="l" t="t" r="r" b="b"/>
              <a:pathLst>
                <a:path w="41077" h="40851" extrusionOk="0">
                  <a:moveTo>
                    <a:pt x="20562" y="40851"/>
                  </a:moveTo>
                  <a:cubicBezTo>
                    <a:pt x="20253" y="40851"/>
                    <a:pt x="19943" y="40851"/>
                    <a:pt x="19622" y="40839"/>
                  </a:cubicBezTo>
                  <a:cubicBezTo>
                    <a:pt x="14204" y="40589"/>
                    <a:pt x="9204" y="38255"/>
                    <a:pt x="5549" y="34243"/>
                  </a:cubicBezTo>
                  <a:cubicBezTo>
                    <a:pt x="1881" y="30242"/>
                    <a:pt x="0" y="25051"/>
                    <a:pt x="250" y="19622"/>
                  </a:cubicBezTo>
                  <a:cubicBezTo>
                    <a:pt x="488" y="14205"/>
                    <a:pt x="2834" y="9204"/>
                    <a:pt x="6834" y="5549"/>
                  </a:cubicBezTo>
                  <a:cubicBezTo>
                    <a:pt x="10847" y="1882"/>
                    <a:pt x="16038" y="1"/>
                    <a:pt x="21455" y="251"/>
                  </a:cubicBezTo>
                  <a:cubicBezTo>
                    <a:pt x="26873" y="489"/>
                    <a:pt x="31873" y="2834"/>
                    <a:pt x="35540" y="6835"/>
                  </a:cubicBezTo>
                  <a:cubicBezTo>
                    <a:pt x="39196" y="10847"/>
                    <a:pt x="41077" y="16038"/>
                    <a:pt x="40839" y="21456"/>
                  </a:cubicBezTo>
                  <a:cubicBezTo>
                    <a:pt x="40589" y="26873"/>
                    <a:pt x="38255" y="31874"/>
                    <a:pt x="34243" y="35541"/>
                  </a:cubicBezTo>
                  <a:cubicBezTo>
                    <a:pt x="30468" y="38982"/>
                    <a:pt x="25646" y="40851"/>
                    <a:pt x="20562" y="40851"/>
                  </a:cubicBezTo>
                  <a:close/>
                  <a:moveTo>
                    <a:pt x="7073" y="5811"/>
                  </a:moveTo>
                  <a:lnTo>
                    <a:pt x="7323" y="6073"/>
                  </a:lnTo>
                  <a:cubicBezTo>
                    <a:pt x="3453" y="9609"/>
                    <a:pt x="1191" y="14431"/>
                    <a:pt x="965" y="19658"/>
                  </a:cubicBezTo>
                  <a:cubicBezTo>
                    <a:pt x="727" y="24885"/>
                    <a:pt x="2536" y="29897"/>
                    <a:pt x="6072" y="33767"/>
                  </a:cubicBezTo>
                  <a:cubicBezTo>
                    <a:pt x="9609" y="37624"/>
                    <a:pt x="14431" y="39887"/>
                    <a:pt x="19657" y="40125"/>
                  </a:cubicBezTo>
                  <a:cubicBezTo>
                    <a:pt x="19955" y="40137"/>
                    <a:pt x="20265" y="40137"/>
                    <a:pt x="20562" y="40148"/>
                  </a:cubicBezTo>
                  <a:cubicBezTo>
                    <a:pt x="25468" y="40148"/>
                    <a:pt x="30123" y="38339"/>
                    <a:pt x="33766" y="35005"/>
                  </a:cubicBezTo>
                  <a:cubicBezTo>
                    <a:pt x="37624" y="31481"/>
                    <a:pt x="39886" y="26659"/>
                    <a:pt x="40124" y="21420"/>
                  </a:cubicBezTo>
                  <a:cubicBezTo>
                    <a:pt x="40362" y="16193"/>
                    <a:pt x="38541" y="11181"/>
                    <a:pt x="35017" y="7323"/>
                  </a:cubicBezTo>
                  <a:cubicBezTo>
                    <a:pt x="31480" y="3453"/>
                    <a:pt x="26658" y="1191"/>
                    <a:pt x="21420" y="965"/>
                  </a:cubicBezTo>
                  <a:cubicBezTo>
                    <a:pt x="16193" y="727"/>
                    <a:pt x="11180" y="2537"/>
                    <a:pt x="7323" y="60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03"/>
            <p:cNvSpPr/>
            <p:nvPr/>
          </p:nvSpPr>
          <p:spPr>
            <a:xfrm>
              <a:off x="3657600" y="2309950"/>
              <a:ext cx="265825" cy="36325"/>
            </a:xfrm>
            <a:custGeom>
              <a:avLst/>
              <a:gdLst/>
              <a:ahLst/>
              <a:cxnLst/>
              <a:rect l="l" t="t" r="r" b="b"/>
              <a:pathLst>
                <a:path w="10633" h="1453" extrusionOk="0">
                  <a:moveTo>
                    <a:pt x="6156" y="0"/>
                  </a:moveTo>
                  <a:cubicBezTo>
                    <a:pt x="4048" y="0"/>
                    <a:pt x="1976" y="286"/>
                    <a:pt x="0" y="845"/>
                  </a:cubicBezTo>
                  <a:lnTo>
                    <a:pt x="143" y="1453"/>
                  </a:lnTo>
                  <a:cubicBezTo>
                    <a:pt x="2084" y="905"/>
                    <a:pt x="4096" y="619"/>
                    <a:pt x="6156" y="619"/>
                  </a:cubicBezTo>
                  <a:cubicBezTo>
                    <a:pt x="7632" y="619"/>
                    <a:pt x="9073" y="762"/>
                    <a:pt x="10489" y="1048"/>
                  </a:cubicBezTo>
                  <a:lnTo>
                    <a:pt x="10632" y="441"/>
                  </a:lnTo>
                  <a:cubicBezTo>
                    <a:pt x="9180" y="143"/>
                    <a:pt x="7680" y="0"/>
                    <a:pt x="6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03"/>
            <p:cNvSpPr/>
            <p:nvPr/>
          </p:nvSpPr>
          <p:spPr>
            <a:xfrm>
              <a:off x="4198725" y="3036525"/>
              <a:ext cx="153625" cy="239625"/>
            </a:xfrm>
            <a:custGeom>
              <a:avLst/>
              <a:gdLst/>
              <a:ahLst/>
              <a:cxnLst/>
              <a:rect l="l" t="t" r="r" b="b"/>
              <a:pathLst>
                <a:path w="6145" h="9585" extrusionOk="0">
                  <a:moveTo>
                    <a:pt x="5549" y="0"/>
                  </a:moveTo>
                  <a:cubicBezTo>
                    <a:pt x="4501" y="3405"/>
                    <a:pt x="2644" y="6513"/>
                    <a:pt x="60" y="9096"/>
                  </a:cubicBezTo>
                  <a:cubicBezTo>
                    <a:pt x="48" y="9120"/>
                    <a:pt x="24" y="9132"/>
                    <a:pt x="1" y="9156"/>
                  </a:cubicBezTo>
                  <a:lnTo>
                    <a:pt x="453" y="9585"/>
                  </a:lnTo>
                  <a:cubicBezTo>
                    <a:pt x="477" y="9573"/>
                    <a:pt x="489" y="9549"/>
                    <a:pt x="501" y="9537"/>
                  </a:cubicBezTo>
                  <a:cubicBezTo>
                    <a:pt x="3168" y="6882"/>
                    <a:pt x="5073" y="3679"/>
                    <a:pt x="6144" y="179"/>
                  </a:cubicBezTo>
                  <a:lnTo>
                    <a:pt x="55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03"/>
            <p:cNvSpPr/>
            <p:nvPr/>
          </p:nvSpPr>
          <p:spPr>
            <a:xfrm>
              <a:off x="3267350" y="2496575"/>
              <a:ext cx="135775" cy="229500"/>
            </a:xfrm>
            <a:custGeom>
              <a:avLst/>
              <a:gdLst/>
              <a:ahLst/>
              <a:cxnLst/>
              <a:rect l="l" t="t" r="r" b="b"/>
              <a:pathLst>
                <a:path w="5431" h="9180" extrusionOk="0">
                  <a:moveTo>
                    <a:pt x="4978" y="0"/>
                  </a:moveTo>
                  <a:cubicBezTo>
                    <a:pt x="2620" y="2608"/>
                    <a:pt x="930" y="5679"/>
                    <a:pt x="1" y="9001"/>
                  </a:cubicBezTo>
                  <a:lnTo>
                    <a:pt x="596" y="9180"/>
                  </a:lnTo>
                  <a:cubicBezTo>
                    <a:pt x="1501" y="5953"/>
                    <a:pt x="3132" y="2965"/>
                    <a:pt x="5430" y="429"/>
                  </a:cubicBezTo>
                  <a:lnTo>
                    <a:pt x="49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03"/>
            <p:cNvSpPr/>
            <p:nvPr/>
          </p:nvSpPr>
          <p:spPr>
            <a:xfrm>
              <a:off x="4198725" y="2474550"/>
              <a:ext cx="153625" cy="239325"/>
            </a:xfrm>
            <a:custGeom>
              <a:avLst/>
              <a:gdLst/>
              <a:ahLst/>
              <a:cxnLst/>
              <a:rect l="l" t="t" r="r" b="b"/>
              <a:pathLst>
                <a:path w="6145" h="9573" extrusionOk="0">
                  <a:moveTo>
                    <a:pt x="453" y="0"/>
                  </a:moveTo>
                  <a:lnTo>
                    <a:pt x="1" y="429"/>
                  </a:lnTo>
                  <a:cubicBezTo>
                    <a:pt x="24" y="441"/>
                    <a:pt x="48" y="464"/>
                    <a:pt x="60" y="476"/>
                  </a:cubicBezTo>
                  <a:cubicBezTo>
                    <a:pt x="2644" y="3060"/>
                    <a:pt x="4501" y="6179"/>
                    <a:pt x="5549" y="9573"/>
                  </a:cubicBezTo>
                  <a:lnTo>
                    <a:pt x="6144" y="9394"/>
                  </a:lnTo>
                  <a:cubicBezTo>
                    <a:pt x="5073" y="5906"/>
                    <a:pt x="3168" y="2703"/>
                    <a:pt x="501" y="36"/>
                  </a:cubicBezTo>
                  <a:cubicBezTo>
                    <a:pt x="489" y="24"/>
                    <a:pt x="477" y="12"/>
                    <a:pt x="4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03"/>
            <p:cNvSpPr/>
            <p:nvPr/>
          </p:nvSpPr>
          <p:spPr>
            <a:xfrm>
              <a:off x="3657600" y="3404125"/>
              <a:ext cx="265825" cy="36325"/>
            </a:xfrm>
            <a:custGeom>
              <a:avLst/>
              <a:gdLst/>
              <a:ahLst/>
              <a:cxnLst/>
              <a:rect l="l" t="t" r="r" b="b"/>
              <a:pathLst>
                <a:path w="10633" h="1453" extrusionOk="0">
                  <a:moveTo>
                    <a:pt x="143" y="0"/>
                  </a:moveTo>
                  <a:lnTo>
                    <a:pt x="0" y="608"/>
                  </a:lnTo>
                  <a:cubicBezTo>
                    <a:pt x="1976" y="1167"/>
                    <a:pt x="4048" y="1453"/>
                    <a:pt x="6156" y="1453"/>
                  </a:cubicBezTo>
                  <a:cubicBezTo>
                    <a:pt x="7680" y="1453"/>
                    <a:pt x="9180" y="1310"/>
                    <a:pt x="10632" y="1012"/>
                  </a:cubicBezTo>
                  <a:lnTo>
                    <a:pt x="10489" y="405"/>
                  </a:lnTo>
                  <a:cubicBezTo>
                    <a:pt x="9073" y="691"/>
                    <a:pt x="7632" y="834"/>
                    <a:pt x="6156" y="834"/>
                  </a:cubicBezTo>
                  <a:cubicBezTo>
                    <a:pt x="4096" y="834"/>
                    <a:pt x="2084" y="548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03"/>
            <p:cNvSpPr/>
            <p:nvPr/>
          </p:nvSpPr>
          <p:spPr>
            <a:xfrm>
              <a:off x="3267350" y="3024300"/>
              <a:ext cx="135775" cy="229525"/>
            </a:xfrm>
            <a:custGeom>
              <a:avLst/>
              <a:gdLst/>
              <a:ahLst/>
              <a:cxnLst/>
              <a:rect l="l" t="t" r="r" b="b"/>
              <a:pathLst>
                <a:path w="5431" h="9181" extrusionOk="0">
                  <a:moveTo>
                    <a:pt x="596" y="1"/>
                  </a:moveTo>
                  <a:lnTo>
                    <a:pt x="1" y="180"/>
                  </a:lnTo>
                  <a:cubicBezTo>
                    <a:pt x="930" y="3501"/>
                    <a:pt x="2620" y="6573"/>
                    <a:pt x="4978" y="9181"/>
                  </a:cubicBezTo>
                  <a:lnTo>
                    <a:pt x="5430" y="8752"/>
                  </a:lnTo>
                  <a:cubicBezTo>
                    <a:pt x="3132" y="6216"/>
                    <a:pt x="1501" y="3228"/>
                    <a:pt x="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03"/>
            <p:cNvSpPr/>
            <p:nvPr/>
          </p:nvSpPr>
          <p:spPr>
            <a:xfrm>
              <a:off x="3301600" y="2729025"/>
              <a:ext cx="40500" cy="287275"/>
            </a:xfrm>
            <a:custGeom>
              <a:avLst/>
              <a:gdLst/>
              <a:ahLst/>
              <a:cxnLst/>
              <a:rect l="l" t="t" r="r" b="b"/>
              <a:pathLst>
                <a:path w="1620" h="11491" extrusionOk="0">
                  <a:moveTo>
                    <a:pt x="929" y="1"/>
                  </a:moveTo>
                  <a:cubicBezTo>
                    <a:pt x="464" y="1584"/>
                    <a:pt x="179" y="3239"/>
                    <a:pt x="107" y="4930"/>
                  </a:cubicBezTo>
                  <a:cubicBezTo>
                    <a:pt x="0" y="7180"/>
                    <a:pt x="274" y="9395"/>
                    <a:pt x="869" y="11490"/>
                  </a:cubicBezTo>
                  <a:lnTo>
                    <a:pt x="1560" y="11288"/>
                  </a:lnTo>
                  <a:cubicBezTo>
                    <a:pt x="976" y="9264"/>
                    <a:pt x="715" y="7133"/>
                    <a:pt x="822" y="4966"/>
                  </a:cubicBezTo>
                  <a:cubicBezTo>
                    <a:pt x="893" y="3335"/>
                    <a:pt x="1167" y="1739"/>
                    <a:pt x="1619" y="203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03"/>
            <p:cNvSpPr/>
            <p:nvPr/>
          </p:nvSpPr>
          <p:spPr>
            <a:xfrm>
              <a:off x="4281175" y="2729325"/>
              <a:ext cx="40200" cy="286675"/>
            </a:xfrm>
            <a:custGeom>
              <a:avLst/>
              <a:gdLst/>
              <a:ahLst/>
              <a:cxnLst/>
              <a:rect l="l" t="t" r="r" b="b"/>
              <a:pathLst>
                <a:path w="1608" h="11467" extrusionOk="0">
                  <a:moveTo>
                    <a:pt x="679" y="1"/>
                  </a:moveTo>
                  <a:lnTo>
                    <a:pt x="1" y="203"/>
                  </a:lnTo>
                  <a:cubicBezTo>
                    <a:pt x="620" y="2287"/>
                    <a:pt x="894" y="4478"/>
                    <a:pt x="798" y="6716"/>
                  </a:cubicBezTo>
                  <a:cubicBezTo>
                    <a:pt x="727" y="8276"/>
                    <a:pt x="477" y="9800"/>
                    <a:pt x="60" y="11264"/>
                  </a:cubicBezTo>
                  <a:lnTo>
                    <a:pt x="739" y="11467"/>
                  </a:lnTo>
                  <a:cubicBezTo>
                    <a:pt x="1179" y="9943"/>
                    <a:pt x="1441" y="8371"/>
                    <a:pt x="1513" y="6752"/>
                  </a:cubicBezTo>
                  <a:cubicBezTo>
                    <a:pt x="1608" y="4430"/>
                    <a:pt x="1334" y="2156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03"/>
            <p:cNvSpPr/>
            <p:nvPr/>
          </p:nvSpPr>
          <p:spPr>
            <a:xfrm>
              <a:off x="3926675" y="2381375"/>
              <a:ext cx="251550" cy="154800"/>
            </a:xfrm>
            <a:custGeom>
              <a:avLst/>
              <a:gdLst/>
              <a:ahLst/>
              <a:cxnLst/>
              <a:rect l="l" t="t" r="r" b="b"/>
              <a:pathLst>
                <a:path w="10062" h="6192" extrusionOk="0">
                  <a:moveTo>
                    <a:pt x="167" y="0"/>
                  </a:moveTo>
                  <a:lnTo>
                    <a:pt x="0" y="703"/>
                  </a:lnTo>
                  <a:cubicBezTo>
                    <a:pt x="3620" y="1560"/>
                    <a:pt x="6918" y="3453"/>
                    <a:pt x="9549" y="6192"/>
                  </a:cubicBezTo>
                  <a:lnTo>
                    <a:pt x="10061" y="5692"/>
                  </a:lnTo>
                  <a:cubicBezTo>
                    <a:pt x="7335" y="2858"/>
                    <a:pt x="3917" y="905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03"/>
            <p:cNvSpPr/>
            <p:nvPr/>
          </p:nvSpPr>
          <p:spPr>
            <a:xfrm>
              <a:off x="3442675" y="3211825"/>
              <a:ext cx="253325" cy="157200"/>
            </a:xfrm>
            <a:custGeom>
              <a:avLst/>
              <a:gdLst/>
              <a:ahLst/>
              <a:cxnLst/>
              <a:rect l="l" t="t" r="r" b="b"/>
              <a:pathLst>
                <a:path w="10133" h="6288" extrusionOk="0">
                  <a:moveTo>
                    <a:pt x="513" y="1"/>
                  </a:moveTo>
                  <a:lnTo>
                    <a:pt x="1" y="501"/>
                  </a:lnTo>
                  <a:cubicBezTo>
                    <a:pt x="2727" y="3382"/>
                    <a:pt x="6180" y="5371"/>
                    <a:pt x="9966" y="6287"/>
                  </a:cubicBezTo>
                  <a:lnTo>
                    <a:pt x="10133" y="5597"/>
                  </a:lnTo>
                  <a:cubicBezTo>
                    <a:pt x="6478" y="4716"/>
                    <a:pt x="3156" y="2799"/>
                    <a:pt x="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03"/>
            <p:cNvSpPr/>
            <p:nvPr/>
          </p:nvSpPr>
          <p:spPr>
            <a:xfrm>
              <a:off x="3927850" y="3211525"/>
              <a:ext cx="253050" cy="157200"/>
            </a:xfrm>
            <a:custGeom>
              <a:avLst/>
              <a:gdLst/>
              <a:ahLst/>
              <a:cxnLst/>
              <a:rect l="l" t="t" r="r" b="b"/>
              <a:pathLst>
                <a:path w="10122" h="6288" extrusionOk="0">
                  <a:moveTo>
                    <a:pt x="9609" y="1"/>
                  </a:moveTo>
                  <a:cubicBezTo>
                    <a:pt x="9276" y="346"/>
                    <a:pt x="8931" y="692"/>
                    <a:pt x="8573" y="1013"/>
                  </a:cubicBezTo>
                  <a:cubicBezTo>
                    <a:pt x="6097" y="3275"/>
                    <a:pt x="3168" y="4835"/>
                    <a:pt x="1" y="5597"/>
                  </a:cubicBezTo>
                  <a:lnTo>
                    <a:pt x="168" y="6287"/>
                  </a:lnTo>
                  <a:cubicBezTo>
                    <a:pt x="3454" y="5490"/>
                    <a:pt x="6490" y="3882"/>
                    <a:pt x="9050" y="1549"/>
                  </a:cubicBezTo>
                  <a:cubicBezTo>
                    <a:pt x="9419" y="1203"/>
                    <a:pt x="9776" y="858"/>
                    <a:pt x="10121" y="489"/>
                  </a:cubicBezTo>
                  <a:lnTo>
                    <a:pt x="96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03"/>
            <p:cNvSpPr/>
            <p:nvPr/>
          </p:nvSpPr>
          <p:spPr>
            <a:xfrm>
              <a:off x="3445350" y="2381075"/>
              <a:ext cx="252150" cy="154500"/>
            </a:xfrm>
            <a:custGeom>
              <a:avLst/>
              <a:gdLst/>
              <a:ahLst/>
              <a:cxnLst/>
              <a:rect l="l" t="t" r="r" b="b"/>
              <a:pathLst>
                <a:path w="10086" h="6180" extrusionOk="0">
                  <a:moveTo>
                    <a:pt x="9919" y="1"/>
                  </a:moveTo>
                  <a:cubicBezTo>
                    <a:pt x="6597" y="786"/>
                    <a:pt x="3525" y="2406"/>
                    <a:pt x="941" y="4775"/>
                  </a:cubicBezTo>
                  <a:cubicBezTo>
                    <a:pt x="620" y="5073"/>
                    <a:pt x="310" y="5370"/>
                    <a:pt x="1" y="5692"/>
                  </a:cubicBezTo>
                  <a:lnTo>
                    <a:pt x="525" y="6180"/>
                  </a:lnTo>
                  <a:cubicBezTo>
                    <a:pt x="810" y="5882"/>
                    <a:pt x="1108" y="5585"/>
                    <a:pt x="1430" y="5299"/>
                  </a:cubicBezTo>
                  <a:cubicBezTo>
                    <a:pt x="3918" y="3025"/>
                    <a:pt x="6883" y="1453"/>
                    <a:pt x="10085" y="691"/>
                  </a:cubicBezTo>
                  <a:lnTo>
                    <a:pt x="9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03"/>
            <p:cNvSpPr/>
            <p:nvPr/>
          </p:nvSpPr>
          <p:spPr>
            <a:xfrm>
              <a:off x="3698075" y="2756125"/>
              <a:ext cx="232775" cy="232800"/>
            </a:xfrm>
            <a:custGeom>
              <a:avLst/>
              <a:gdLst/>
              <a:ahLst/>
              <a:cxnLst/>
              <a:rect l="l" t="t" r="r" b="b"/>
              <a:pathLst>
                <a:path w="9311" h="9312" fill="none" extrusionOk="0">
                  <a:moveTo>
                    <a:pt x="5870" y="667"/>
                  </a:moveTo>
                  <a:cubicBezTo>
                    <a:pt x="8061" y="1334"/>
                    <a:pt x="9311" y="3668"/>
                    <a:pt x="8644" y="5870"/>
                  </a:cubicBezTo>
                  <a:cubicBezTo>
                    <a:pt x="7977" y="8061"/>
                    <a:pt x="5644" y="9311"/>
                    <a:pt x="3441" y="8644"/>
                  </a:cubicBezTo>
                  <a:cubicBezTo>
                    <a:pt x="1250" y="7978"/>
                    <a:pt x="0" y="5644"/>
                    <a:pt x="667" y="3441"/>
                  </a:cubicBezTo>
                  <a:cubicBezTo>
                    <a:pt x="1334" y="1251"/>
                    <a:pt x="3667" y="0"/>
                    <a:pt x="5870" y="667"/>
                  </a:cubicBezTo>
                  <a:close/>
                </a:path>
              </a:pathLst>
            </a:custGeom>
            <a:solidFill>
              <a:schemeClr val="lt2"/>
            </a:solidFill>
            <a:ln w="447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7" name="Google Shape;3667;p103"/>
          <p:cNvSpPr/>
          <p:nvPr/>
        </p:nvSpPr>
        <p:spPr>
          <a:xfrm>
            <a:off x="2555150" y="1398713"/>
            <a:ext cx="1280700" cy="1280700"/>
          </a:xfrm>
          <a:prstGeom prst="pie">
            <a:avLst>
              <a:gd name="adj1" fmla="val 6782615"/>
              <a:gd name="adj2" fmla="val 16200000"/>
            </a:avLst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8" name="Google Shape;3668;p103"/>
          <p:cNvSpPr/>
          <p:nvPr/>
        </p:nvSpPr>
        <p:spPr>
          <a:xfrm>
            <a:off x="5308125" y="1398713"/>
            <a:ext cx="1280700" cy="1280700"/>
          </a:xfrm>
          <a:prstGeom prst="pie">
            <a:avLst>
              <a:gd name="adj1" fmla="val 19833219"/>
              <a:gd name="adj2" fmla="val 16200000"/>
            </a:avLst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69" name="Google Shape;3669;p103"/>
          <p:cNvCxnSpPr/>
          <p:nvPr/>
        </p:nvCxnSpPr>
        <p:spPr>
          <a:xfrm>
            <a:off x="4527125" y="1957500"/>
            <a:ext cx="2400" cy="12285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36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4" dur="1000" fill="hold"/>
                                        <p:tgtEl>
                                          <p:spTgt spid="36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4" name="Google Shape;3674;p104"/>
          <p:cNvSpPr/>
          <p:nvPr/>
        </p:nvSpPr>
        <p:spPr>
          <a:xfrm>
            <a:off x="2208150" y="1357100"/>
            <a:ext cx="60312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5" name="Google Shape;3675;p104"/>
          <p:cNvSpPr/>
          <p:nvPr/>
        </p:nvSpPr>
        <p:spPr>
          <a:xfrm>
            <a:off x="651750" y="1967225"/>
            <a:ext cx="1556400" cy="2325900"/>
          </a:xfrm>
          <a:prstGeom prst="rect">
            <a:avLst/>
          </a:prstGeom>
          <a:solidFill>
            <a:schemeClr val="lt1">
              <a:alpha val="185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6" name="Google Shape;3676;p10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</a:t>
            </a:r>
            <a:endParaRPr/>
          </a:p>
        </p:txBody>
      </p:sp>
      <p:sp>
        <p:nvSpPr>
          <p:cNvPr id="3677" name="Google Shape;3677;p104"/>
          <p:cNvSpPr txBox="1"/>
          <p:nvPr/>
        </p:nvSpPr>
        <p:spPr>
          <a:xfrm flipH="1">
            <a:off x="2417799" y="1458813"/>
            <a:ext cx="830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JAN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678" name="Google Shape;3678;p104"/>
          <p:cNvSpPr txBox="1"/>
          <p:nvPr/>
        </p:nvSpPr>
        <p:spPr>
          <a:xfrm flipH="1">
            <a:off x="3391859" y="1458788"/>
            <a:ext cx="830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FEB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679" name="Google Shape;3679;p104"/>
          <p:cNvSpPr txBox="1"/>
          <p:nvPr/>
        </p:nvSpPr>
        <p:spPr>
          <a:xfrm flipH="1">
            <a:off x="4365919" y="1458788"/>
            <a:ext cx="830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MAR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680" name="Google Shape;3680;p104"/>
          <p:cNvSpPr txBox="1"/>
          <p:nvPr/>
        </p:nvSpPr>
        <p:spPr>
          <a:xfrm flipH="1">
            <a:off x="5339978" y="1458813"/>
            <a:ext cx="830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APR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681" name="Google Shape;3681;p104"/>
          <p:cNvSpPr txBox="1"/>
          <p:nvPr/>
        </p:nvSpPr>
        <p:spPr>
          <a:xfrm flipH="1">
            <a:off x="6314038" y="1458813"/>
            <a:ext cx="830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MAY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682" name="Google Shape;3682;p104"/>
          <p:cNvSpPr txBox="1"/>
          <p:nvPr/>
        </p:nvSpPr>
        <p:spPr>
          <a:xfrm flipH="1">
            <a:off x="7288100" y="1458813"/>
            <a:ext cx="830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JUN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3683" name="Google Shape;3683;p104"/>
          <p:cNvSpPr txBox="1"/>
          <p:nvPr/>
        </p:nvSpPr>
        <p:spPr>
          <a:xfrm flipH="1">
            <a:off x="1068290" y="2204359"/>
            <a:ext cx="723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Phase 1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684" name="Google Shape;3684;p104"/>
          <p:cNvSpPr txBox="1"/>
          <p:nvPr/>
        </p:nvSpPr>
        <p:spPr>
          <a:xfrm flipH="1">
            <a:off x="1068298" y="3351483"/>
            <a:ext cx="7233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Phase 2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685" name="Google Shape;3685;p104"/>
          <p:cNvSpPr txBox="1"/>
          <p:nvPr/>
        </p:nvSpPr>
        <p:spPr>
          <a:xfrm flipH="1">
            <a:off x="1084745" y="2619725"/>
            <a:ext cx="6798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Task 1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3686" name="Google Shape;3686;p104"/>
          <p:cNvSpPr txBox="1"/>
          <p:nvPr/>
        </p:nvSpPr>
        <p:spPr>
          <a:xfrm flipH="1">
            <a:off x="1084745" y="3801899"/>
            <a:ext cx="679800" cy="2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Task 1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3687" name="Google Shape;3687;p104"/>
          <p:cNvGrpSpPr/>
          <p:nvPr/>
        </p:nvGrpSpPr>
        <p:grpSpPr>
          <a:xfrm>
            <a:off x="3679954" y="2204387"/>
            <a:ext cx="254096" cy="254097"/>
            <a:chOff x="1242907" y="2094332"/>
            <a:chExt cx="106352" cy="106375"/>
          </a:xfrm>
        </p:grpSpPr>
        <p:sp>
          <p:nvSpPr>
            <p:cNvPr id="3688" name="Google Shape;3688;p104"/>
            <p:cNvSpPr/>
            <p:nvPr/>
          </p:nvSpPr>
          <p:spPr>
            <a:xfrm>
              <a:off x="1267892" y="2119341"/>
              <a:ext cx="56349" cy="56366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04"/>
            <p:cNvSpPr/>
            <p:nvPr/>
          </p:nvSpPr>
          <p:spPr>
            <a:xfrm>
              <a:off x="1242907" y="2094332"/>
              <a:ext cx="106352" cy="10637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0" name="Google Shape;3690;p104"/>
          <p:cNvGrpSpPr/>
          <p:nvPr/>
        </p:nvGrpSpPr>
        <p:grpSpPr>
          <a:xfrm>
            <a:off x="5628079" y="2619762"/>
            <a:ext cx="254096" cy="254097"/>
            <a:chOff x="1242907" y="2094332"/>
            <a:chExt cx="106352" cy="106375"/>
          </a:xfrm>
        </p:grpSpPr>
        <p:sp>
          <p:nvSpPr>
            <p:cNvPr id="3691" name="Google Shape;3691;p104"/>
            <p:cNvSpPr/>
            <p:nvPr/>
          </p:nvSpPr>
          <p:spPr>
            <a:xfrm>
              <a:off x="1267892" y="2119341"/>
              <a:ext cx="56349" cy="56366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04"/>
            <p:cNvSpPr/>
            <p:nvPr/>
          </p:nvSpPr>
          <p:spPr>
            <a:xfrm>
              <a:off x="1242907" y="2094332"/>
              <a:ext cx="106352" cy="10637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3" name="Google Shape;3693;p104"/>
          <p:cNvGrpSpPr/>
          <p:nvPr/>
        </p:nvGrpSpPr>
        <p:grpSpPr>
          <a:xfrm>
            <a:off x="2705904" y="3351512"/>
            <a:ext cx="254096" cy="254097"/>
            <a:chOff x="1242907" y="2094332"/>
            <a:chExt cx="106352" cy="106375"/>
          </a:xfrm>
        </p:grpSpPr>
        <p:sp>
          <p:nvSpPr>
            <p:cNvPr id="3694" name="Google Shape;3694;p104"/>
            <p:cNvSpPr/>
            <p:nvPr/>
          </p:nvSpPr>
          <p:spPr>
            <a:xfrm>
              <a:off x="1267892" y="2119341"/>
              <a:ext cx="56349" cy="56366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04"/>
            <p:cNvSpPr/>
            <p:nvPr/>
          </p:nvSpPr>
          <p:spPr>
            <a:xfrm>
              <a:off x="1242907" y="2094332"/>
              <a:ext cx="106352" cy="10637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6" name="Google Shape;3696;p104"/>
          <p:cNvGrpSpPr/>
          <p:nvPr/>
        </p:nvGrpSpPr>
        <p:grpSpPr>
          <a:xfrm>
            <a:off x="6602154" y="3351512"/>
            <a:ext cx="254096" cy="254097"/>
            <a:chOff x="1242907" y="2094332"/>
            <a:chExt cx="106352" cy="106375"/>
          </a:xfrm>
        </p:grpSpPr>
        <p:sp>
          <p:nvSpPr>
            <p:cNvPr id="3697" name="Google Shape;3697;p104"/>
            <p:cNvSpPr/>
            <p:nvPr/>
          </p:nvSpPr>
          <p:spPr>
            <a:xfrm>
              <a:off x="1267892" y="2119341"/>
              <a:ext cx="56349" cy="56366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04"/>
            <p:cNvSpPr/>
            <p:nvPr/>
          </p:nvSpPr>
          <p:spPr>
            <a:xfrm>
              <a:off x="1242907" y="2094332"/>
              <a:ext cx="106352" cy="10637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9" name="Google Shape;3699;p104"/>
          <p:cNvGrpSpPr/>
          <p:nvPr/>
        </p:nvGrpSpPr>
        <p:grpSpPr>
          <a:xfrm>
            <a:off x="5628079" y="3801937"/>
            <a:ext cx="254096" cy="254097"/>
            <a:chOff x="1242907" y="2094332"/>
            <a:chExt cx="106352" cy="106375"/>
          </a:xfrm>
        </p:grpSpPr>
        <p:sp>
          <p:nvSpPr>
            <p:cNvPr id="3700" name="Google Shape;3700;p104"/>
            <p:cNvSpPr/>
            <p:nvPr/>
          </p:nvSpPr>
          <p:spPr>
            <a:xfrm>
              <a:off x="1267892" y="2119341"/>
              <a:ext cx="56349" cy="56366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04"/>
            <p:cNvSpPr/>
            <p:nvPr/>
          </p:nvSpPr>
          <p:spPr>
            <a:xfrm>
              <a:off x="1242907" y="2094332"/>
              <a:ext cx="106352" cy="10637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2" name="Google Shape;3702;p104"/>
          <p:cNvGrpSpPr/>
          <p:nvPr/>
        </p:nvGrpSpPr>
        <p:grpSpPr>
          <a:xfrm>
            <a:off x="3163104" y="3808712"/>
            <a:ext cx="254096" cy="254097"/>
            <a:chOff x="1242907" y="2094332"/>
            <a:chExt cx="106352" cy="106375"/>
          </a:xfrm>
        </p:grpSpPr>
        <p:sp>
          <p:nvSpPr>
            <p:cNvPr id="3703" name="Google Shape;3703;p104"/>
            <p:cNvSpPr/>
            <p:nvPr/>
          </p:nvSpPr>
          <p:spPr>
            <a:xfrm>
              <a:off x="1267892" y="2119341"/>
              <a:ext cx="56349" cy="56366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04"/>
            <p:cNvSpPr/>
            <p:nvPr/>
          </p:nvSpPr>
          <p:spPr>
            <a:xfrm>
              <a:off x="1242907" y="2094332"/>
              <a:ext cx="106352" cy="10637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5" name="Google Shape;3705;p104"/>
          <p:cNvGrpSpPr/>
          <p:nvPr/>
        </p:nvGrpSpPr>
        <p:grpSpPr>
          <a:xfrm>
            <a:off x="7576204" y="3801937"/>
            <a:ext cx="254096" cy="254097"/>
            <a:chOff x="1242907" y="2094332"/>
            <a:chExt cx="106352" cy="106375"/>
          </a:xfrm>
        </p:grpSpPr>
        <p:sp>
          <p:nvSpPr>
            <p:cNvPr id="3706" name="Google Shape;3706;p104"/>
            <p:cNvSpPr/>
            <p:nvPr/>
          </p:nvSpPr>
          <p:spPr>
            <a:xfrm>
              <a:off x="1267892" y="2119341"/>
              <a:ext cx="56349" cy="56366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04"/>
            <p:cNvSpPr/>
            <p:nvPr/>
          </p:nvSpPr>
          <p:spPr>
            <a:xfrm>
              <a:off x="1242907" y="2094332"/>
              <a:ext cx="106352" cy="10637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8" name="Google Shape;3708;p104"/>
          <p:cNvGrpSpPr/>
          <p:nvPr/>
        </p:nvGrpSpPr>
        <p:grpSpPr>
          <a:xfrm>
            <a:off x="7576204" y="2204387"/>
            <a:ext cx="254096" cy="254097"/>
            <a:chOff x="1242907" y="2094332"/>
            <a:chExt cx="106352" cy="106375"/>
          </a:xfrm>
        </p:grpSpPr>
        <p:sp>
          <p:nvSpPr>
            <p:cNvPr id="3709" name="Google Shape;3709;p104"/>
            <p:cNvSpPr/>
            <p:nvPr/>
          </p:nvSpPr>
          <p:spPr>
            <a:xfrm>
              <a:off x="1267892" y="2119341"/>
              <a:ext cx="56349" cy="56366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04"/>
            <p:cNvSpPr/>
            <p:nvPr/>
          </p:nvSpPr>
          <p:spPr>
            <a:xfrm>
              <a:off x="1242907" y="2094332"/>
              <a:ext cx="106352" cy="10637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1" name="Google Shape;3711;p104"/>
          <p:cNvGrpSpPr/>
          <p:nvPr/>
        </p:nvGrpSpPr>
        <p:grpSpPr>
          <a:xfrm>
            <a:off x="4654029" y="2619762"/>
            <a:ext cx="254096" cy="254097"/>
            <a:chOff x="1242907" y="2094332"/>
            <a:chExt cx="106352" cy="106375"/>
          </a:xfrm>
        </p:grpSpPr>
        <p:sp>
          <p:nvSpPr>
            <p:cNvPr id="3712" name="Google Shape;3712;p104"/>
            <p:cNvSpPr/>
            <p:nvPr/>
          </p:nvSpPr>
          <p:spPr>
            <a:xfrm>
              <a:off x="1267892" y="2119341"/>
              <a:ext cx="56349" cy="56366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04"/>
            <p:cNvSpPr/>
            <p:nvPr/>
          </p:nvSpPr>
          <p:spPr>
            <a:xfrm>
              <a:off x="1242907" y="2094332"/>
              <a:ext cx="106352" cy="106375"/>
            </a:xfrm>
            <a:custGeom>
              <a:avLst/>
              <a:gdLst/>
              <a:ahLst/>
              <a:cxnLst/>
              <a:rect l="l" t="t" r="r" b="b"/>
              <a:pathLst>
                <a:path w="3412" h="3413" extrusionOk="0">
                  <a:moveTo>
                    <a:pt x="1706" y="1"/>
                  </a:moveTo>
                  <a:cubicBezTo>
                    <a:pt x="763" y="1"/>
                    <a:pt x="1" y="763"/>
                    <a:pt x="1" y="1707"/>
                  </a:cubicBezTo>
                  <a:cubicBezTo>
                    <a:pt x="1" y="2650"/>
                    <a:pt x="763" y="3412"/>
                    <a:pt x="1706" y="3412"/>
                  </a:cubicBezTo>
                  <a:cubicBezTo>
                    <a:pt x="2650" y="3412"/>
                    <a:pt x="3412" y="2650"/>
                    <a:pt x="3412" y="1707"/>
                  </a:cubicBezTo>
                  <a:cubicBezTo>
                    <a:pt x="3412" y="763"/>
                    <a:pt x="2650" y="1"/>
                    <a:pt x="170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714" name="Google Shape;3714;p104"/>
          <p:cNvCxnSpPr/>
          <p:nvPr/>
        </p:nvCxnSpPr>
        <p:spPr>
          <a:xfrm flipH="1">
            <a:off x="3867750" y="45994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715" name="Google Shape;3715;p104"/>
          <p:cNvCxnSpPr>
            <a:endCxn id="3675" idx="1"/>
          </p:cNvCxnSpPr>
          <p:nvPr/>
        </p:nvCxnSpPr>
        <p:spPr>
          <a:xfrm rot="10800000">
            <a:off x="651750" y="3130175"/>
            <a:ext cx="7587900" cy="4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6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6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36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36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36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3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0" name="Google Shape;3720;p10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SLIDE TITLE GOES HERE!</a:t>
            </a:r>
            <a:endParaRPr/>
          </a:p>
        </p:txBody>
      </p:sp>
      <p:sp>
        <p:nvSpPr>
          <p:cNvPr id="3721" name="Google Shape;3721;p105"/>
          <p:cNvSpPr txBox="1">
            <a:spLocks noGrp="1"/>
          </p:cNvSpPr>
          <p:nvPr>
            <p:ph type="subTitle" idx="1"/>
          </p:nvPr>
        </p:nvSpPr>
        <p:spPr>
          <a:xfrm>
            <a:off x="720100" y="1655400"/>
            <a:ext cx="3972600" cy="23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r>
              <a:rPr lang="en"/>
              <a:t>Do you know what helps you make your point clear? Lists like this: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Fira Sans Condensed Light"/>
              <a:buChar char="●"/>
            </a:pPr>
            <a:r>
              <a:rPr lang="en"/>
              <a:t>They’re simple 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Fira Sans Condensed Light"/>
              <a:buChar char="●"/>
            </a:pPr>
            <a:r>
              <a:rPr lang="en"/>
              <a:t>You can organize your ideas clearly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Fira Sans Condensed Light"/>
              <a:buChar char="●"/>
            </a:pPr>
            <a:r>
              <a:rPr lang="en"/>
              <a:t>You’ll never forget to buy milk!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audience won’t miss the point </a:t>
            </a:r>
            <a:br>
              <a:rPr lang="en"/>
            </a:br>
            <a:r>
              <a:rPr lang="en"/>
              <a:t>of your presentation</a:t>
            </a:r>
            <a:endParaRPr/>
          </a:p>
        </p:txBody>
      </p:sp>
      <p:grpSp>
        <p:nvGrpSpPr>
          <p:cNvPr id="3722" name="Google Shape;3722;p105"/>
          <p:cNvGrpSpPr/>
          <p:nvPr/>
        </p:nvGrpSpPr>
        <p:grpSpPr>
          <a:xfrm>
            <a:off x="5078817" y="1648907"/>
            <a:ext cx="2642753" cy="2384135"/>
            <a:chOff x="1959550" y="1295275"/>
            <a:chExt cx="3693575" cy="3332125"/>
          </a:xfrm>
        </p:grpSpPr>
        <p:sp>
          <p:nvSpPr>
            <p:cNvPr id="3723" name="Google Shape;3723;p105"/>
            <p:cNvSpPr/>
            <p:nvPr/>
          </p:nvSpPr>
          <p:spPr>
            <a:xfrm>
              <a:off x="2749950" y="1641050"/>
              <a:ext cx="279875" cy="771050"/>
            </a:xfrm>
            <a:custGeom>
              <a:avLst/>
              <a:gdLst/>
              <a:ahLst/>
              <a:cxnLst/>
              <a:rect l="l" t="t" r="r" b="b"/>
              <a:pathLst>
                <a:path w="11195" h="30842" fill="none" extrusionOk="0">
                  <a:moveTo>
                    <a:pt x="0" y="21"/>
                  </a:moveTo>
                  <a:lnTo>
                    <a:pt x="5817" y="0"/>
                  </a:lnTo>
                  <a:lnTo>
                    <a:pt x="5880" y="9625"/>
                  </a:lnTo>
                  <a:lnTo>
                    <a:pt x="11111" y="14793"/>
                  </a:lnTo>
                  <a:lnTo>
                    <a:pt x="11194" y="3084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05"/>
            <p:cNvSpPr/>
            <p:nvPr/>
          </p:nvSpPr>
          <p:spPr>
            <a:xfrm>
              <a:off x="2630150" y="1737300"/>
              <a:ext cx="308650" cy="489625"/>
            </a:xfrm>
            <a:custGeom>
              <a:avLst/>
              <a:gdLst/>
              <a:ahLst/>
              <a:cxnLst/>
              <a:rect l="l" t="t" r="r" b="b"/>
              <a:pathLst>
                <a:path w="12346" h="19585" fill="none" extrusionOk="0">
                  <a:moveTo>
                    <a:pt x="1" y="0"/>
                  </a:moveTo>
                  <a:lnTo>
                    <a:pt x="3432" y="2197"/>
                  </a:lnTo>
                  <a:lnTo>
                    <a:pt x="7826" y="1067"/>
                  </a:lnTo>
                  <a:lnTo>
                    <a:pt x="7889" y="10587"/>
                  </a:lnTo>
                  <a:lnTo>
                    <a:pt x="12304" y="11571"/>
                  </a:lnTo>
                  <a:lnTo>
                    <a:pt x="12346" y="1958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05"/>
            <p:cNvSpPr/>
            <p:nvPr/>
          </p:nvSpPr>
          <p:spPr>
            <a:xfrm>
              <a:off x="2751525" y="1892125"/>
              <a:ext cx="348925" cy="620400"/>
            </a:xfrm>
            <a:custGeom>
              <a:avLst/>
              <a:gdLst/>
              <a:ahLst/>
              <a:cxnLst/>
              <a:rect l="l" t="t" r="r" b="b"/>
              <a:pathLst>
                <a:path w="13957" h="24816" fill="none" extrusionOk="0">
                  <a:moveTo>
                    <a:pt x="13956" y="24795"/>
                  </a:moveTo>
                  <a:lnTo>
                    <a:pt x="7533" y="24816"/>
                  </a:lnTo>
                  <a:lnTo>
                    <a:pt x="7491" y="16614"/>
                  </a:lnTo>
                  <a:lnTo>
                    <a:pt x="21" y="4625"/>
                  </a:ln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05"/>
            <p:cNvSpPr/>
            <p:nvPr/>
          </p:nvSpPr>
          <p:spPr>
            <a:xfrm>
              <a:off x="2630675" y="1847650"/>
              <a:ext cx="194625" cy="906550"/>
            </a:xfrm>
            <a:custGeom>
              <a:avLst/>
              <a:gdLst/>
              <a:ahLst/>
              <a:cxnLst/>
              <a:rect l="l" t="t" r="r" b="b"/>
              <a:pathLst>
                <a:path w="7785" h="36262" fill="none" extrusionOk="0">
                  <a:moveTo>
                    <a:pt x="1" y="1"/>
                  </a:moveTo>
                  <a:lnTo>
                    <a:pt x="43" y="5420"/>
                  </a:lnTo>
                  <a:lnTo>
                    <a:pt x="4876" y="11404"/>
                  </a:lnTo>
                  <a:lnTo>
                    <a:pt x="4897" y="16824"/>
                  </a:lnTo>
                  <a:lnTo>
                    <a:pt x="7722" y="18414"/>
                  </a:lnTo>
                  <a:lnTo>
                    <a:pt x="7784" y="32035"/>
                  </a:lnTo>
                  <a:lnTo>
                    <a:pt x="4981" y="32851"/>
                  </a:lnTo>
                  <a:lnTo>
                    <a:pt x="5001" y="3626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05"/>
            <p:cNvSpPr/>
            <p:nvPr/>
          </p:nvSpPr>
          <p:spPr>
            <a:xfrm>
              <a:off x="2520825" y="1848175"/>
              <a:ext cx="209275" cy="906550"/>
            </a:xfrm>
            <a:custGeom>
              <a:avLst/>
              <a:gdLst/>
              <a:ahLst/>
              <a:cxnLst/>
              <a:rect l="l" t="t" r="r" b="b"/>
              <a:pathLst>
                <a:path w="8371" h="36262" fill="none" extrusionOk="0">
                  <a:moveTo>
                    <a:pt x="4583" y="36262"/>
                  </a:moveTo>
                  <a:lnTo>
                    <a:pt x="4562" y="31261"/>
                  </a:lnTo>
                  <a:lnTo>
                    <a:pt x="8370" y="29231"/>
                  </a:lnTo>
                  <a:lnTo>
                    <a:pt x="8328" y="22619"/>
                  </a:lnTo>
                  <a:lnTo>
                    <a:pt x="4520" y="22640"/>
                  </a:lnTo>
                  <a:lnTo>
                    <a:pt x="4499" y="17221"/>
                  </a:lnTo>
                  <a:lnTo>
                    <a:pt x="43" y="10421"/>
                  </a:ln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05"/>
            <p:cNvSpPr/>
            <p:nvPr/>
          </p:nvSpPr>
          <p:spPr>
            <a:xfrm>
              <a:off x="2586750" y="2058475"/>
              <a:ext cx="91550" cy="275150"/>
            </a:xfrm>
            <a:custGeom>
              <a:avLst/>
              <a:gdLst/>
              <a:ahLst/>
              <a:cxnLst/>
              <a:rect l="l" t="t" r="r" b="b"/>
              <a:pathLst>
                <a:path w="3662" h="11006" fill="none" extrusionOk="0">
                  <a:moveTo>
                    <a:pt x="0" y="0"/>
                  </a:moveTo>
                  <a:lnTo>
                    <a:pt x="3641" y="5796"/>
                  </a:lnTo>
                  <a:lnTo>
                    <a:pt x="3662" y="11006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05"/>
            <p:cNvSpPr/>
            <p:nvPr/>
          </p:nvSpPr>
          <p:spPr>
            <a:xfrm>
              <a:off x="2410975" y="1943900"/>
              <a:ext cx="216075" cy="590600"/>
            </a:xfrm>
            <a:custGeom>
              <a:avLst/>
              <a:gdLst/>
              <a:ahLst/>
              <a:cxnLst/>
              <a:rect l="l" t="t" r="r" b="b"/>
              <a:pathLst>
                <a:path w="8643" h="23624" fill="none" extrusionOk="0">
                  <a:moveTo>
                    <a:pt x="8642" y="23624"/>
                  </a:moveTo>
                  <a:lnTo>
                    <a:pt x="5525" y="22829"/>
                  </a:lnTo>
                  <a:lnTo>
                    <a:pt x="5483" y="14313"/>
                  </a:lnTo>
                  <a:lnTo>
                    <a:pt x="22" y="4625"/>
                  </a:ln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05"/>
            <p:cNvSpPr/>
            <p:nvPr/>
          </p:nvSpPr>
          <p:spPr>
            <a:xfrm>
              <a:off x="2276025" y="2060025"/>
              <a:ext cx="166900" cy="242225"/>
            </a:xfrm>
            <a:custGeom>
              <a:avLst/>
              <a:gdLst/>
              <a:ahLst/>
              <a:cxnLst/>
              <a:rect l="l" t="t" r="r" b="b"/>
              <a:pathLst>
                <a:path w="6676" h="9689" fill="none" extrusionOk="0">
                  <a:moveTo>
                    <a:pt x="1" y="1"/>
                  </a:moveTo>
                  <a:lnTo>
                    <a:pt x="6675" y="9689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05"/>
            <p:cNvSpPr/>
            <p:nvPr/>
          </p:nvSpPr>
          <p:spPr>
            <a:xfrm>
              <a:off x="2171400" y="2150525"/>
              <a:ext cx="221300" cy="152250"/>
            </a:xfrm>
            <a:custGeom>
              <a:avLst/>
              <a:gdLst/>
              <a:ahLst/>
              <a:cxnLst/>
              <a:rect l="l" t="t" r="r" b="b"/>
              <a:pathLst>
                <a:path w="8852" h="6090" fill="none" extrusionOk="0">
                  <a:moveTo>
                    <a:pt x="1" y="22"/>
                  </a:moveTo>
                  <a:lnTo>
                    <a:pt x="2805" y="1"/>
                  </a:lnTo>
                  <a:lnTo>
                    <a:pt x="5838" y="6090"/>
                  </a:lnTo>
                  <a:lnTo>
                    <a:pt x="8851" y="609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05"/>
            <p:cNvSpPr/>
            <p:nvPr/>
          </p:nvSpPr>
          <p:spPr>
            <a:xfrm>
              <a:off x="2131650" y="2205975"/>
              <a:ext cx="356775" cy="155375"/>
            </a:xfrm>
            <a:custGeom>
              <a:avLst/>
              <a:gdLst/>
              <a:ahLst/>
              <a:cxnLst/>
              <a:rect l="l" t="t" r="r" b="b"/>
              <a:pathLst>
                <a:path w="14271" h="6215" fill="none" extrusionOk="0">
                  <a:moveTo>
                    <a:pt x="1" y="1"/>
                  </a:moveTo>
                  <a:lnTo>
                    <a:pt x="3035" y="6215"/>
                  </a:lnTo>
                  <a:lnTo>
                    <a:pt x="14270" y="615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05"/>
            <p:cNvSpPr/>
            <p:nvPr/>
          </p:nvSpPr>
          <p:spPr>
            <a:xfrm>
              <a:off x="2248300" y="2414700"/>
              <a:ext cx="240125" cy="121900"/>
            </a:xfrm>
            <a:custGeom>
              <a:avLst/>
              <a:gdLst/>
              <a:ahLst/>
              <a:cxnLst/>
              <a:rect l="l" t="t" r="r" b="b"/>
              <a:pathLst>
                <a:path w="9605" h="4876" fill="none" extrusionOk="0">
                  <a:moveTo>
                    <a:pt x="9604" y="0"/>
                  </a:moveTo>
                  <a:lnTo>
                    <a:pt x="6612" y="1821"/>
                  </a:lnTo>
                  <a:lnTo>
                    <a:pt x="1" y="1862"/>
                  </a:lnTo>
                  <a:lnTo>
                    <a:pt x="1" y="4875"/>
                  </a:lnTo>
                  <a:lnTo>
                    <a:pt x="8830" y="4813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05"/>
            <p:cNvSpPr/>
            <p:nvPr/>
          </p:nvSpPr>
          <p:spPr>
            <a:xfrm>
              <a:off x="2081950" y="2361325"/>
              <a:ext cx="442575" cy="235950"/>
            </a:xfrm>
            <a:custGeom>
              <a:avLst/>
              <a:gdLst/>
              <a:ahLst/>
              <a:cxnLst/>
              <a:rect l="l" t="t" r="r" b="b"/>
              <a:pathLst>
                <a:path w="17703" h="9438" fill="none" extrusionOk="0">
                  <a:moveTo>
                    <a:pt x="4646" y="4604"/>
                  </a:moveTo>
                  <a:lnTo>
                    <a:pt x="1738" y="1"/>
                  </a:lnTo>
                  <a:lnTo>
                    <a:pt x="1" y="22"/>
                  </a:lnTo>
                  <a:lnTo>
                    <a:pt x="64" y="9438"/>
                  </a:lnTo>
                  <a:lnTo>
                    <a:pt x="17702" y="935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05"/>
            <p:cNvSpPr/>
            <p:nvPr/>
          </p:nvSpPr>
          <p:spPr>
            <a:xfrm>
              <a:off x="1993025" y="2537625"/>
              <a:ext cx="567575" cy="218150"/>
            </a:xfrm>
            <a:custGeom>
              <a:avLst/>
              <a:gdLst/>
              <a:ahLst/>
              <a:cxnLst/>
              <a:rect l="l" t="t" r="r" b="b"/>
              <a:pathLst>
                <a:path w="22703" h="8726" fill="none" extrusionOk="0">
                  <a:moveTo>
                    <a:pt x="1" y="0"/>
                  </a:moveTo>
                  <a:lnTo>
                    <a:pt x="22" y="5419"/>
                  </a:lnTo>
                  <a:lnTo>
                    <a:pt x="15066" y="5336"/>
                  </a:lnTo>
                  <a:lnTo>
                    <a:pt x="18079" y="8725"/>
                  </a:lnTo>
                  <a:lnTo>
                    <a:pt x="22703" y="870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05"/>
            <p:cNvSpPr/>
            <p:nvPr/>
          </p:nvSpPr>
          <p:spPr>
            <a:xfrm>
              <a:off x="1994075" y="2726975"/>
              <a:ext cx="319625" cy="310225"/>
            </a:xfrm>
            <a:custGeom>
              <a:avLst/>
              <a:gdLst/>
              <a:ahLst/>
              <a:cxnLst/>
              <a:rect l="l" t="t" r="r" b="b"/>
              <a:pathLst>
                <a:path w="12785" h="12409" fill="none" extrusionOk="0">
                  <a:moveTo>
                    <a:pt x="1" y="42"/>
                  </a:moveTo>
                  <a:lnTo>
                    <a:pt x="9416" y="1"/>
                  </a:lnTo>
                  <a:lnTo>
                    <a:pt x="12743" y="3181"/>
                  </a:lnTo>
                  <a:lnTo>
                    <a:pt x="12785" y="1240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05"/>
            <p:cNvSpPr/>
            <p:nvPr/>
          </p:nvSpPr>
          <p:spPr>
            <a:xfrm>
              <a:off x="1994075" y="2817475"/>
              <a:ext cx="205600" cy="1075"/>
            </a:xfrm>
            <a:custGeom>
              <a:avLst/>
              <a:gdLst/>
              <a:ahLst/>
              <a:cxnLst/>
              <a:rect l="l" t="t" r="r" b="b"/>
              <a:pathLst>
                <a:path w="8224" h="43" fill="none" extrusionOk="0">
                  <a:moveTo>
                    <a:pt x="1" y="42"/>
                  </a:moveTo>
                  <a:lnTo>
                    <a:pt x="8224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05"/>
            <p:cNvSpPr/>
            <p:nvPr/>
          </p:nvSpPr>
          <p:spPr>
            <a:xfrm>
              <a:off x="1994600" y="2882325"/>
              <a:ext cx="533050" cy="314925"/>
            </a:xfrm>
            <a:custGeom>
              <a:avLst/>
              <a:gdLst/>
              <a:ahLst/>
              <a:cxnLst/>
              <a:rect l="l" t="t" r="r" b="b"/>
              <a:pathLst>
                <a:path w="21322" h="12597" fill="none" extrusionOk="0">
                  <a:moveTo>
                    <a:pt x="1" y="43"/>
                  </a:moveTo>
                  <a:lnTo>
                    <a:pt x="9228" y="1"/>
                  </a:lnTo>
                  <a:lnTo>
                    <a:pt x="10274" y="7826"/>
                  </a:lnTo>
                  <a:lnTo>
                    <a:pt x="16112" y="12597"/>
                  </a:lnTo>
                  <a:lnTo>
                    <a:pt x="21322" y="12576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05"/>
            <p:cNvSpPr/>
            <p:nvPr/>
          </p:nvSpPr>
          <p:spPr>
            <a:xfrm>
              <a:off x="1995125" y="2972825"/>
              <a:ext cx="159050" cy="1075"/>
            </a:xfrm>
            <a:custGeom>
              <a:avLst/>
              <a:gdLst/>
              <a:ahLst/>
              <a:cxnLst/>
              <a:rect l="l" t="t" r="r" b="b"/>
              <a:pathLst>
                <a:path w="6362" h="43" fill="none" extrusionOk="0">
                  <a:moveTo>
                    <a:pt x="6361" y="1"/>
                  </a:moveTo>
                  <a:lnTo>
                    <a:pt x="1" y="43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05"/>
            <p:cNvSpPr/>
            <p:nvPr/>
          </p:nvSpPr>
          <p:spPr>
            <a:xfrm>
              <a:off x="2154675" y="3038225"/>
              <a:ext cx="107250" cy="159550"/>
            </a:xfrm>
            <a:custGeom>
              <a:avLst/>
              <a:gdLst/>
              <a:ahLst/>
              <a:cxnLst/>
              <a:rect l="l" t="t" r="r" b="b"/>
              <a:pathLst>
                <a:path w="4290" h="6382" fill="none" extrusionOk="0">
                  <a:moveTo>
                    <a:pt x="0" y="0"/>
                  </a:moveTo>
                  <a:lnTo>
                    <a:pt x="21" y="3808"/>
                  </a:lnTo>
                  <a:lnTo>
                    <a:pt x="4290" y="638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05"/>
            <p:cNvSpPr/>
            <p:nvPr/>
          </p:nvSpPr>
          <p:spPr>
            <a:xfrm>
              <a:off x="2396850" y="3115625"/>
              <a:ext cx="234375" cy="226000"/>
            </a:xfrm>
            <a:custGeom>
              <a:avLst/>
              <a:gdLst/>
              <a:ahLst/>
              <a:cxnLst/>
              <a:rect l="l" t="t" r="r" b="b"/>
              <a:pathLst>
                <a:path w="9375" h="9040" fill="none" extrusionOk="0">
                  <a:moveTo>
                    <a:pt x="1" y="64"/>
                  </a:moveTo>
                  <a:lnTo>
                    <a:pt x="9333" y="1"/>
                  </a:lnTo>
                  <a:lnTo>
                    <a:pt x="9375" y="904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05"/>
            <p:cNvSpPr/>
            <p:nvPr/>
          </p:nvSpPr>
          <p:spPr>
            <a:xfrm>
              <a:off x="2396325" y="2929925"/>
              <a:ext cx="285650" cy="109350"/>
            </a:xfrm>
            <a:custGeom>
              <a:avLst/>
              <a:gdLst/>
              <a:ahLst/>
              <a:cxnLst/>
              <a:rect l="l" t="t" r="r" b="b"/>
              <a:pathLst>
                <a:path w="11426" h="4374" fill="none" extrusionOk="0">
                  <a:moveTo>
                    <a:pt x="1" y="4374"/>
                  </a:moveTo>
                  <a:lnTo>
                    <a:pt x="11425" y="4227"/>
                  </a:lnTo>
                  <a:lnTo>
                    <a:pt x="11404" y="1"/>
                  </a:lnTo>
                  <a:lnTo>
                    <a:pt x="1989" y="64"/>
                  </a:lnTo>
                  <a:lnTo>
                    <a:pt x="1" y="2219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05"/>
            <p:cNvSpPr/>
            <p:nvPr/>
          </p:nvSpPr>
          <p:spPr>
            <a:xfrm>
              <a:off x="2395300" y="2593075"/>
              <a:ext cx="545075" cy="223375"/>
            </a:xfrm>
            <a:custGeom>
              <a:avLst/>
              <a:gdLst/>
              <a:ahLst/>
              <a:cxnLst/>
              <a:rect l="l" t="t" r="r" b="b"/>
              <a:pathLst>
                <a:path w="21803" h="8935" fill="none" extrusionOk="0">
                  <a:moveTo>
                    <a:pt x="0" y="8935"/>
                  </a:moveTo>
                  <a:lnTo>
                    <a:pt x="19940" y="8830"/>
                  </a:lnTo>
                  <a:lnTo>
                    <a:pt x="19940" y="5210"/>
                  </a:lnTo>
                  <a:lnTo>
                    <a:pt x="21802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05"/>
            <p:cNvSpPr/>
            <p:nvPr/>
          </p:nvSpPr>
          <p:spPr>
            <a:xfrm>
              <a:off x="2731625" y="2864025"/>
              <a:ext cx="163250" cy="396525"/>
            </a:xfrm>
            <a:custGeom>
              <a:avLst/>
              <a:gdLst/>
              <a:ahLst/>
              <a:cxnLst/>
              <a:rect l="l" t="t" r="r" b="b"/>
              <a:pathLst>
                <a:path w="6530" h="15861" fill="none" extrusionOk="0">
                  <a:moveTo>
                    <a:pt x="1" y="21"/>
                  </a:moveTo>
                  <a:lnTo>
                    <a:pt x="6508" y="1"/>
                  </a:lnTo>
                  <a:lnTo>
                    <a:pt x="6529" y="2595"/>
                  </a:lnTo>
                  <a:lnTo>
                    <a:pt x="1" y="2637"/>
                  </a:lnTo>
                  <a:lnTo>
                    <a:pt x="64" y="1586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05"/>
            <p:cNvSpPr/>
            <p:nvPr/>
          </p:nvSpPr>
          <p:spPr>
            <a:xfrm>
              <a:off x="2813750" y="2878675"/>
              <a:ext cx="515275" cy="461900"/>
            </a:xfrm>
            <a:custGeom>
              <a:avLst/>
              <a:gdLst/>
              <a:ahLst/>
              <a:cxnLst/>
              <a:rect l="l" t="t" r="r" b="b"/>
              <a:pathLst>
                <a:path w="20611" h="18476" fill="none" extrusionOk="0">
                  <a:moveTo>
                    <a:pt x="64" y="18476"/>
                  </a:moveTo>
                  <a:lnTo>
                    <a:pt x="1" y="8244"/>
                  </a:lnTo>
                  <a:lnTo>
                    <a:pt x="6383" y="8223"/>
                  </a:lnTo>
                  <a:lnTo>
                    <a:pt x="6341" y="0"/>
                  </a:lnTo>
                  <a:lnTo>
                    <a:pt x="20611" y="724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05"/>
            <p:cNvSpPr/>
            <p:nvPr/>
          </p:nvSpPr>
          <p:spPr>
            <a:xfrm>
              <a:off x="2826850" y="2929425"/>
              <a:ext cx="525" cy="105150"/>
            </a:xfrm>
            <a:custGeom>
              <a:avLst/>
              <a:gdLst/>
              <a:ahLst/>
              <a:cxnLst/>
              <a:rect l="l" t="t" r="r" b="b"/>
              <a:pathLst>
                <a:path w="21" h="4206" fill="none" extrusionOk="0">
                  <a:moveTo>
                    <a:pt x="0" y="0"/>
                  </a:moveTo>
                  <a:lnTo>
                    <a:pt x="21" y="4206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05"/>
            <p:cNvSpPr/>
            <p:nvPr/>
          </p:nvSpPr>
          <p:spPr>
            <a:xfrm>
              <a:off x="2941400" y="2191325"/>
              <a:ext cx="633475" cy="621975"/>
            </a:xfrm>
            <a:custGeom>
              <a:avLst/>
              <a:gdLst/>
              <a:ahLst/>
              <a:cxnLst/>
              <a:rect l="l" t="t" r="r" b="b"/>
              <a:pathLst>
                <a:path w="25339" h="24879" fill="none" extrusionOk="0">
                  <a:moveTo>
                    <a:pt x="0" y="24879"/>
                  </a:moveTo>
                  <a:lnTo>
                    <a:pt x="17660" y="24795"/>
                  </a:lnTo>
                  <a:lnTo>
                    <a:pt x="23644" y="21155"/>
                  </a:lnTo>
                  <a:lnTo>
                    <a:pt x="23539" y="1717"/>
                  </a:lnTo>
                  <a:lnTo>
                    <a:pt x="25339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05"/>
            <p:cNvSpPr/>
            <p:nvPr/>
          </p:nvSpPr>
          <p:spPr>
            <a:xfrm>
              <a:off x="2941400" y="2640675"/>
              <a:ext cx="500625" cy="112475"/>
            </a:xfrm>
            <a:custGeom>
              <a:avLst/>
              <a:gdLst/>
              <a:ahLst/>
              <a:cxnLst/>
              <a:rect l="l" t="t" r="r" b="b"/>
              <a:pathLst>
                <a:path w="20025" h="4499" fill="none" extrusionOk="0">
                  <a:moveTo>
                    <a:pt x="0" y="3306"/>
                  </a:moveTo>
                  <a:lnTo>
                    <a:pt x="3578" y="84"/>
                  </a:lnTo>
                  <a:lnTo>
                    <a:pt x="20024" y="0"/>
                  </a:lnTo>
                  <a:lnTo>
                    <a:pt x="15442" y="4436"/>
                  </a:lnTo>
                  <a:lnTo>
                    <a:pt x="3599" y="4499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05"/>
            <p:cNvSpPr/>
            <p:nvPr/>
          </p:nvSpPr>
          <p:spPr>
            <a:xfrm>
              <a:off x="3191425" y="2697150"/>
              <a:ext cx="550" cy="54950"/>
            </a:xfrm>
            <a:custGeom>
              <a:avLst/>
              <a:gdLst/>
              <a:ahLst/>
              <a:cxnLst/>
              <a:rect l="l" t="t" r="r" b="b"/>
              <a:pathLst>
                <a:path w="22" h="2198" fill="none" extrusionOk="0">
                  <a:moveTo>
                    <a:pt x="1" y="1"/>
                  </a:moveTo>
                  <a:lnTo>
                    <a:pt x="22" y="219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05"/>
            <p:cNvSpPr/>
            <p:nvPr/>
          </p:nvSpPr>
          <p:spPr>
            <a:xfrm>
              <a:off x="3030850" y="2384875"/>
              <a:ext cx="431050" cy="207700"/>
            </a:xfrm>
            <a:custGeom>
              <a:avLst/>
              <a:gdLst/>
              <a:ahLst/>
              <a:cxnLst/>
              <a:rect l="l" t="t" r="r" b="b"/>
              <a:pathLst>
                <a:path w="17242" h="8308" fill="none" extrusionOk="0">
                  <a:moveTo>
                    <a:pt x="0" y="8307"/>
                  </a:moveTo>
                  <a:lnTo>
                    <a:pt x="17241" y="8223"/>
                  </a:lnTo>
                  <a:lnTo>
                    <a:pt x="17199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05"/>
            <p:cNvSpPr/>
            <p:nvPr/>
          </p:nvSpPr>
          <p:spPr>
            <a:xfrm>
              <a:off x="3098325" y="2106075"/>
              <a:ext cx="62275" cy="445700"/>
            </a:xfrm>
            <a:custGeom>
              <a:avLst/>
              <a:gdLst/>
              <a:ahLst/>
              <a:cxnLst/>
              <a:rect l="l" t="t" r="r" b="b"/>
              <a:pathLst>
                <a:path w="2491" h="17828" fill="none" extrusionOk="0">
                  <a:moveTo>
                    <a:pt x="2490" y="17827"/>
                  </a:moveTo>
                  <a:lnTo>
                    <a:pt x="2469" y="13015"/>
                  </a:lnTo>
                  <a:lnTo>
                    <a:pt x="63" y="12220"/>
                  </a:lnTo>
                  <a:lnTo>
                    <a:pt x="0" y="0"/>
                  </a:lnTo>
                  <a:lnTo>
                    <a:pt x="2428" y="3787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05"/>
            <p:cNvSpPr/>
            <p:nvPr/>
          </p:nvSpPr>
          <p:spPr>
            <a:xfrm>
              <a:off x="3158475" y="2080425"/>
              <a:ext cx="131325" cy="450950"/>
            </a:xfrm>
            <a:custGeom>
              <a:avLst/>
              <a:gdLst/>
              <a:ahLst/>
              <a:cxnLst/>
              <a:rect l="l" t="t" r="r" b="b"/>
              <a:pathLst>
                <a:path w="5253" h="18038" fill="none" extrusionOk="0">
                  <a:moveTo>
                    <a:pt x="3495" y="18037"/>
                  </a:moveTo>
                  <a:lnTo>
                    <a:pt x="3474" y="13225"/>
                  </a:lnTo>
                  <a:lnTo>
                    <a:pt x="63" y="11028"/>
                  </a:lnTo>
                  <a:lnTo>
                    <a:pt x="42" y="7931"/>
                  </a:lnTo>
                  <a:lnTo>
                    <a:pt x="5252" y="7889"/>
                  </a:ln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05"/>
            <p:cNvSpPr/>
            <p:nvPr/>
          </p:nvSpPr>
          <p:spPr>
            <a:xfrm>
              <a:off x="3290300" y="2355050"/>
              <a:ext cx="91050" cy="175800"/>
            </a:xfrm>
            <a:custGeom>
              <a:avLst/>
              <a:gdLst/>
              <a:ahLst/>
              <a:cxnLst/>
              <a:rect l="l" t="t" r="r" b="b"/>
              <a:pathLst>
                <a:path w="3642" h="7032" fill="none" extrusionOk="0">
                  <a:moveTo>
                    <a:pt x="1444" y="7031"/>
                  </a:moveTo>
                  <a:lnTo>
                    <a:pt x="3641" y="7010"/>
                  </a:lnTo>
                  <a:lnTo>
                    <a:pt x="3599" y="1"/>
                  </a:lnTo>
                  <a:lnTo>
                    <a:pt x="0" y="22"/>
                  </a:lnTo>
                  <a:lnTo>
                    <a:pt x="1423" y="3516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05"/>
            <p:cNvSpPr/>
            <p:nvPr/>
          </p:nvSpPr>
          <p:spPr>
            <a:xfrm>
              <a:off x="2820050" y="1569900"/>
              <a:ext cx="206625" cy="275700"/>
            </a:xfrm>
            <a:custGeom>
              <a:avLst/>
              <a:gdLst/>
              <a:ahLst/>
              <a:cxnLst/>
              <a:rect l="l" t="t" r="r" b="b"/>
              <a:pathLst>
                <a:path w="8265" h="11028" fill="none" extrusionOk="0">
                  <a:moveTo>
                    <a:pt x="0" y="42"/>
                  </a:moveTo>
                  <a:lnTo>
                    <a:pt x="8223" y="1"/>
                  </a:lnTo>
                  <a:lnTo>
                    <a:pt x="8265" y="11027"/>
                  </a:lnTo>
                  <a:lnTo>
                    <a:pt x="4645" y="8244"/>
                  </a:lnTo>
                  <a:lnTo>
                    <a:pt x="4624" y="364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05"/>
            <p:cNvSpPr/>
            <p:nvPr/>
          </p:nvSpPr>
          <p:spPr>
            <a:xfrm>
              <a:off x="3027175" y="1870150"/>
              <a:ext cx="307600" cy="365150"/>
            </a:xfrm>
            <a:custGeom>
              <a:avLst/>
              <a:gdLst/>
              <a:ahLst/>
              <a:cxnLst/>
              <a:rect l="l" t="t" r="r" b="b"/>
              <a:pathLst>
                <a:path w="12304" h="14606" fill="none" extrusionOk="0">
                  <a:moveTo>
                    <a:pt x="1" y="817"/>
                  </a:moveTo>
                  <a:lnTo>
                    <a:pt x="5232" y="4416"/>
                  </a:lnTo>
                  <a:lnTo>
                    <a:pt x="5211" y="1"/>
                  </a:lnTo>
                  <a:lnTo>
                    <a:pt x="7805" y="775"/>
                  </a:lnTo>
                  <a:lnTo>
                    <a:pt x="7847" y="7408"/>
                  </a:lnTo>
                  <a:lnTo>
                    <a:pt x="12304" y="1460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05"/>
            <p:cNvSpPr/>
            <p:nvPr/>
          </p:nvSpPr>
          <p:spPr>
            <a:xfrm>
              <a:off x="3095700" y="1594475"/>
              <a:ext cx="126100" cy="275700"/>
            </a:xfrm>
            <a:custGeom>
              <a:avLst/>
              <a:gdLst/>
              <a:ahLst/>
              <a:cxnLst/>
              <a:rect l="l" t="t" r="r" b="b"/>
              <a:pathLst>
                <a:path w="5044" h="11028" fill="none" extrusionOk="0">
                  <a:moveTo>
                    <a:pt x="64" y="11028"/>
                  </a:moveTo>
                  <a:lnTo>
                    <a:pt x="1" y="1"/>
                  </a:lnTo>
                  <a:lnTo>
                    <a:pt x="5022" y="587"/>
                  </a:lnTo>
                  <a:lnTo>
                    <a:pt x="5043" y="7596"/>
                  </a:lnTo>
                  <a:lnTo>
                    <a:pt x="2449" y="8015"/>
                  </a:lnTo>
                  <a:lnTo>
                    <a:pt x="2428" y="341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05"/>
            <p:cNvSpPr/>
            <p:nvPr/>
          </p:nvSpPr>
          <p:spPr>
            <a:xfrm>
              <a:off x="2935125" y="1509225"/>
              <a:ext cx="443600" cy="494875"/>
            </a:xfrm>
            <a:custGeom>
              <a:avLst/>
              <a:gdLst/>
              <a:ahLst/>
              <a:cxnLst/>
              <a:rect l="l" t="t" r="r" b="b"/>
              <a:pathLst>
                <a:path w="17744" h="19795" fill="none" extrusionOk="0">
                  <a:moveTo>
                    <a:pt x="0" y="42"/>
                  </a:moveTo>
                  <a:lnTo>
                    <a:pt x="10023" y="0"/>
                  </a:lnTo>
                  <a:lnTo>
                    <a:pt x="17681" y="10169"/>
                  </a:lnTo>
                  <a:lnTo>
                    <a:pt x="17743" y="1979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05"/>
            <p:cNvSpPr/>
            <p:nvPr/>
          </p:nvSpPr>
          <p:spPr>
            <a:xfrm>
              <a:off x="3287150" y="1784375"/>
              <a:ext cx="127675" cy="450400"/>
            </a:xfrm>
            <a:custGeom>
              <a:avLst/>
              <a:gdLst/>
              <a:ahLst/>
              <a:cxnLst/>
              <a:rect l="l" t="t" r="r" b="b"/>
              <a:pathLst>
                <a:path w="5107" h="18016" fill="none" extrusionOk="0">
                  <a:moveTo>
                    <a:pt x="1" y="0"/>
                  </a:moveTo>
                  <a:lnTo>
                    <a:pt x="43" y="9625"/>
                  </a:lnTo>
                  <a:lnTo>
                    <a:pt x="5106" y="1801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05"/>
            <p:cNvSpPr/>
            <p:nvPr/>
          </p:nvSpPr>
          <p:spPr>
            <a:xfrm>
              <a:off x="3378700" y="2050625"/>
              <a:ext cx="195650" cy="253725"/>
            </a:xfrm>
            <a:custGeom>
              <a:avLst/>
              <a:gdLst/>
              <a:ahLst/>
              <a:cxnLst/>
              <a:rect l="l" t="t" r="r" b="b"/>
              <a:pathLst>
                <a:path w="7826" h="10149" fill="none" extrusionOk="0">
                  <a:moveTo>
                    <a:pt x="0" y="42"/>
                  </a:moveTo>
                  <a:lnTo>
                    <a:pt x="7826" y="0"/>
                  </a:lnTo>
                  <a:lnTo>
                    <a:pt x="3244" y="5650"/>
                  </a:lnTo>
                  <a:lnTo>
                    <a:pt x="3265" y="1014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05"/>
            <p:cNvSpPr/>
            <p:nvPr/>
          </p:nvSpPr>
          <p:spPr>
            <a:xfrm>
              <a:off x="3414275" y="2051150"/>
              <a:ext cx="62275" cy="53375"/>
            </a:xfrm>
            <a:custGeom>
              <a:avLst/>
              <a:gdLst/>
              <a:ahLst/>
              <a:cxnLst/>
              <a:rect l="l" t="t" r="r" b="b"/>
              <a:pathLst>
                <a:path w="2491" h="2135" fill="none" extrusionOk="0">
                  <a:moveTo>
                    <a:pt x="2490" y="0"/>
                  </a:moveTo>
                  <a:lnTo>
                    <a:pt x="0" y="213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05"/>
            <p:cNvSpPr/>
            <p:nvPr/>
          </p:nvSpPr>
          <p:spPr>
            <a:xfrm>
              <a:off x="3125000" y="1414025"/>
              <a:ext cx="448825" cy="594250"/>
            </a:xfrm>
            <a:custGeom>
              <a:avLst/>
              <a:gdLst/>
              <a:ahLst/>
              <a:cxnLst/>
              <a:rect l="l" t="t" r="r" b="b"/>
              <a:pathLst>
                <a:path w="17953" h="23770" fill="none" extrusionOk="0">
                  <a:moveTo>
                    <a:pt x="1" y="0"/>
                  </a:moveTo>
                  <a:lnTo>
                    <a:pt x="5106" y="1381"/>
                  </a:lnTo>
                  <a:lnTo>
                    <a:pt x="7847" y="7177"/>
                  </a:lnTo>
                  <a:lnTo>
                    <a:pt x="17932" y="17158"/>
                  </a:lnTo>
                  <a:lnTo>
                    <a:pt x="17953" y="23770"/>
                  </a:lnTo>
                  <a:lnTo>
                    <a:pt x="12806" y="2360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05"/>
            <p:cNvSpPr/>
            <p:nvPr/>
          </p:nvSpPr>
          <p:spPr>
            <a:xfrm>
              <a:off x="3503200" y="1868050"/>
              <a:ext cx="550" cy="135525"/>
            </a:xfrm>
            <a:custGeom>
              <a:avLst/>
              <a:gdLst/>
              <a:ahLst/>
              <a:cxnLst/>
              <a:rect l="l" t="t" r="r" b="b"/>
              <a:pathLst>
                <a:path w="22" h="5421" fill="none" extrusionOk="0">
                  <a:moveTo>
                    <a:pt x="0" y="1"/>
                  </a:moveTo>
                  <a:lnTo>
                    <a:pt x="21" y="542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05"/>
            <p:cNvSpPr/>
            <p:nvPr/>
          </p:nvSpPr>
          <p:spPr>
            <a:xfrm>
              <a:off x="3165275" y="2876575"/>
              <a:ext cx="218675" cy="125050"/>
            </a:xfrm>
            <a:custGeom>
              <a:avLst/>
              <a:gdLst/>
              <a:ahLst/>
              <a:cxnLst/>
              <a:rect l="l" t="t" r="r" b="b"/>
              <a:pathLst>
                <a:path w="8747" h="5002" fill="none" extrusionOk="0">
                  <a:moveTo>
                    <a:pt x="1" y="43"/>
                  </a:moveTo>
                  <a:lnTo>
                    <a:pt x="8705" y="1"/>
                  </a:lnTo>
                  <a:lnTo>
                    <a:pt x="8747" y="5001"/>
                  </a:lnTo>
                  <a:lnTo>
                    <a:pt x="4374" y="251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05"/>
            <p:cNvSpPr/>
            <p:nvPr/>
          </p:nvSpPr>
          <p:spPr>
            <a:xfrm>
              <a:off x="2895875" y="3003700"/>
              <a:ext cx="138125" cy="426850"/>
            </a:xfrm>
            <a:custGeom>
              <a:avLst/>
              <a:gdLst/>
              <a:ahLst/>
              <a:cxnLst/>
              <a:rect l="l" t="t" r="r" b="b"/>
              <a:pathLst>
                <a:path w="5525" h="17074" fill="none" extrusionOk="0">
                  <a:moveTo>
                    <a:pt x="5483" y="0"/>
                  </a:moveTo>
                  <a:lnTo>
                    <a:pt x="5525" y="7616"/>
                  </a:lnTo>
                  <a:lnTo>
                    <a:pt x="1" y="7637"/>
                  </a:lnTo>
                  <a:lnTo>
                    <a:pt x="64" y="1707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05"/>
            <p:cNvSpPr/>
            <p:nvPr/>
          </p:nvSpPr>
          <p:spPr>
            <a:xfrm>
              <a:off x="2944525" y="3113550"/>
              <a:ext cx="160625" cy="266275"/>
            </a:xfrm>
            <a:custGeom>
              <a:avLst/>
              <a:gdLst/>
              <a:ahLst/>
              <a:cxnLst/>
              <a:rect l="l" t="t" r="r" b="b"/>
              <a:pathLst>
                <a:path w="6425" h="10651" fill="none" extrusionOk="0">
                  <a:moveTo>
                    <a:pt x="1" y="10650"/>
                  </a:moveTo>
                  <a:lnTo>
                    <a:pt x="6424" y="10629"/>
                  </a:lnTo>
                  <a:lnTo>
                    <a:pt x="6362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05"/>
            <p:cNvSpPr/>
            <p:nvPr/>
          </p:nvSpPr>
          <p:spPr>
            <a:xfrm>
              <a:off x="2989000" y="3284075"/>
              <a:ext cx="115625" cy="550"/>
            </a:xfrm>
            <a:custGeom>
              <a:avLst/>
              <a:gdLst/>
              <a:ahLst/>
              <a:cxnLst/>
              <a:rect l="l" t="t" r="r" b="b"/>
              <a:pathLst>
                <a:path w="4625" h="22" fill="none" extrusionOk="0">
                  <a:moveTo>
                    <a:pt x="4625" y="0"/>
                  </a:moveTo>
                  <a:lnTo>
                    <a:pt x="0" y="2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05"/>
            <p:cNvSpPr/>
            <p:nvPr/>
          </p:nvSpPr>
          <p:spPr>
            <a:xfrm>
              <a:off x="3103025" y="3032975"/>
              <a:ext cx="193050" cy="445700"/>
            </a:xfrm>
            <a:custGeom>
              <a:avLst/>
              <a:gdLst/>
              <a:ahLst/>
              <a:cxnLst/>
              <a:rect l="l" t="t" r="r" b="b"/>
              <a:pathLst>
                <a:path w="7722" h="17828" fill="none" extrusionOk="0">
                  <a:moveTo>
                    <a:pt x="1" y="1"/>
                  </a:moveTo>
                  <a:lnTo>
                    <a:pt x="7638" y="4186"/>
                  </a:lnTo>
                  <a:lnTo>
                    <a:pt x="7722" y="17807"/>
                  </a:lnTo>
                  <a:lnTo>
                    <a:pt x="3913" y="17828"/>
                  </a:lnTo>
                  <a:lnTo>
                    <a:pt x="3851" y="640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05"/>
            <p:cNvSpPr/>
            <p:nvPr/>
          </p:nvSpPr>
          <p:spPr>
            <a:xfrm>
              <a:off x="2966500" y="3479175"/>
              <a:ext cx="330100" cy="85300"/>
            </a:xfrm>
            <a:custGeom>
              <a:avLst/>
              <a:gdLst/>
              <a:ahLst/>
              <a:cxnLst/>
              <a:rect l="l" t="t" r="r" b="b"/>
              <a:pathLst>
                <a:path w="13204" h="3412" fill="none" extrusionOk="0">
                  <a:moveTo>
                    <a:pt x="1" y="43"/>
                  </a:moveTo>
                  <a:lnTo>
                    <a:pt x="5566" y="1"/>
                  </a:lnTo>
                  <a:lnTo>
                    <a:pt x="5587" y="3411"/>
                  </a:lnTo>
                  <a:lnTo>
                    <a:pt x="13203" y="3369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05"/>
            <p:cNvSpPr/>
            <p:nvPr/>
          </p:nvSpPr>
          <p:spPr>
            <a:xfrm>
              <a:off x="3356725" y="2719125"/>
              <a:ext cx="346325" cy="924325"/>
            </a:xfrm>
            <a:custGeom>
              <a:avLst/>
              <a:gdLst/>
              <a:ahLst/>
              <a:cxnLst/>
              <a:rect l="l" t="t" r="r" b="b"/>
              <a:pathLst>
                <a:path w="13853" h="36973" fill="none" extrusionOk="0">
                  <a:moveTo>
                    <a:pt x="105" y="36973"/>
                  </a:moveTo>
                  <a:lnTo>
                    <a:pt x="1" y="16928"/>
                  </a:lnTo>
                  <a:lnTo>
                    <a:pt x="6089" y="9877"/>
                  </a:lnTo>
                  <a:lnTo>
                    <a:pt x="11299" y="9856"/>
                  </a:lnTo>
                  <a:lnTo>
                    <a:pt x="11258" y="3620"/>
                  </a:lnTo>
                  <a:lnTo>
                    <a:pt x="13852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05"/>
            <p:cNvSpPr/>
            <p:nvPr/>
          </p:nvSpPr>
          <p:spPr>
            <a:xfrm>
              <a:off x="3449325" y="2875525"/>
              <a:ext cx="129225" cy="550"/>
            </a:xfrm>
            <a:custGeom>
              <a:avLst/>
              <a:gdLst/>
              <a:ahLst/>
              <a:cxnLst/>
              <a:rect l="l" t="t" r="r" b="b"/>
              <a:pathLst>
                <a:path w="5169" h="22" fill="none" extrusionOk="0">
                  <a:moveTo>
                    <a:pt x="0" y="22"/>
                  </a:moveTo>
                  <a:lnTo>
                    <a:pt x="5168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05"/>
            <p:cNvSpPr/>
            <p:nvPr/>
          </p:nvSpPr>
          <p:spPr>
            <a:xfrm>
              <a:off x="3514175" y="2383825"/>
              <a:ext cx="143350" cy="491725"/>
            </a:xfrm>
            <a:custGeom>
              <a:avLst/>
              <a:gdLst/>
              <a:ahLst/>
              <a:cxnLst/>
              <a:rect l="l" t="t" r="r" b="b"/>
              <a:pathLst>
                <a:path w="5734" h="19669" fill="none" extrusionOk="0">
                  <a:moveTo>
                    <a:pt x="1" y="19669"/>
                  </a:moveTo>
                  <a:lnTo>
                    <a:pt x="5734" y="11425"/>
                  </a:lnTo>
                  <a:lnTo>
                    <a:pt x="5692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05"/>
            <p:cNvSpPr/>
            <p:nvPr/>
          </p:nvSpPr>
          <p:spPr>
            <a:xfrm>
              <a:off x="3583750" y="2102925"/>
              <a:ext cx="71700" cy="426350"/>
            </a:xfrm>
            <a:custGeom>
              <a:avLst/>
              <a:gdLst/>
              <a:ahLst/>
              <a:cxnLst/>
              <a:rect l="l" t="t" r="r" b="b"/>
              <a:pathLst>
                <a:path w="2868" h="17054" fill="none" extrusionOk="0">
                  <a:moveTo>
                    <a:pt x="42" y="17053"/>
                  </a:moveTo>
                  <a:lnTo>
                    <a:pt x="1" y="9040"/>
                  </a:lnTo>
                  <a:lnTo>
                    <a:pt x="2867" y="5211"/>
                  </a:lnTo>
                  <a:lnTo>
                    <a:pt x="2846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05"/>
            <p:cNvSpPr/>
            <p:nvPr/>
          </p:nvSpPr>
          <p:spPr>
            <a:xfrm>
              <a:off x="3884000" y="1324575"/>
              <a:ext cx="130275" cy="817600"/>
            </a:xfrm>
            <a:custGeom>
              <a:avLst/>
              <a:gdLst/>
              <a:ahLst/>
              <a:cxnLst/>
              <a:rect l="l" t="t" r="r" b="b"/>
              <a:pathLst>
                <a:path w="5211" h="32704" fill="none" extrusionOk="0">
                  <a:moveTo>
                    <a:pt x="900" y="0"/>
                  </a:moveTo>
                  <a:lnTo>
                    <a:pt x="921" y="4624"/>
                  </a:lnTo>
                  <a:lnTo>
                    <a:pt x="5148" y="8014"/>
                  </a:lnTo>
                  <a:lnTo>
                    <a:pt x="5211" y="19438"/>
                  </a:lnTo>
                  <a:lnTo>
                    <a:pt x="1" y="22472"/>
                  </a:lnTo>
                  <a:lnTo>
                    <a:pt x="63" y="3270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05"/>
            <p:cNvSpPr/>
            <p:nvPr/>
          </p:nvSpPr>
          <p:spPr>
            <a:xfrm>
              <a:off x="3809200" y="1936575"/>
              <a:ext cx="295050" cy="1172275"/>
            </a:xfrm>
            <a:custGeom>
              <a:avLst/>
              <a:gdLst/>
              <a:ahLst/>
              <a:cxnLst/>
              <a:rect l="l" t="t" r="r" b="b"/>
              <a:pathLst>
                <a:path w="11802" h="46891" fill="none" extrusionOk="0">
                  <a:moveTo>
                    <a:pt x="1" y="1"/>
                  </a:moveTo>
                  <a:lnTo>
                    <a:pt x="63" y="11844"/>
                  </a:lnTo>
                  <a:lnTo>
                    <a:pt x="5671" y="11802"/>
                  </a:lnTo>
                  <a:lnTo>
                    <a:pt x="5692" y="15526"/>
                  </a:lnTo>
                  <a:lnTo>
                    <a:pt x="11718" y="15484"/>
                  </a:lnTo>
                  <a:lnTo>
                    <a:pt x="11802" y="32433"/>
                  </a:lnTo>
                  <a:lnTo>
                    <a:pt x="8412" y="36052"/>
                  </a:lnTo>
                  <a:lnTo>
                    <a:pt x="8475" y="4689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05"/>
            <p:cNvSpPr/>
            <p:nvPr/>
          </p:nvSpPr>
          <p:spPr>
            <a:xfrm>
              <a:off x="3653850" y="1977900"/>
              <a:ext cx="232800" cy="375100"/>
            </a:xfrm>
            <a:custGeom>
              <a:avLst/>
              <a:gdLst/>
              <a:ahLst/>
              <a:cxnLst/>
              <a:rect l="l" t="t" r="r" b="b"/>
              <a:pathLst>
                <a:path w="9312" h="15004" fill="none" extrusionOk="0">
                  <a:moveTo>
                    <a:pt x="9311" y="14982"/>
                  </a:moveTo>
                  <a:lnTo>
                    <a:pt x="3892" y="15003"/>
                  </a:lnTo>
                  <a:lnTo>
                    <a:pt x="3850" y="7952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05"/>
            <p:cNvSpPr/>
            <p:nvPr/>
          </p:nvSpPr>
          <p:spPr>
            <a:xfrm>
              <a:off x="3285075" y="1363275"/>
              <a:ext cx="464000" cy="572300"/>
            </a:xfrm>
            <a:custGeom>
              <a:avLst/>
              <a:gdLst/>
              <a:ahLst/>
              <a:cxnLst/>
              <a:rect l="l" t="t" r="r" b="b"/>
              <a:pathLst>
                <a:path w="18560" h="22892" fill="none" extrusionOk="0">
                  <a:moveTo>
                    <a:pt x="0" y="1"/>
                  </a:moveTo>
                  <a:lnTo>
                    <a:pt x="2532" y="6989"/>
                  </a:lnTo>
                  <a:lnTo>
                    <a:pt x="13266" y="16761"/>
                  </a:lnTo>
                  <a:lnTo>
                    <a:pt x="13308" y="22891"/>
                  </a:lnTo>
                  <a:lnTo>
                    <a:pt x="18559" y="22849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05"/>
            <p:cNvSpPr/>
            <p:nvPr/>
          </p:nvSpPr>
          <p:spPr>
            <a:xfrm>
              <a:off x="3825950" y="1325100"/>
              <a:ext cx="122950" cy="481250"/>
            </a:xfrm>
            <a:custGeom>
              <a:avLst/>
              <a:gdLst/>
              <a:ahLst/>
              <a:cxnLst/>
              <a:rect l="l" t="t" r="r" b="b"/>
              <a:pathLst>
                <a:path w="4918" h="19250" fill="none" extrusionOk="0">
                  <a:moveTo>
                    <a:pt x="0" y="0"/>
                  </a:moveTo>
                  <a:lnTo>
                    <a:pt x="42" y="4624"/>
                  </a:lnTo>
                  <a:lnTo>
                    <a:pt x="4875" y="9604"/>
                  </a:lnTo>
                  <a:lnTo>
                    <a:pt x="4917" y="17116"/>
                  </a:lnTo>
                  <a:lnTo>
                    <a:pt x="105" y="1925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05"/>
            <p:cNvSpPr/>
            <p:nvPr/>
          </p:nvSpPr>
          <p:spPr>
            <a:xfrm>
              <a:off x="3616700" y="1704325"/>
              <a:ext cx="192000" cy="162725"/>
            </a:xfrm>
            <a:custGeom>
              <a:avLst/>
              <a:gdLst/>
              <a:ahLst/>
              <a:cxnLst/>
              <a:rect l="l" t="t" r="r" b="b"/>
              <a:pathLst>
                <a:path w="7680" h="6509" fill="none" extrusionOk="0">
                  <a:moveTo>
                    <a:pt x="7680" y="6487"/>
                  </a:moveTo>
                  <a:lnTo>
                    <a:pt x="3286" y="6508"/>
                  </a:lnTo>
                  <a:lnTo>
                    <a:pt x="3244" y="1"/>
                  </a:lnTo>
                  <a:lnTo>
                    <a:pt x="1" y="2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05"/>
            <p:cNvSpPr/>
            <p:nvPr/>
          </p:nvSpPr>
          <p:spPr>
            <a:xfrm>
              <a:off x="3710350" y="1325625"/>
              <a:ext cx="172100" cy="264700"/>
            </a:xfrm>
            <a:custGeom>
              <a:avLst/>
              <a:gdLst/>
              <a:ahLst/>
              <a:cxnLst/>
              <a:rect l="l" t="t" r="r" b="b"/>
              <a:pathLst>
                <a:path w="6884" h="10588" fill="none" extrusionOk="0">
                  <a:moveTo>
                    <a:pt x="0" y="0"/>
                  </a:moveTo>
                  <a:lnTo>
                    <a:pt x="21" y="6026"/>
                  </a:lnTo>
                  <a:lnTo>
                    <a:pt x="6884" y="1058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05"/>
            <p:cNvSpPr/>
            <p:nvPr/>
          </p:nvSpPr>
          <p:spPr>
            <a:xfrm>
              <a:off x="3747475" y="1591350"/>
              <a:ext cx="136025" cy="190425"/>
            </a:xfrm>
            <a:custGeom>
              <a:avLst/>
              <a:gdLst/>
              <a:ahLst/>
              <a:cxnLst/>
              <a:rect l="l" t="t" r="r" b="b"/>
              <a:pathLst>
                <a:path w="5441" h="7617" fill="none" extrusionOk="0">
                  <a:moveTo>
                    <a:pt x="5441" y="4478"/>
                  </a:moveTo>
                  <a:lnTo>
                    <a:pt x="42" y="7617"/>
                  </a:lnTo>
                  <a:lnTo>
                    <a:pt x="1" y="0"/>
                  </a:lnTo>
                  <a:lnTo>
                    <a:pt x="4018" y="2239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05"/>
            <p:cNvSpPr/>
            <p:nvPr/>
          </p:nvSpPr>
          <p:spPr>
            <a:xfrm>
              <a:off x="3614625" y="1326150"/>
              <a:ext cx="82650" cy="310725"/>
            </a:xfrm>
            <a:custGeom>
              <a:avLst/>
              <a:gdLst/>
              <a:ahLst/>
              <a:cxnLst/>
              <a:rect l="l" t="t" r="r" b="b"/>
              <a:pathLst>
                <a:path w="3306" h="12429" fill="none" extrusionOk="0">
                  <a:moveTo>
                    <a:pt x="3306" y="12429"/>
                  </a:moveTo>
                  <a:lnTo>
                    <a:pt x="3285" y="8202"/>
                  </a:lnTo>
                  <a:lnTo>
                    <a:pt x="42" y="7219"/>
                  </a:ln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05"/>
            <p:cNvSpPr/>
            <p:nvPr/>
          </p:nvSpPr>
          <p:spPr>
            <a:xfrm>
              <a:off x="3347825" y="1327175"/>
              <a:ext cx="108325" cy="181025"/>
            </a:xfrm>
            <a:custGeom>
              <a:avLst/>
              <a:gdLst/>
              <a:ahLst/>
              <a:cxnLst/>
              <a:rect l="l" t="t" r="r" b="b"/>
              <a:pathLst>
                <a:path w="4333" h="7241" fill="none" extrusionOk="0">
                  <a:moveTo>
                    <a:pt x="1" y="1424"/>
                  </a:moveTo>
                  <a:lnTo>
                    <a:pt x="1131" y="7241"/>
                  </a:lnTo>
                  <a:lnTo>
                    <a:pt x="4332" y="7220"/>
                  </a:lnTo>
                  <a:lnTo>
                    <a:pt x="4290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05"/>
            <p:cNvSpPr/>
            <p:nvPr/>
          </p:nvSpPr>
          <p:spPr>
            <a:xfrm>
              <a:off x="3456650" y="1326675"/>
              <a:ext cx="200350" cy="321725"/>
            </a:xfrm>
            <a:custGeom>
              <a:avLst/>
              <a:gdLst/>
              <a:ahLst/>
              <a:cxnLst/>
              <a:rect l="l" t="t" r="r" b="b"/>
              <a:pathLst>
                <a:path w="8014" h="12869" fill="none" extrusionOk="0">
                  <a:moveTo>
                    <a:pt x="2595" y="0"/>
                  </a:moveTo>
                  <a:lnTo>
                    <a:pt x="2657" y="9625"/>
                  </a:lnTo>
                  <a:lnTo>
                    <a:pt x="0" y="9646"/>
                  </a:lnTo>
                  <a:lnTo>
                    <a:pt x="4917" y="9625"/>
                  </a:lnTo>
                  <a:lnTo>
                    <a:pt x="4938" y="12868"/>
                  </a:lnTo>
                  <a:lnTo>
                    <a:pt x="8014" y="1286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05"/>
            <p:cNvSpPr/>
            <p:nvPr/>
          </p:nvSpPr>
          <p:spPr>
            <a:xfrm>
              <a:off x="3704050" y="2406850"/>
              <a:ext cx="313375" cy="467675"/>
            </a:xfrm>
            <a:custGeom>
              <a:avLst/>
              <a:gdLst/>
              <a:ahLst/>
              <a:cxnLst/>
              <a:rect l="l" t="t" r="r" b="b"/>
              <a:pathLst>
                <a:path w="12535" h="18707" fill="none" extrusionOk="0">
                  <a:moveTo>
                    <a:pt x="12534" y="0"/>
                  </a:moveTo>
                  <a:lnTo>
                    <a:pt x="6320" y="42"/>
                  </a:lnTo>
                  <a:lnTo>
                    <a:pt x="6362" y="11466"/>
                  </a:lnTo>
                  <a:lnTo>
                    <a:pt x="2784" y="14689"/>
                  </a:lnTo>
                  <a:lnTo>
                    <a:pt x="2805" y="18706"/>
                  </a:lnTo>
                  <a:lnTo>
                    <a:pt x="1" y="18706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05"/>
            <p:cNvSpPr/>
            <p:nvPr/>
          </p:nvSpPr>
          <p:spPr>
            <a:xfrm>
              <a:off x="3717150" y="2408425"/>
              <a:ext cx="55450" cy="230700"/>
            </a:xfrm>
            <a:custGeom>
              <a:avLst/>
              <a:gdLst/>
              <a:ahLst/>
              <a:cxnLst/>
              <a:rect l="l" t="t" r="r" b="b"/>
              <a:pathLst>
                <a:path w="2218" h="9228" fill="none" extrusionOk="0">
                  <a:moveTo>
                    <a:pt x="2176" y="0"/>
                  </a:moveTo>
                  <a:lnTo>
                    <a:pt x="2218" y="7219"/>
                  </a:lnTo>
                  <a:lnTo>
                    <a:pt x="0" y="9227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05"/>
            <p:cNvSpPr/>
            <p:nvPr/>
          </p:nvSpPr>
          <p:spPr>
            <a:xfrm>
              <a:off x="3927425" y="2498375"/>
              <a:ext cx="91550" cy="222350"/>
            </a:xfrm>
            <a:custGeom>
              <a:avLst/>
              <a:gdLst/>
              <a:ahLst/>
              <a:cxnLst/>
              <a:rect l="l" t="t" r="r" b="b"/>
              <a:pathLst>
                <a:path w="3662" h="8894" fill="none" extrusionOk="0">
                  <a:moveTo>
                    <a:pt x="3620" y="1"/>
                  </a:moveTo>
                  <a:lnTo>
                    <a:pt x="3662" y="8873"/>
                  </a:lnTo>
                  <a:lnTo>
                    <a:pt x="42" y="8893"/>
                  </a:lnTo>
                  <a:lnTo>
                    <a:pt x="0" y="2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05"/>
            <p:cNvSpPr/>
            <p:nvPr/>
          </p:nvSpPr>
          <p:spPr>
            <a:xfrm>
              <a:off x="3861500" y="2808050"/>
              <a:ext cx="97850" cy="296625"/>
            </a:xfrm>
            <a:custGeom>
              <a:avLst/>
              <a:gdLst/>
              <a:ahLst/>
              <a:cxnLst/>
              <a:rect l="l" t="t" r="r" b="b"/>
              <a:pathLst>
                <a:path w="3914" h="11865" fill="none" extrusionOk="0">
                  <a:moveTo>
                    <a:pt x="1" y="22"/>
                  </a:moveTo>
                  <a:lnTo>
                    <a:pt x="3914" y="1"/>
                  </a:lnTo>
                  <a:lnTo>
                    <a:pt x="3767" y="11843"/>
                  </a:lnTo>
                  <a:lnTo>
                    <a:pt x="64" y="11864"/>
                  </a:lnTo>
                  <a:lnTo>
                    <a:pt x="1" y="2637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05"/>
            <p:cNvSpPr/>
            <p:nvPr/>
          </p:nvSpPr>
          <p:spPr>
            <a:xfrm>
              <a:off x="3623500" y="2937250"/>
              <a:ext cx="98375" cy="581700"/>
            </a:xfrm>
            <a:custGeom>
              <a:avLst/>
              <a:gdLst/>
              <a:ahLst/>
              <a:cxnLst/>
              <a:rect l="l" t="t" r="r" b="b"/>
              <a:pathLst>
                <a:path w="3935" h="23268" fill="none" extrusionOk="0">
                  <a:moveTo>
                    <a:pt x="3809" y="1"/>
                  </a:moveTo>
                  <a:lnTo>
                    <a:pt x="1" y="4834"/>
                  </a:lnTo>
                  <a:lnTo>
                    <a:pt x="43" y="12743"/>
                  </a:lnTo>
                  <a:lnTo>
                    <a:pt x="3872" y="13727"/>
                  </a:lnTo>
                  <a:lnTo>
                    <a:pt x="3934" y="2326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05"/>
            <p:cNvSpPr/>
            <p:nvPr/>
          </p:nvSpPr>
          <p:spPr>
            <a:xfrm>
              <a:off x="3411125" y="3033500"/>
              <a:ext cx="215025" cy="609425"/>
            </a:xfrm>
            <a:custGeom>
              <a:avLst/>
              <a:gdLst/>
              <a:ahLst/>
              <a:cxnLst/>
              <a:rect l="l" t="t" r="r" b="b"/>
              <a:pathLst>
                <a:path w="8601" h="24377" fill="none" extrusionOk="0">
                  <a:moveTo>
                    <a:pt x="8600" y="19439"/>
                  </a:moveTo>
                  <a:lnTo>
                    <a:pt x="8559" y="12116"/>
                  </a:lnTo>
                  <a:lnTo>
                    <a:pt x="4834" y="9919"/>
                  </a:lnTo>
                  <a:lnTo>
                    <a:pt x="4771" y="1"/>
                  </a:lnTo>
                  <a:lnTo>
                    <a:pt x="1" y="6341"/>
                  </a:lnTo>
                  <a:lnTo>
                    <a:pt x="84" y="24377"/>
                  </a:lnTo>
                  <a:lnTo>
                    <a:pt x="4060" y="24356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05"/>
            <p:cNvSpPr/>
            <p:nvPr/>
          </p:nvSpPr>
          <p:spPr>
            <a:xfrm>
              <a:off x="3465525" y="3281975"/>
              <a:ext cx="68025" cy="300800"/>
            </a:xfrm>
            <a:custGeom>
              <a:avLst/>
              <a:gdLst/>
              <a:ahLst/>
              <a:cxnLst/>
              <a:rect l="l" t="t" r="r" b="b"/>
              <a:pathLst>
                <a:path w="2721" h="12032" fill="none" extrusionOk="0">
                  <a:moveTo>
                    <a:pt x="2721" y="12011"/>
                  </a:moveTo>
                  <a:lnTo>
                    <a:pt x="64" y="12032"/>
                  </a:lnTo>
                  <a:lnTo>
                    <a:pt x="1" y="1"/>
                  </a:lnTo>
                  <a:lnTo>
                    <a:pt x="2679" y="3788"/>
                  </a:lnTo>
                  <a:lnTo>
                    <a:pt x="2700" y="780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05"/>
            <p:cNvSpPr/>
            <p:nvPr/>
          </p:nvSpPr>
          <p:spPr>
            <a:xfrm>
              <a:off x="3705100" y="2957125"/>
              <a:ext cx="100475" cy="255825"/>
            </a:xfrm>
            <a:custGeom>
              <a:avLst/>
              <a:gdLst/>
              <a:ahLst/>
              <a:cxnLst/>
              <a:rect l="l" t="t" r="r" b="b"/>
              <a:pathLst>
                <a:path w="4019" h="10233" fill="none" extrusionOk="0">
                  <a:moveTo>
                    <a:pt x="2784" y="1"/>
                  </a:moveTo>
                  <a:lnTo>
                    <a:pt x="1" y="5922"/>
                  </a:lnTo>
                  <a:lnTo>
                    <a:pt x="22" y="10233"/>
                  </a:lnTo>
                  <a:lnTo>
                    <a:pt x="4018" y="10212"/>
                  </a:lnTo>
                  <a:lnTo>
                    <a:pt x="2805" y="592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05"/>
            <p:cNvSpPr/>
            <p:nvPr/>
          </p:nvSpPr>
          <p:spPr>
            <a:xfrm>
              <a:off x="3776250" y="3279875"/>
              <a:ext cx="115625" cy="196200"/>
            </a:xfrm>
            <a:custGeom>
              <a:avLst/>
              <a:gdLst/>
              <a:ahLst/>
              <a:cxnLst/>
              <a:rect l="l" t="t" r="r" b="b"/>
              <a:pathLst>
                <a:path w="4625" h="7848" fill="none" extrusionOk="0">
                  <a:moveTo>
                    <a:pt x="42" y="7847"/>
                  </a:moveTo>
                  <a:lnTo>
                    <a:pt x="0" y="22"/>
                  </a:lnTo>
                  <a:lnTo>
                    <a:pt x="4604" y="1"/>
                  </a:lnTo>
                  <a:lnTo>
                    <a:pt x="4625" y="219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05"/>
            <p:cNvSpPr/>
            <p:nvPr/>
          </p:nvSpPr>
          <p:spPr>
            <a:xfrm>
              <a:off x="3824375" y="3375075"/>
              <a:ext cx="250050" cy="344750"/>
            </a:xfrm>
            <a:custGeom>
              <a:avLst/>
              <a:gdLst/>
              <a:ahLst/>
              <a:cxnLst/>
              <a:rect l="l" t="t" r="r" b="b"/>
              <a:pathLst>
                <a:path w="10002" h="13790" fill="none" extrusionOk="0">
                  <a:moveTo>
                    <a:pt x="0" y="1"/>
                  </a:moveTo>
                  <a:lnTo>
                    <a:pt x="0" y="2951"/>
                  </a:lnTo>
                  <a:lnTo>
                    <a:pt x="6131" y="2993"/>
                  </a:lnTo>
                  <a:lnTo>
                    <a:pt x="10002" y="1379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05"/>
            <p:cNvSpPr/>
            <p:nvPr/>
          </p:nvSpPr>
          <p:spPr>
            <a:xfrm>
              <a:off x="3863600" y="3178925"/>
              <a:ext cx="158525" cy="197750"/>
            </a:xfrm>
            <a:custGeom>
              <a:avLst/>
              <a:gdLst/>
              <a:ahLst/>
              <a:cxnLst/>
              <a:rect l="l" t="t" r="r" b="b"/>
              <a:pathLst>
                <a:path w="6341" h="7910" fill="none" extrusionOk="0">
                  <a:moveTo>
                    <a:pt x="1" y="21"/>
                  </a:moveTo>
                  <a:lnTo>
                    <a:pt x="6299" y="1"/>
                  </a:lnTo>
                  <a:lnTo>
                    <a:pt x="6341" y="7910"/>
                  </a:lnTo>
                  <a:lnTo>
                    <a:pt x="2721" y="293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05"/>
            <p:cNvSpPr/>
            <p:nvPr/>
          </p:nvSpPr>
          <p:spPr>
            <a:xfrm>
              <a:off x="3935800" y="1324575"/>
              <a:ext cx="194075" cy="949425"/>
            </a:xfrm>
            <a:custGeom>
              <a:avLst/>
              <a:gdLst/>
              <a:ahLst/>
              <a:cxnLst/>
              <a:rect l="l" t="t" r="r" b="b"/>
              <a:pathLst>
                <a:path w="7763" h="37977" fill="none" extrusionOk="0">
                  <a:moveTo>
                    <a:pt x="3222" y="37977"/>
                  </a:moveTo>
                  <a:lnTo>
                    <a:pt x="3201" y="31072"/>
                  </a:lnTo>
                  <a:lnTo>
                    <a:pt x="42" y="31072"/>
                  </a:lnTo>
                  <a:lnTo>
                    <a:pt x="0" y="26071"/>
                  </a:lnTo>
                  <a:lnTo>
                    <a:pt x="7763" y="22410"/>
                  </a:lnTo>
                  <a:lnTo>
                    <a:pt x="7742" y="18350"/>
                  </a:lnTo>
                  <a:lnTo>
                    <a:pt x="5126" y="18225"/>
                  </a:lnTo>
                  <a:lnTo>
                    <a:pt x="5064" y="5294"/>
                  </a:lnTo>
                  <a:lnTo>
                    <a:pt x="2030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05"/>
            <p:cNvSpPr/>
            <p:nvPr/>
          </p:nvSpPr>
          <p:spPr>
            <a:xfrm>
              <a:off x="4105800" y="3054950"/>
              <a:ext cx="95225" cy="784675"/>
            </a:xfrm>
            <a:custGeom>
              <a:avLst/>
              <a:gdLst/>
              <a:ahLst/>
              <a:cxnLst/>
              <a:rect l="l" t="t" r="r" b="b"/>
              <a:pathLst>
                <a:path w="3809" h="31387" fill="none" extrusionOk="0">
                  <a:moveTo>
                    <a:pt x="2762" y="31386"/>
                  </a:moveTo>
                  <a:lnTo>
                    <a:pt x="2720" y="23372"/>
                  </a:lnTo>
                  <a:lnTo>
                    <a:pt x="105" y="20987"/>
                  </a:lnTo>
                  <a:lnTo>
                    <a:pt x="0" y="1131"/>
                  </a:lnTo>
                  <a:lnTo>
                    <a:pt x="3808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05"/>
            <p:cNvSpPr/>
            <p:nvPr/>
          </p:nvSpPr>
          <p:spPr>
            <a:xfrm>
              <a:off x="4104750" y="2857225"/>
              <a:ext cx="96275" cy="140725"/>
            </a:xfrm>
            <a:custGeom>
              <a:avLst/>
              <a:gdLst/>
              <a:ahLst/>
              <a:cxnLst/>
              <a:rect l="l" t="t" r="r" b="b"/>
              <a:pathLst>
                <a:path w="3851" h="5629" fill="none" extrusionOk="0">
                  <a:moveTo>
                    <a:pt x="21" y="5629"/>
                  </a:moveTo>
                  <a:lnTo>
                    <a:pt x="0" y="21"/>
                  </a:lnTo>
                  <a:lnTo>
                    <a:pt x="3809" y="1"/>
                  </a:lnTo>
                  <a:lnTo>
                    <a:pt x="3850" y="560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05"/>
            <p:cNvSpPr/>
            <p:nvPr/>
          </p:nvSpPr>
          <p:spPr>
            <a:xfrm>
              <a:off x="4201525" y="3152775"/>
              <a:ext cx="77950" cy="786750"/>
            </a:xfrm>
            <a:custGeom>
              <a:avLst/>
              <a:gdLst/>
              <a:ahLst/>
              <a:cxnLst/>
              <a:rect l="l" t="t" r="r" b="b"/>
              <a:pathLst>
                <a:path w="3118" h="31470" fill="none" extrusionOk="0">
                  <a:moveTo>
                    <a:pt x="0" y="0"/>
                  </a:moveTo>
                  <a:lnTo>
                    <a:pt x="84" y="16237"/>
                  </a:lnTo>
                  <a:lnTo>
                    <a:pt x="3118" y="22640"/>
                  </a:lnTo>
                  <a:lnTo>
                    <a:pt x="1674" y="3147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05"/>
            <p:cNvSpPr/>
            <p:nvPr/>
          </p:nvSpPr>
          <p:spPr>
            <a:xfrm>
              <a:off x="4511200" y="1930825"/>
              <a:ext cx="902875" cy="115125"/>
            </a:xfrm>
            <a:custGeom>
              <a:avLst/>
              <a:gdLst/>
              <a:ahLst/>
              <a:cxnLst/>
              <a:rect l="l" t="t" r="r" b="b"/>
              <a:pathLst>
                <a:path w="36115" h="4605" fill="none" extrusionOk="0">
                  <a:moveTo>
                    <a:pt x="36114" y="4416"/>
                  </a:moveTo>
                  <a:lnTo>
                    <a:pt x="21070" y="4604"/>
                  </a:lnTo>
                  <a:lnTo>
                    <a:pt x="18455" y="1591"/>
                  </a:lnTo>
                  <a:lnTo>
                    <a:pt x="2804" y="1675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05"/>
            <p:cNvSpPr/>
            <p:nvPr/>
          </p:nvSpPr>
          <p:spPr>
            <a:xfrm>
              <a:off x="4365250" y="1802150"/>
              <a:ext cx="978200" cy="272025"/>
            </a:xfrm>
            <a:custGeom>
              <a:avLst/>
              <a:gdLst/>
              <a:ahLst/>
              <a:cxnLst/>
              <a:rect l="l" t="t" r="r" b="b"/>
              <a:pathLst>
                <a:path w="39128" h="10881" fill="none" extrusionOk="0">
                  <a:moveTo>
                    <a:pt x="39128" y="6675"/>
                  </a:moveTo>
                  <a:lnTo>
                    <a:pt x="28708" y="7387"/>
                  </a:lnTo>
                  <a:lnTo>
                    <a:pt x="25464" y="3139"/>
                  </a:lnTo>
                  <a:lnTo>
                    <a:pt x="11236" y="3202"/>
                  </a:lnTo>
                  <a:lnTo>
                    <a:pt x="11215" y="1"/>
                  </a:lnTo>
                  <a:lnTo>
                    <a:pt x="0" y="63"/>
                  </a:lnTo>
                  <a:lnTo>
                    <a:pt x="42" y="8684"/>
                  </a:lnTo>
                  <a:lnTo>
                    <a:pt x="2051" y="1088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05"/>
            <p:cNvSpPr/>
            <p:nvPr/>
          </p:nvSpPr>
          <p:spPr>
            <a:xfrm>
              <a:off x="5087125" y="1879050"/>
              <a:ext cx="170550" cy="56000"/>
            </a:xfrm>
            <a:custGeom>
              <a:avLst/>
              <a:gdLst/>
              <a:ahLst/>
              <a:cxnLst/>
              <a:rect l="l" t="t" r="r" b="b"/>
              <a:pathLst>
                <a:path w="6822" h="2240" fill="none" extrusionOk="0">
                  <a:moveTo>
                    <a:pt x="6821" y="0"/>
                  </a:moveTo>
                  <a:lnTo>
                    <a:pt x="0" y="42"/>
                  </a:lnTo>
                  <a:lnTo>
                    <a:pt x="1214" y="2239"/>
                  </a:lnTo>
                  <a:lnTo>
                    <a:pt x="4624" y="221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05"/>
            <p:cNvSpPr/>
            <p:nvPr/>
          </p:nvSpPr>
          <p:spPr>
            <a:xfrm>
              <a:off x="4750775" y="1799525"/>
              <a:ext cx="421100" cy="2125"/>
            </a:xfrm>
            <a:custGeom>
              <a:avLst/>
              <a:gdLst/>
              <a:ahLst/>
              <a:cxnLst/>
              <a:rect l="l" t="t" r="r" b="b"/>
              <a:pathLst>
                <a:path w="16844" h="85" fill="none" extrusionOk="0">
                  <a:moveTo>
                    <a:pt x="0" y="85"/>
                  </a:moveTo>
                  <a:lnTo>
                    <a:pt x="16844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05"/>
            <p:cNvSpPr/>
            <p:nvPr/>
          </p:nvSpPr>
          <p:spPr>
            <a:xfrm>
              <a:off x="4367350" y="1803200"/>
              <a:ext cx="174200" cy="577000"/>
            </a:xfrm>
            <a:custGeom>
              <a:avLst/>
              <a:gdLst/>
              <a:ahLst/>
              <a:cxnLst/>
              <a:rect l="l" t="t" r="r" b="b"/>
              <a:pathLst>
                <a:path w="6968" h="23080" fill="none" extrusionOk="0">
                  <a:moveTo>
                    <a:pt x="2720" y="0"/>
                  </a:moveTo>
                  <a:lnTo>
                    <a:pt x="2762" y="7826"/>
                  </a:lnTo>
                  <a:lnTo>
                    <a:pt x="6968" y="9814"/>
                  </a:lnTo>
                  <a:lnTo>
                    <a:pt x="0" y="16656"/>
                  </a:lnTo>
                  <a:lnTo>
                    <a:pt x="21" y="23079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05"/>
            <p:cNvSpPr/>
            <p:nvPr/>
          </p:nvSpPr>
          <p:spPr>
            <a:xfrm>
              <a:off x="3969800" y="1960125"/>
              <a:ext cx="131825" cy="313350"/>
            </a:xfrm>
            <a:custGeom>
              <a:avLst/>
              <a:gdLst/>
              <a:ahLst/>
              <a:cxnLst/>
              <a:rect l="l" t="t" r="r" b="b"/>
              <a:pathLst>
                <a:path w="5273" h="12534" fill="none" extrusionOk="0">
                  <a:moveTo>
                    <a:pt x="0" y="1"/>
                  </a:moveTo>
                  <a:lnTo>
                    <a:pt x="5231" y="4625"/>
                  </a:lnTo>
                  <a:lnTo>
                    <a:pt x="5273" y="1253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05"/>
            <p:cNvSpPr/>
            <p:nvPr/>
          </p:nvSpPr>
          <p:spPr>
            <a:xfrm>
              <a:off x="4149200" y="2273450"/>
              <a:ext cx="87925" cy="513700"/>
            </a:xfrm>
            <a:custGeom>
              <a:avLst/>
              <a:gdLst/>
              <a:ahLst/>
              <a:cxnLst/>
              <a:rect l="l" t="t" r="r" b="b"/>
              <a:pathLst>
                <a:path w="3517" h="20548" fill="none" extrusionOk="0">
                  <a:moveTo>
                    <a:pt x="1" y="1"/>
                  </a:moveTo>
                  <a:lnTo>
                    <a:pt x="64" y="8977"/>
                  </a:lnTo>
                  <a:lnTo>
                    <a:pt x="3453" y="8956"/>
                  </a:lnTo>
                  <a:lnTo>
                    <a:pt x="3516" y="20527"/>
                  </a:lnTo>
                  <a:lnTo>
                    <a:pt x="817" y="20548"/>
                  </a:lnTo>
                  <a:lnTo>
                    <a:pt x="984" y="1339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05"/>
            <p:cNvSpPr/>
            <p:nvPr/>
          </p:nvSpPr>
          <p:spPr>
            <a:xfrm>
              <a:off x="4096900" y="1323525"/>
              <a:ext cx="138650" cy="885100"/>
            </a:xfrm>
            <a:custGeom>
              <a:avLst/>
              <a:gdLst/>
              <a:ahLst/>
              <a:cxnLst/>
              <a:rect l="l" t="t" r="r" b="b"/>
              <a:pathLst>
                <a:path w="5546" h="35404" fill="none" extrusionOk="0">
                  <a:moveTo>
                    <a:pt x="1" y="1"/>
                  </a:moveTo>
                  <a:lnTo>
                    <a:pt x="5357" y="9604"/>
                  </a:lnTo>
                  <a:lnTo>
                    <a:pt x="5545" y="35403"/>
                  </a:lnTo>
                  <a:lnTo>
                    <a:pt x="2825" y="32683"/>
                  </a:lnTo>
                  <a:lnTo>
                    <a:pt x="2783" y="25423"/>
                  </a:lnTo>
                  <a:lnTo>
                    <a:pt x="126" y="2544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05"/>
            <p:cNvSpPr/>
            <p:nvPr/>
          </p:nvSpPr>
          <p:spPr>
            <a:xfrm>
              <a:off x="4127775" y="1539050"/>
              <a:ext cx="104100" cy="163225"/>
            </a:xfrm>
            <a:custGeom>
              <a:avLst/>
              <a:gdLst/>
              <a:ahLst/>
              <a:cxnLst/>
              <a:rect l="l" t="t" r="r" b="b"/>
              <a:pathLst>
                <a:path w="4164" h="6529" fill="none" extrusionOk="0">
                  <a:moveTo>
                    <a:pt x="0" y="0"/>
                  </a:moveTo>
                  <a:lnTo>
                    <a:pt x="42" y="6528"/>
                  </a:lnTo>
                  <a:lnTo>
                    <a:pt x="4164" y="6507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05"/>
            <p:cNvSpPr/>
            <p:nvPr/>
          </p:nvSpPr>
          <p:spPr>
            <a:xfrm>
              <a:off x="4301425" y="2115475"/>
              <a:ext cx="477600" cy="381375"/>
            </a:xfrm>
            <a:custGeom>
              <a:avLst/>
              <a:gdLst/>
              <a:ahLst/>
              <a:cxnLst/>
              <a:rect l="l" t="t" r="r" b="b"/>
              <a:pathLst>
                <a:path w="19104" h="15255" fill="none" extrusionOk="0">
                  <a:moveTo>
                    <a:pt x="1" y="1"/>
                  </a:moveTo>
                  <a:lnTo>
                    <a:pt x="84" y="15254"/>
                  </a:lnTo>
                  <a:lnTo>
                    <a:pt x="12911" y="15191"/>
                  </a:lnTo>
                  <a:lnTo>
                    <a:pt x="19104" y="1050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05"/>
            <p:cNvSpPr/>
            <p:nvPr/>
          </p:nvSpPr>
          <p:spPr>
            <a:xfrm>
              <a:off x="4455750" y="2043825"/>
              <a:ext cx="558150" cy="393375"/>
            </a:xfrm>
            <a:custGeom>
              <a:avLst/>
              <a:gdLst/>
              <a:ahLst/>
              <a:cxnLst/>
              <a:rect l="l" t="t" r="r" b="b"/>
              <a:pathLst>
                <a:path w="22326" h="15735" fill="none" extrusionOk="0">
                  <a:moveTo>
                    <a:pt x="0" y="15735"/>
                  </a:moveTo>
                  <a:lnTo>
                    <a:pt x="6131" y="15714"/>
                  </a:lnTo>
                  <a:lnTo>
                    <a:pt x="11906" y="10169"/>
                  </a:lnTo>
                  <a:lnTo>
                    <a:pt x="22326" y="9813"/>
                  </a:lnTo>
                  <a:lnTo>
                    <a:pt x="22305" y="5043"/>
                  </a:lnTo>
                  <a:lnTo>
                    <a:pt x="19083" y="2741"/>
                  </a:lnTo>
                  <a:lnTo>
                    <a:pt x="18873" y="0"/>
                  </a:lnTo>
                  <a:lnTo>
                    <a:pt x="7051" y="16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05"/>
            <p:cNvSpPr/>
            <p:nvPr/>
          </p:nvSpPr>
          <p:spPr>
            <a:xfrm>
              <a:off x="4571875" y="2114450"/>
              <a:ext cx="401225" cy="57550"/>
            </a:xfrm>
            <a:custGeom>
              <a:avLst/>
              <a:gdLst/>
              <a:ahLst/>
              <a:cxnLst/>
              <a:rect l="l" t="t" r="r" b="b"/>
              <a:pathLst>
                <a:path w="16049" h="2302" fill="none" extrusionOk="0">
                  <a:moveTo>
                    <a:pt x="0" y="0"/>
                  </a:moveTo>
                  <a:lnTo>
                    <a:pt x="2030" y="2302"/>
                  </a:lnTo>
                  <a:lnTo>
                    <a:pt x="6487" y="921"/>
                  </a:lnTo>
                  <a:lnTo>
                    <a:pt x="16049" y="1067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05"/>
            <p:cNvSpPr/>
            <p:nvPr/>
          </p:nvSpPr>
          <p:spPr>
            <a:xfrm>
              <a:off x="4417550" y="2216450"/>
              <a:ext cx="596350" cy="13100"/>
            </a:xfrm>
            <a:custGeom>
              <a:avLst/>
              <a:gdLst/>
              <a:ahLst/>
              <a:cxnLst/>
              <a:rect l="l" t="t" r="r" b="b"/>
              <a:pathLst>
                <a:path w="23854" h="524" fill="none" extrusionOk="0">
                  <a:moveTo>
                    <a:pt x="1" y="523"/>
                  </a:moveTo>
                  <a:lnTo>
                    <a:pt x="23854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05"/>
            <p:cNvSpPr/>
            <p:nvPr/>
          </p:nvSpPr>
          <p:spPr>
            <a:xfrm>
              <a:off x="4455225" y="2222725"/>
              <a:ext cx="193050" cy="156950"/>
            </a:xfrm>
            <a:custGeom>
              <a:avLst/>
              <a:gdLst/>
              <a:ahLst/>
              <a:cxnLst/>
              <a:rect l="l" t="t" r="r" b="b"/>
              <a:pathLst>
                <a:path w="7722" h="6278" fill="none" extrusionOk="0">
                  <a:moveTo>
                    <a:pt x="7721" y="0"/>
                  </a:moveTo>
                  <a:lnTo>
                    <a:pt x="4729" y="6256"/>
                  </a:lnTo>
                  <a:lnTo>
                    <a:pt x="21" y="6277"/>
                  </a:lnTo>
                  <a:lnTo>
                    <a:pt x="0" y="2762"/>
                  </a:lnTo>
                  <a:lnTo>
                    <a:pt x="3411" y="274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05"/>
            <p:cNvSpPr/>
            <p:nvPr/>
          </p:nvSpPr>
          <p:spPr>
            <a:xfrm>
              <a:off x="4809875" y="1616450"/>
              <a:ext cx="321725" cy="111450"/>
            </a:xfrm>
            <a:custGeom>
              <a:avLst/>
              <a:gdLst/>
              <a:ahLst/>
              <a:cxnLst/>
              <a:rect l="l" t="t" r="r" b="b"/>
              <a:pathLst>
                <a:path w="12869" h="4458" fill="none" extrusionOk="0">
                  <a:moveTo>
                    <a:pt x="12869" y="4416"/>
                  </a:moveTo>
                  <a:lnTo>
                    <a:pt x="4646" y="4457"/>
                  </a:lnTo>
                  <a:lnTo>
                    <a:pt x="0" y="22"/>
                  </a:lnTo>
                  <a:lnTo>
                    <a:pt x="5231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05"/>
            <p:cNvSpPr/>
            <p:nvPr/>
          </p:nvSpPr>
          <p:spPr>
            <a:xfrm>
              <a:off x="4363150" y="1387350"/>
              <a:ext cx="467675" cy="360950"/>
            </a:xfrm>
            <a:custGeom>
              <a:avLst/>
              <a:gdLst/>
              <a:ahLst/>
              <a:cxnLst/>
              <a:rect l="l" t="t" r="r" b="b"/>
              <a:pathLst>
                <a:path w="18707" h="14438" fill="none" extrusionOk="0">
                  <a:moveTo>
                    <a:pt x="18706" y="14437"/>
                  </a:moveTo>
                  <a:lnTo>
                    <a:pt x="13978" y="9207"/>
                  </a:lnTo>
                  <a:lnTo>
                    <a:pt x="43" y="9834"/>
                  </a:lnTo>
                  <a:lnTo>
                    <a:pt x="1" y="2720"/>
                  </a:lnTo>
                  <a:lnTo>
                    <a:pt x="1988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05"/>
            <p:cNvSpPr/>
            <p:nvPr/>
          </p:nvSpPr>
          <p:spPr>
            <a:xfrm>
              <a:off x="4297775" y="1358050"/>
              <a:ext cx="2625" cy="526250"/>
            </a:xfrm>
            <a:custGeom>
              <a:avLst/>
              <a:gdLst/>
              <a:ahLst/>
              <a:cxnLst/>
              <a:rect l="l" t="t" r="r" b="b"/>
              <a:pathLst>
                <a:path w="105" h="21050" fill="none" extrusionOk="0">
                  <a:moveTo>
                    <a:pt x="0" y="0"/>
                  </a:moveTo>
                  <a:cubicBezTo>
                    <a:pt x="0" y="586"/>
                    <a:pt x="105" y="21050"/>
                    <a:pt x="105" y="21050"/>
                  </a:cubicBez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05"/>
            <p:cNvSpPr/>
            <p:nvPr/>
          </p:nvSpPr>
          <p:spPr>
            <a:xfrm>
              <a:off x="4299350" y="1704325"/>
              <a:ext cx="386575" cy="72750"/>
            </a:xfrm>
            <a:custGeom>
              <a:avLst/>
              <a:gdLst/>
              <a:ahLst/>
              <a:cxnLst/>
              <a:rect l="l" t="t" r="r" b="b"/>
              <a:pathLst>
                <a:path w="15463" h="2910" fill="none" extrusionOk="0">
                  <a:moveTo>
                    <a:pt x="0" y="357"/>
                  </a:moveTo>
                  <a:lnTo>
                    <a:pt x="14040" y="1"/>
                  </a:lnTo>
                  <a:lnTo>
                    <a:pt x="15463" y="2909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05"/>
            <p:cNvSpPr/>
            <p:nvPr/>
          </p:nvSpPr>
          <p:spPr>
            <a:xfrm>
              <a:off x="4413375" y="1454825"/>
              <a:ext cx="361475" cy="114050"/>
            </a:xfrm>
            <a:custGeom>
              <a:avLst/>
              <a:gdLst/>
              <a:ahLst/>
              <a:cxnLst/>
              <a:rect l="l" t="t" r="r" b="b"/>
              <a:pathLst>
                <a:path w="14459" h="4562" fill="none" extrusionOk="0">
                  <a:moveTo>
                    <a:pt x="14459" y="3243"/>
                  </a:moveTo>
                  <a:lnTo>
                    <a:pt x="1528" y="4562"/>
                  </a:lnTo>
                  <a:lnTo>
                    <a:pt x="0" y="900"/>
                  </a:lnTo>
                  <a:lnTo>
                    <a:pt x="3097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05"/>
            <p:cNvSpPr/>
            <p:nvPr/>
          </p:nvSpPr>
          <p:spPr>
            <a:xfrm>
              <a:off x="4593850" y="1482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05"/>
            <p:cNvSpPr/>
            <p:nvPr/>
          </p:nvSpPr>
          <p:spPr>
            <a:xfrm>
              <a:off x="5088150" y="2105550"/>
              <a:ext cx="352075" cy="163225"/>
            </a:xfrm>
            <a:custGeom>
              <a:avLst/>
              <a:gdLst/>
              <a:ahLst/>
              <a:cxnLst/>
              <a:rect l="l" t="t" r="r" b="b"/>
              <a:pathLst>
                <a:path w="14083" h="6529" fill="none" extrusionOk="0">
                  <a:moveTo>
                    <a:pt x="1" y="230"/>
                  </a:moveTo>
                  <a:cubicBezTo>
                    <a:pt x="1" y="0"/>
                    <a:pt x="14041" y="168"/>
                    <a:pt x="14041" y="168"/>
                  </a:cubicBezTo>
                  <a:lnTo>
                    <a:pt x="14082" y="5252"/>
                  </a:lnTo>
                  <a:lnTo>
                    <a:pt x="43" y="6528"/>
                  </a:lnTo>
                  <a:lnTo>
                    <a:pt x="22" y="2553"/>
                  </a:lnTo>
                  <a:lnTo>
                    <a:pt x="9249" y="305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05"/>
            <p:cNvSpPr/>
            <p:nvPr/>
          </p:nvSpPr>
          <p:spPr>
            <a:xfrm>
              <a:off x="5534875" y="2223775"/>
              <a:ext cx="84250" cy="766350"/>
            </a:xfrm>
            <a:custGeom>
              <a:avLst/>
              <a:gdLst/>
              <a:ahLst/>
              <a:cxnLst/>
              <a:rect l="l" t="t" r="r" b="b"/>
              <a:pathLst>
                <a:path w="3370" h="30654" fill="none" extrusionOk="0">
                  <a:moveTo>
                    <a:pt x="1" y="0"/>
                  </a:moveTo>
                  <a:lnTo>
                    <a:pt x="63" y="11027"/>
                  </a:lnTo>
                  <a:lnTo>
                    <a:pt x="3286" y="14207"/>
                  </a:lnTo>
                  <a:lnTo>
                    <a:pt x="3369" y="30653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05"/>
            <p:cNvSpPr/>
            <p:nvPr/>
          </p:nvSpPr>
          <p:spPr>
            <a:xfrm>
              <a:off x="5537500" y="2632300"/>
              <a:ext cx="2625" cy="513700"/>
            </a:xfrm>
            <a:custGeom>
              <a:avLst/>
              <a:gdLst/>
              <a:ahLst/>
              <a:cxnLst/>
              <a:rect l="l" t="t" r="r" b="b"/>
              <a:pathLst>
                <a:path w="105" h="20548" fill="none" extrusionOk="0">
                  <a:moveTo>
                    <a:pt x="105" y="20547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05"/>
            <p:cNvSpPr/>
            <p:nvPr/>
          </p:nvSpPr>
          <p:spPr>
            <a:xfrm>
              <a:off x="5236725" y="2631250"/>
              <a:ext cx="301325" cy="169500"/>
            </a:xfrm>
            <a:custGeom>
              <a:avLst/>
              <a:gdLst/>
              <a:ahLst/>
              <a:cxnLst/>
              <a:rect l="l" t="t" r="r" b="b"/>
              <a:pathLst>
                <a:path w="12053" h="6780" fill="none" extrusionOk="0">
                  <a:moveTo>
                    <a:pt x="12052" y="6759"/>
                  </a:moveTo>
                  <a:lnTo>
                    <a:pt x="8244" y="6780"/>
                  </a:lnTo>
                  <a:lnTo>
                    <a:pt x="8202" y="63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05"/>
            <p:cNvSpPr/>
            <p:nvPr/>
          </p:nvSpPr>
          <p:spPr>
            <a:xfrm>
              <a:off x="5263400" y="2800725"/>
              <a:ext cx="180475" cy="301325"/>
            </a:xfrm>
            <a:custGeom>
              <a:avLst/>
              <a:gdLst/>
              <a:ahLst/>
              <a:cxnLst/>
              <a:rect l="l" t="t" r="r" b="b"/>
              <a:pathLst>
                <a:path w="7219" h="12053" fill="none" extrusionOk="0">
                  <a:moveTo>
                    <a:pt x="7177" y="1"/>
                  </a:moveTo>
                  <a:lnTo>
                    <a:pt x="7219" y="7617"/>
                  </a:lnTo>
                  <a:lnTo>
                    <a:pt x="0" y="7638"/>
                  </a:lnTo>
                  <a:lnTo>
                    <a:pt x="21" y="12053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05"/>
            <p:cNvSpPr/>
            <p:nvPr/>
          </p:nvSpPr>
          <p:spPr>
            <a:xfrm>
              <a:off x="4925475" y="2344600"/>
              <a:ext cx="459825" cy="584825"/>
            </a:xfrm>
            <a:custGeom>
              <a:avLst/>
              <a:gdLst/>
              <a:ahLst/>
              <a:cxnLst/>
              <a:rect l="l" t="t" r="r" b="b"/>
              <a:pathLst>
                <a:path w="18393" h="23393" fill="none" extrusionOk="0">
                  <a:moveTo>
                    <a:pt x="18392" y="0"/>
                  </a:moveTo>
                  <a:lnTo>
                    <a:pt x="14396" y="21"/>
                  </a:lnTo>
                  <a:lnTo>
                    <a:pt x="14417" y="7847"/>
                  </a:lnTo>
                  <a:lnTo>
                    <a:pt x="1988" y="7910"/>
                  </a:lnTo>
                  <a:lnTo>
                    <a:pt x="1" y="11634"/>
                  </a:lnTo>
                  <a:lnTo>
                    <a:pt x="63" y="22954"/>
                  </a:lnTo>
                  <a:lnTo>
                    <a:pt x="11509" y="23393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05"/>
            <p:cNvSpPr/>
            <p:nvPr/>
          </p:nvSpPr>
          <p:spPr>
            <a:xfrm>
              <a:off x="5090775" y="2581550"/>
              <a:ext cx="352575" cy="285650"/>
            </a:xfrm>
            <a:custGeom>
              <a:avLst/>
              <a:gdLst/>
              <a:ahLst/>
              <a:cxnLst/>
              <a:rect l="l" t="t" r="r" b="b"/>
              <a:pathLst>
                <a:path w="14103" h="11426" fill="none" extrusionOk="0">
                  <a:moveTo>
                    <a:pt x="0" y="1"/>
                  </a:moveTo>
                  <a:cubicBezTo>
                    <a:pt x="210" y="1005"/>
                    <a:pt x="42" y="8831"/>
                    <a:pt x="42" y="8831"/>
                  </a:cubicBezTo>
                  <a:lnTo>
                    <a:pt x="2679" y="11425"/>
                  </a:lnTo>
                  <a:lnTo>
                    <a:pt x="14103" y="1136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05"/>
            <p:cNvSpPr/>
            <p:nvPr/>
          </p:nvSpPr>
          <p:spPr>
            <a:xfrm>
              <a:off x="4996100" y="2687225"/>
              <a:ext cx="93650" cy="165850"/>
            </a:xfrm>
            <a:custGeom>
              <a:avLst/>
              <a:gdLst/>
              <a:ahLst/>
              <a:cxnLst/>
              <a:rect l="l" t="t" r="r" b="b"/>
              <a:pathLst>
                <a:path w="3746" h="6634" fill="none" extrusionOk="0">
                  <a:moveTo>
                    <a:pt x="3746" y="0"/>
                  </a:moveTo>
                  <a:lnTo>
                    <a:pt x="0" y="21"/>
                  </a:lnTo>
                  <a:lnTo>
                    <a:pt x="42" y="6633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05"/>
            <p:cNvSpPr/>
            <p:nvPr/>
          </p:nvSpPr>
          <p:spPr>
            <a:xfrm>
              <a:off x="5092350" y="2768825"/>
              <a:ext cx="205075" cy="1075"/>
            </a:xfrm>
            <a:custGeom>
              <a:avLst/>
              <a:gdLst/>
              <a:ahLst/>
              <a:cxnLst/>
              <a:rect l="l" t="t" r="r" b="b"/>
              <a:pathLst>
                <a:path w="8203" h="43" fill="none" extrusionOk="0">
                  <a:moveTo>
                    <a:pt x="0" y="42"/>
                  </a:moveTo>
                  <a:lnTo>
                    <a:pt x="8202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05"/>
            <p:cNvSpPr/>
            <p:nvPr/>
          </p:nvSpPr>
          <p:spPr>
            <a:xfrm>
              <a:off x="5350750" y="2432475"/>
              <a:ext cx="1075" cy="204550"/>
            </a:xfrm>
            <a:custGeom>
              <a:avLst/>
              <a:gdLst/>
              <a:ahLst/>
              <a:cxnLst/>
              <a:rect l="l" t="t" r="r" b="b"/>
              <a:pathLst>
                <a:path w="43" h="8182" fill="none" extrusionOk="0">
                  <a:moveTo>
                    <a:pt x="1" y="1"/>
                  </a:moveTo>
                  <a:lnTo>
                    <a:pt x="42" y="8182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05"/>
            <p:cNvSpPr/>
            <p:nvPr/>
          </p:nvSpPr>
          <p:spPr>
            <a:xfrm>
              <a:off x="5351275" y="2534475"/>
              <a:ext cx="110400" cy="5250"/>
            </a:xfrm>
            <a:custGeom>
              <a:avLst/>
              <a:gdLst/>
              <a:ahLst/>
              <a:cxnLst/>
              <a:rect l="l" t="t" r="r" b="b"/>
              <a:pathLst>
                <a:path w="4416" h="210" fill="none" extrusionOk="0">
                  <a:moveTo>
                    <a:pt x="0" y="1"/>
                  </a:moveTo>
                  <a:lnTo>
                    <a:pt x="4415" y="21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05"/>
            <p:cNvSpPr/>
            <p:nvPr/>
          </p:nvSpPr>
          <p:spPr>
            <a:xfrm>
              <a:off x="4857475" y="2375450"/>
              <a:ext cx="377700" cy="648675"/>
            </a:xfrm>
            <a:custGeom>
              <a:avLst/>
              <a:gdLst/>
              <a:ahLst/>
              <a:cxnLst/>
              <a:rect l="l" t="t" r="r" b="b"/>
              <a:pathLst>
                <a:path w="15108" h="25947" fill="none" extrusionOk="0">
                  <a:moveTo>
                    <a:pt x="15107" y="1"/>
                  </a:moveTo>
                  <a:lnTo>
                    <a:pt x="11111" y="4123"/>
                  </a:lnTo>
                  <a:lnTo>
                    <a:pt x="1" y="4186"/>
                  </a:lnTo>
                  <a:lnTo>
                    <a:pt x="105" y="25946"/>
                  </a:lnTo>
                  <a:lnTo>
                    <a:pt x="13559" y="25883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05"/>
            <p:cNvSpPr/>
            <p:nvPr/>
          </p:nvSpPr>
          <p:spPr>
            <a:xfrm>
              <a:off x="4654525" y="2320525"/>
              <a:ext cx="580125" cy="223400"/>
            </a:xfrm>
            <a:custGeom>
              <a:avLst/>
              <a:gdLst/>
              <a:ahLst/>
              <a:cxnLst/>
              <a:rect l="l" t="t" r="r" b="b"/>
              <a:pathLst>
                <a:path w="23205" h="8936" fill="none" extrusionOk="0">
                  <a:moveTo>
                    <a:pt x="23204" y="1"/>
                  </a:moveTo>
                  <a:lnTo>
                    <a:pt x="9583" y="1068"/>
                  </a:lnTo>
                  <a:lnTo>
                    <a:pt x="0" y="893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05"/>
            <p:cNvSpPr/>
            <p:nvPr/>
          </p:nvSpPr>
          <p:spPr>
            <a:xfrm>
              <a:off x="4814050" y="2411550"/>
              <a:ext cx="274125" cy="1075"/>
            </a:xfrm>
            <a:custGeom>
              <a:avLst/>
              <a:gdLst/>
              <a:ahLst/>
              <a:cxnLst/>
              <a:rect l="l" t="t" r="r" b="b"/>
              <a:pathLst>
                <a:path w="10965" h="43" fill="none" extrusionOk="0">
                  <a:moveTo>
                    <a:pt x="1" y="42"/>
                  </a:moveTo>
                  <a:lnTo>
                    <a:pt x="10965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05"/>
            <p:cNvSpPr/>
            <p:nvPr/>
          </p:nvSpPr>
          <p:spPr>
            <a:xfrm>
              <a:off x="4318700" y="2584700"/>
              <a:ext cx="498000" cy="269400"/>
            </a:xfrm>
            <a:custGeom>
              <a:avLst/>
              <a:gdLst/>
              <a:ahLst/>
              <a:cxnLst/>
              <a:rect l="l" t="t" r="r" b="b"/>
              <a:pathLst>
                <a:path w="19920" h="10776" fill="none" extrusionOk="0">
                  <a:moveTo>
                    <a:pt x="0" y="42"/>
                  </a:moveTo>
                  <a:lnTo>
                    <a:pt x="10232" y="0"/>
                  </a:lnTo>
                  <a:lnTo>
                    <a:pt x="13454" y="3390"/>
                  </a:lnTo>
                  <a:lnTo>
                    <a:pt x="19878" y="3348"/>
                  </a:lnTo>
                  <a:lnTo>
                    <a:pt x="19920" y="10776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05"/>
            <p:cNvSpPr/>
            <p:nvPr/>
          </p:nvSpPr>
          <p:spPr>
            <a:xfrm>
              <a:off x="4304050" y="2635950"/>
              <a:ext cx="296100" cy="67500"/>
            </a:xfrm>
            <a:custGeom>
              <a:avLst/>
              <a:gdLst/>
              <a:ahLst/>
              <a:cxnLst/>
              <a:rect l="l" t="t" r="r" b="b"/>
              <a:pathLst>
                <a:path w="11844" h="2700" fill="none" extrusionOk="0">
                  <a:moveTo>
                    <a:pt x="11843" y="2344"/>
                  </a:moveTo>
                  <a:lnTo>
                    <a:pt x="21" y="2700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05"/>
            <p:cNvSpPr/>
            <p:nvPr/>
          </p:nvSpPr>
          <p:spPr>
            <a:xfrm>
              <a:off x="4319750" y="2771450"/>
              <a:ext cx="497475" cy="180475"/>
            </a:xfrm>
            <a:custGeom>
              <a:avLst/>
              <a:gdLst/>
              <a:ahLst/>
              <a:cxnLst/>
              <a:rect l="l" t="t" r="r" b="b"/>
              <a:pathLst>
                <a:path w="19899" h="7219" fill="none" extrusionOk="0">
                  <a:moveTo>
                    <a:pt x="0" y="84"/>
                  </a:moveTo>
                  <a:lnTo>
                    <a:pt x="16697" y="0"/>
                  </a:lnTo>
                  <a:lnTo>
                    <a:pt x="16739" y="7219"/>
                  </a:lnTo>
                  <a:lnTo>
                    <a:pt x="19898" y="719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05"/>
            <p:cNvSpPr/>
            <p:nvPr/>
          </p:nvSpPr>
          <p:spPr>
            <a:xfrm>
              <a:off x="4275275" y="2854600"/>
              <a:ext cx="381875" cy="142325"/>
            </a:xfrm>
            <a:custGeom>
              <a:avLst/>
              <a:gdLst/>
              <a:ahLst/>
              <a:cxnLst/>
              <a:rect l="l" t="t" r="r" b="b"/>
              <a:pathLst>
                <a:path w="15275" h="5693" fill="none" extrusionOk="0">
                  <a:moveTo>
                    <a:pt x="1" y="85"/>
                  </a:moveTo>
                  <a:lnTo>
                    <a:pt x="15233" y="1"/>
                  </a:lnTo>
                  <a:lnTo>
                    <a:pt x="15275" y="5608"/>
                  </a:lnTo>
                  <a:lnTo>
                    <a:pt x="21" y="5692"/>
                  </a:lnTo>
                  <a:lnTo>
                    <a:pt x="21" y="3202"/>
                  </a:lnTo>
                  <a:lnTo>
                    <a:pt x="9646" y="2637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05"/>
            <p:cNvSpPr/>
            <p:nvPr/>
          </p:nvSpPr>
          <p:spPr>
            <a:xfrm>
              <a:off x="4276325" y="3054950"/>
              <a:ext cx="96800" cy="554500"/>
            </a:xfrm>
            <a:custGeom>
              <a:avLst/>
              <a:gdLst/>
              <a:ahLst/>
              <a:cxnLst/>
              <a:rect l="l" t="t" r="r" b="b"/>
              <a:pathLst>
                <a:path w="3872" h="22180" fill="none" extrusionOk="0">
                  <a:moveTo>
                    <a:pt x="0" y="1"/>
                  </a:moveTo>
                  <a:lnTo>
                    <a:pt x="84" y="18434"/>
                  </a:lnTo>
                  <a:lnTo>
                    <a:pt x="3871" y="2218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05"/>
            <p:cNvSpPr/>
            <p:nvPr/>
          </p:nvSpPr>
          <p:spPr>
            <a:xfrm>
              <a:off x="4309275" y="3638725"/>
              <a:ext cx="623025" cy="230175"/>
            </a:xfrm>
            <a:custGeom>
              <a:avLst/>
              <a:gdLst/>
              <a:ahLst/>
              <a:cxnLst/>
              <a:rect l="l" t="t" r="r" b="b"/>
              <a:pathLst>
                <a:path w="24921" h="9207" fill="none" extrusionOk="0">
                  <a:moveTo>
                    <a:pt x="1" y="0"/>
                  </a:moveTo>
                  <a:lnTo>
                    <a:pt x="2637" y="5189"/>
                  </a:lnTo>
                  <a:lnTo>
                    <a:pt x="2658" y="9207"/>
                  </a:lnTo>
                  <a:lnTo>
                    <a:pt x="24921" y="908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05"/>
            <p:cNvSpPr/>
            <p:nvPr/>
          </p:nvSpPr>
          <p:spPr>
            <a:xfrm>
              <a:off x="4958425" y="3540375"/>
              <a:ext cx="398100" cy="260000"/>
            </a:xfrm>
            <a:custGeom>
              <a:avLst/>
              <a:gdLst/>
              <a:ahLst/>
              <a:cxnLst/>
              <a:rect l="l" t="t" r="r" b="b"/>
              <a:pathLst>
                <a:path w="15924" h="10400" fill="none" extrusionOk="0">
                  <a:moveTo>
                    <a:pt x="1" y="10400"/>
                  </a:moveTo>
                  <a:lnTo>
                    <a:pt x="482" y="1382"/>
                  </a:lnTo>
                  <a:lnTo>
                    <a:pt x="15924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05"/>
            <p:cNvSpPr/>
            <p:nvPr/>
          </p:nvSpPr>
          <p:spPr>
            <a:xfrm>
              <a:off x="5021200" y="3633500"/>
              <a:ext cx="250600" cy="166350"/>
            </a:xfrm>
            <a:custGeom>
              <a:avLst/>
              <a:gdLst/>
              <a:ahLst/>
              <a:cxnLst/>
              <a:rect l="l" t="t" r="r" b="b"/>
              <a:pathLst>
                <a:path w="10024" h="6654" fill="none" extrusionOk="0">
                  <a:moveTo>
                    <a:pt x="10023" y="0"/>
                  </a:moveTo>
                  <a:lnTo>
                    <a:pt x="1" y="42"/>
                  </a:lnTo>
                  <a:lnTo>
                    <a:pt x="22" y="4666"/>
                  </a:lnTo>
                  <a:lnTo>
                    <a:pt x="2972" y="665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05"/>
            <p:cNvSpPr/>
            <p:nvPr/>
          </p:nvSpPr>
          <p:spPr>
            <a:xfrm>
              <a:off x="5094950" y="3714050"/>
              <a:ext cx="105175" cy="550"/>
            </a:xfrm>
            <a:custGeom>
              <a:avLst/>
              <a:gdLst/>
              <a:ahLst/>
              <a:cxnLst/>
              <a:rect l="l" t="t" r="r" b="b"/>
              <a:pathLst>
                <a:path w="4207" h="22" fill="none" extrusionOk="0">
                  <a:moveTo>
                    <a:pt x="1" y="21"/>
                  </a:moveTo>
                  <a:lnTo>
                    <a:pt x="4207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05"/>
            <p:cNvSpPr/>
            <p:nvPr/>
          </p:nvSpPr>
          <p:spPr>
            <a:xfrm>
              <a:off x="5349175" y="3049200"/>
              <a:ext cx="161150" cy="197225"/>
            </a:xfrm>
            <a:custGeom>
              <a:avLst/>
              <a:gdLst/>
              <a:ahLst/>
              <a:cxnLst/>
              <a:rect l="l" t="t" r="r" b="b"/>
              <a:pathLst>
                <a:path w="6446" h="7889" fill="none" extrusionOk="0">
                  <a:moveTo>
                    <a:pt x="6445" y="7889"/>
                  </a:moveTo>
                  <a:lnTo>
                    <a:pt x="22" y="5315"/>
                  </a:ln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05"/>
            <p:cNvSpPr/>
            <p:nvPr/>
          </p:nvSpPr>
          <p:spPr>
            <a:xfrm>
              <a:off x="5354400" y="3121375"/>
              <a:ext cx="90000" cy="550"/>
            </a:xfrm>
            <a:custGeom>
              <a:avLst/>
              <a:gdLst/>
              <a:ahLst/>
              <a:cxnLst/>
              <a:rect l="l" t="t" r="r" b="b"/>
              <a:pathLst>
                <a:path w="3600" h="22" fill="none" extrusionOk="0">
                  <a:moveTo>
                    <a:pt x="1" y="22"/>
                  </a:moveTo>
                  <a:lnTo>
                    <a:pt x="3600" y="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05"/>
            <p:cNvSpPr/>
            <p:nvPr/>
          </p:nvSpPr>
          <p:spPr>
            <a:xfrm>
              <a:off x="5138375" y="3077975"/>
              <a:ext cx="328000" cy="338975"/>
            </a:xfrm>
            <a:custGeom>
              <a:avLst/>
              <a:gdLst/>
              <a:ahLst/>
              <a:cxnLst/>
              <a:rect l="l" t="t" r="r" b="b"/>
              <a:pathLst>
                <a:path w="13120" h="13559" fill="none" extrusionOk="0">
                  <a:moveTo>
                    <a:pt x="13120" y="13559"/>
                  </a:moveTo>
                  <a:lnTo>
                    <a:pt x="10086" y="11571"/>
                  </a:lnTo>
                  <a:lnTo>
                    <a:pt x="10065" y="7700"/>
                  </a:lnTo>
                  <a:lnTo>
                    <a:pt x="21" y="2846"/>
                  </a:ln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05"/>
            <p:cNvSpPr/>
            <p:nvPr/>
          </p:nvSpPr>
          <p:spPr>
            <a:xfrm>
              <a:off x="4738725" y="3024625"/>
              <a:ext cx="311800" cy="247950"/>
            </a:xfrm>
            <a:custGeom>
              <a:avLst/>
              <a:gdLst/>
              <a:ahLst/>
              <a:cxnLst/>
              <a:rect l="l" t="t" r="r" b="b"/>
              <a:pathLst>
                <a:path w="12472" h="9918" fill="none" extrusionOk="0">
                  <a:moveTo>
                    <a:pt x="1" y="0"/>
                  </a:moveTo>
                  <a:lnTo>
                    <a:pt x="775" y="4017"/>
                  </a:lnTo>
                  <a:lnTo>
                    <a:pt x="12450" y="3955"/>
                  </a:lnTo>
                  <a:lnTo>
                    <a:pt x="12471" y="9918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05"/>
            <p:cNvSpPr/>
            <p:nvPr/>
          </p:nvSpPr>
          <p:spPr>
            <a:xfrm>
              <a:off x="4617375" y="3080575"/>
              <a:ext cx="337950" cy="127675"/>
            </a:xfrm>
            <a:custGeom>
              <a:avLst/>
              <a:gdLst/>
              <a:ahLst/>
              <a:cxnLst/>
              <a:rect l="l" t="t" r="r" b="b"/>
              <a:pathLst>
                <a:path w="13518" h="5107" fill="none" extrusionOk="0">
                  <a:moveTo>
                    <a:pt x="1" y="1"/>
                  </a:moveTo>
                  <a:lnTo>
                    <a:pt x="22" y="5106"/>
                  </a:lnTo>
                  <a:lnTo>
                    <a:pt x="13517" y="504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05"/>
            <p:cNvSpPr/>
            <p:nvPr/>
          </p:nvSpPr>
          <p:spPr>
            <a:xfrm>
              <a:off x="4353225" y="3053375"/>
              <a:ext cx="191475" cy="524175"/>
            </a:xfrm>
            <a:custGeom>
              <a:avLst/>
              <a:gdLst/>
              <a:ahLst/>
              <a:cxnLst/>
              <a:rect l="l" t="t" r="r" b="b"/>
              <a:pathLst>
                <a:path w="7659" h="20967" fill="none" extrusionOk="0">
                  <a:moveTo>
                    <a:pt x="7658" y="1"/>
                  </a:moveTo>
                  <a:lnTo>
                    <a:pt x="691" y="43"/>
                  </a:lnTo>
                  <a:lnTo>
                    <a:pt x="0" y="14773"/>
                  </a:lnTo>
                  <a:lnTo>
                    <a:pt x="2846" y="20966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05"/>
            <p:cNvSpPr/>
            <p:nvPr/>
          </p:nvSpPr>
          <p:spPr>
            <a:xfrm>
              <a:off x="4452075" y="3468725"/>
              <a:ext cx="643950" cy="334275"/>
            </a:xfrm>
            <a:custGeom>
              <a:avLst/>
              <a:gdLst/>
              <a:ahLst/>
              <a:cxnLst/>
              <a:rect l="l" t="t" r="r" b="b"/>
              <a:pathLst>
                <a:path w="25758" h="13371" fill="none" extrusionOk="0">
                  <a:moveTo>
                    <a:pt x="1" y="13370"/>
                  </a:moveTo>
                  <a:lnTo>
                    <a:pt x="13183" y="13308"/>
                  </a:lnTo>
                  <a:lnTo>
                    <a:pt x="17828" y="9981"/>
                  </a:lnTo>
                  <a:lnTo>
                    <a:pt x="17765" y="42"/>
                  </a:lnTo>
                  <a:lnTo>
                    <a:pt x="25758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05"/>
            <p:cNvSpPr/>
            <p:nvPr/>
          </p:nvSpPr>
          <p:spPr>
            <a:xfrm>
              <a:off x="5139425" y="3235425"/>
              <a:ext cx="251625" cy="232800"/>
            </a:xfrm>
            <a:custGeom>
              <a:avLst/>
              <a:gdLst/>
              <a:ahLst/>
              <a:cxnLst/>
              <a:rect l="l" t="t" r="r" b="b"/>
              <a:pathLst>
                <a:path w="10065" h="9312" fill="none" extrusionOk="0">
                  <a:moveTo>
                    <a:pt x="2365" y="9311"/>
                  </a:moveTo>
                  <a:lnTo>
                    <a:pt x="10065" y="9290"/>
                  </a:lnTo>
                  <a:lnTo>
                    <a:pt x="5231" y="5399"/>
                  </a:lnTo>
                  <a:lnTo>
                    <a:pt x="5231" y="2281"/>
                  </a:ln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05"/>
            <p:cNvSpPr/>
            <p:nvPr/>
          </p:nvSpPr>
          <p:spPr>
            <a:xfrm>
              <a:off x="4720950" y="3274125"/>
              <a:ext cx="459300" cy="79025"/>
            </a:xfrm>
            <a:custGeom>
              <a:avLst/>
              <a:gdLst/>
              <a:ahLst/>
              <a:cxnLst/>
              <a:rect l="l" t="t" r="r" b="b"/>
              <a:pathLst>
                <a:path w="18372" h="3161" fill="none" extrusionOk="0">
                  <a:moveTo>
                    <a:pt x="18371" y="3118"/>
                  </a:moveTo>
                  <a:lnTo>
                    <a:pt x="10337" y="3160"/>
                  </a:lnTo>
                  <a:lnTo>
                    <a:pt x="9395" y="1"/>
                  </a:lnTo>
                  <a:lnTo>
                    <a:pt x="0" y="43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05"/>
            <p:cNvSpPr/>
            <p:nvPr/>
          </p:nvSpPr>
          <p:spPr>
            <a:xfrm>
              <a:off x="4819300" y="3419550"/>
              <a:ext cx="110375" cy="271500"/>
            </a:xfrm>
            <a:custGeom>
              <a:avLst/>
              <a:gdLst/>
              <a:ahLst/>
              <a:cxnLst/>
              <a:rect l="l" t="t" r="r" b="b"/>
              <a:pathLst>
                <a:path w="4415" h="10860" fill="none" extrusionOk="0">
                  <a:moveTo>
                    <a:pt x="4415" y="0"/>
                  </a:moveTo>
                  <a:lnTo>
                    <a:pt x="0" y="21"/>
                  </a:lnTo>
                  <a:lnTo>
                    <a:pt x="63" y="1086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05"/>
            <p:cNvSpPr/>
            <p:nvPr/>
          </p:nvSpPr>
          <p:spPr>
            <a:xfrm>
              <a:off x="4451025" y="3606825"/>
              <a:ext cx="369325" cy="67500"/>
            </a:xfrm>
            <a:custGeom>
              <a:avLst/>
              <a:gdLst/>
              <a:ahLst/>
              <a:cxnLst/>
              <a:rect l="l" t="t" r="r" b="b"/>
              <a:pathLst>
                <a:path w="14773" h="2700" fill="none" extrusionOk="0">
                  <a:moveTo>
                    <a:pt x="1" y="2699"/>
                  </a:moveTo>
                  <a:lnTo>
                    <a:pt x="14773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05"/>
            <p:cNvSpPr/>
            <p:nvPr/>
          </p:nvSpPr>
          <p:spPr>
            <a:xfrm>
              <a:off x="4467250" y="3151200"/>
              <a:ext cx="407000" cy="179975"/>
            </a:xfrm>
            <a:custGeom>
              <a:avLst/>
              <a:gdLst/>
              <a:ahLst/>
              <a:cxnLst/>
              <a:rect l="l" t="t" r="r" b="b"/>
              <a:pathLst>
                <a:path w="16280" h="7199" fill="none" extrusionOk="0">
                  <a:moveTo>
                    <a:pt x="1" y="1"/>
                  </a:moveTo>
                  <a:lnTo>
                    <a:pt x="42" y="7198"/>
                  </a:lnTo>
                  <a:lnTo>
                    <a:pt x="16279" y="711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05"/>
            <p:cNvSpPr/>
            <p:nvPr/>
          </p:nvSpPr>
          <p:spPr>
            <a:xfrm>
              <a:off x="4759125" y="3331675"/>
              <a:ext cx="1075" cy="211875"/>
            </a:xfrm>
            <a:custGeom>
              <a:avLst/>
              <a:gdLst/>
              <a:ahLst/>
              <a:cxnLst/>
              <a:rect l="l" t="t" r="r" b="b"/>
              <a:pathLst>
                <a:path w="43" h="8475" fill="none" extrusionOk="0">
                  <a:moveTo>
                    <a:pt x="1" y="0"/>
                  </a:moveTo>
                  <a:lnTo>
                    <a:pt x="43" y="847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05"/>
            <p:cNvSpPr/>
            <p:nvPr/>
          </p:nvSpPr>
          <p:spPr>
            <a:xfrm>
              <a:off x="4547275" y="3470800"/>
              <a:ext cx="212400" cy="137600"/>
            </a:xfrm>
            <a:custGeom>
              <a:avLst/>
              <a:gdLst/>
              <a:ahLst/>
              <a:cxnLst/>
              <a:rect l="l" t="t" r="r" b="b"/>
              <a:pathLst>
                <a:path w="8496" h="5504" fill="none" extrusionOk="0">
                  <a:moveTo>
                    <a:pt x="8496" y="1"/>
                  </a:moveTo>
                  <a:lnTo>
                    <a:pt x="1" y="5504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05"/>
            <p:cNvSpPr/>
            <p:nvPr/>
          </p:nvSpPr>
          <p:spPr>
            <a:xfrm>
              <a:off x="4423300" y="3420600"/>
              <a:ext cx="335850" cy="1600"/>
            </a:xfrm>
            <a:custGeom>
              <a:avLst/>
              <a:gdLst/>
              <a:ahLst/>
              <a:cxnLst/>
              <a:rect l="l" t="t" r="r" b="b"/>
              <a:pathLst>
                <a:path w="13434" h="64" fill="none" extrusionOk="0">
                  <a:moveTo>
                    <a:pt x="1" y="63"/>
                  </a:moveTo>
                  <a:lnTo>
                    <a:pt x="13434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05"/>
            <p:cNvSpPr/>
            <p:nvPr/>
          </p:nvSpPr>
          <p:spPr>
            <a:xfrm>
              <a:off x="4501250" y="3426875"/>
              <a:ext cx="74300" cy="113525"/>
            </a:xfrm>
            <a:custGeom>
              <a:avLst/>
              <a:gdLst/>
              <a:ahLst/>
              <a:cxnLst/>
              <a:rect l="l" t="t" r="r" b="b"/>
              <a:pathLst>
                <a:path w="2972" h="4541" fill="none" extrusionOk="0">
                  <a:moveTo>
                    <a:pt x="1" y="0"/>
                  </a:moveTo>
                  <a:lnTo>
                    <a:pt x="21" y="4541"/>
                  </a:lnTo>
                  <a:lnTo>
                    <a:pt x="2972" y="180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05"/>
            <p:cNvSpPr/>
            <p:nvPr/>
          </p:nvSpPr>
          <p:spPr>
            <a:xfrm>
              <a:off x="4520600" y="3624600"/>
              <a:ext cx="203000" cy="128175"/>
            </a:xfrm>
            <a:custGeom>
              <a:avLst/>
              <a:gdLst/>
              <a:ahLst/>
              <a:cxnLst/>
              <a:rect l="l" t="t" r="r" b="b"/>
              <a:pathLst>
                <a:path w="8120" h="5127" fill="none" extrusionOk="0">
                  <a:moveTo>
                    <a:pt x="8098" y="0"/>
                  </a:moveTo>
                  <a:lnTo>
                    <a:pt x="8119" y="5085"/>
                  </a:lnTo>
                  <a:lnTo>
                    <a:pt x="1" y="5127"/>
                  </a:lnTo>
                  <a:lnTo>
                    <a:pt x="3495" y="270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05"/>
            <p:cNvSpPr/>
            <p:nvPr/>
          </p:nvSpPr>
          <p:spPr>
            <a:xfrm>
              <a:off x="4310850" y="3938450"/>
              <a:ext cx="149100" cy="245875"/>
            </a:xfrm>
            <a:custGeom>
              <a:avLst/>
              <a:gdLst/>
              <a:ahLst/>
              <a:cxnLst/>
              <a:rect l="l" t="t" r="r" b="b"/>
              <a:pathLst>
                <a:path w="5964" h="9835" fill="none" extrusionOk="0">
                  <a:moveTo>
                    <a:pt x="0" y="22"/>
                  </a:moveTo>
                  <a:lnTo>
                    <a:pt x="5922" y="1"/>
                  </a:lnTo>
                  <a:lnTo>
                    <a:pt x="5964" y="983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05"/>
            <p:cNvSpPr/>
            <p:nvPr/>
          </p:nvSpPr>
          <p:spPr>
            <a:xfrm>
              <a:off x="4521650" y="3867325"/>
              <a:ext cx="85300" cy="431575"/>
            </a:xfrm>
            <a:custGeom>
              <a:avLst/>
              <a:gdLst/>
              <a:ahLst/>
              <a:cxnLst/>
              <a:rect l="l" t="t" r="r" b="b"/>
              <a:pathLst>
                <a:path w="3412" h="17263" fill="none" extrusionOk="0">
                  <a:moveTo>
                    <a:pt x="63" y="17262"/>
                  </a:moveTo>
                  <a:lnTo>
                    <a:pt x="1" y="6235"/>
                  </a:lnTo>
                  <a:lnTo>
                    <a:pt x="3411" y="5022"/>
                  </a:lnTo>
                  <a:lnTo>
                    <a:pt x="3390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05"/>
            <p:cNvSpPr/>
            <p:nvPr/>
          </p:nvSpPr>
          <p:spPr>
            <a:xfrm>
              <a:off x="4655050" y="3867325"/>
              <a:ext cx="110375" cy="731300"/>
            </a:xfrm>
            <a:custGeom>
              <a:avLst/>
              <a:gdLst/>
              <a:ahLst/>
              <a:cxnLst/>
              <a:rect l="l" t="t" r="r" b="b"/>
              <a:pathLst>
                <a:path w="4415" h="29252" fill="none" extrusionOk="0">
                  <a:moveTo>
                    <a:pt x="0" y="0"/>
                  </a:moveTo>
                  <a:lnTo>
                    <a:pt x="272" y="4812"/>
                  </a:lnTo>
                  <a:lnTo>
                    <a:pt x="4310" y="7700"/>
                  </a:lnTo>
                  <a:lnTo>
                    <a:pt x="4415" y="29251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05"/>
            <p:cNvSpPr/>
            <p:nvPr/>
          </p:nvSpPr>
          <p:spPr>
            <a:xfrm>
              <a:off x="4775350" y="3936875"/>
              <a:ext cx="92625" cy="550850"/>
            </a:xfrm>
            <a:custGeom>
              <a:avLst/>
              <a:gdLst/>
              <a:ahLst/>
              <a:cxnLst/>
              <a:rect l="l" t="t" r="r" b="b"/>
              <a:pathLst>
                <a:path w="3705" h="22034" fill="none" extrusionOk="0">
                  <a:moveTo>
                    <a:pt x="1" y="1"/>
                  </a:moveTo>
                  <a:lnTo>
                    <a:pt x="3599" y="3997"/>
                  </a:lnTo>
                  <a:lnTo>
                    <a:pt x="3704" y="22033"/>
                  </a:lnTo>
                  <a:lnTo>
                    <a:pt x="1905" y="22033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05"/>
            <p:cNvSpPr/>
            <p:nvPr/>
          </p:nvSpPr>
          <p:spPr>
            <a:xfrm>
              <a:off x="4582850" y="4142975"/>
              <a:ext cx="94175" cy="265750"/>
            </a:xfrm>
            <a:custGeom>
              <a:avLst/>
              <a:gdLst/>
              <a:ahLst/>
              <a:cxnLst/>
              <a:rect l="l" t="t" r="r" b="b"/>
              <a:pathLst>
                <a:path w="3767" h="10630" fill="none" extrusionOk="0">
                  <a:moveTo>
                    <a:pt x="3704" y="1"/>
                  </a:moveTo>
                  <a:lnTo>
                    <a:pt x="3767" y="10630"/>
                  </a:lnTo>
                  <a:lnTo>
                    <a:pt x="1905" y="10630"/>
                  </a:lnTo>
                  <a:lnTo>
                    <a:pt x="1" y="2825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05"/>
            <p:cNvSpPr/>
            <p:nvPr/>
          </p:nvSpPr>
          <p:spPr>
            <a:xfrm>
              <a:off x="4898800" y="3935850"/>
              <a:ext cx="73775" cy="525"/>
            </a:xfrm>
            <a:custGeom>
              <a:avLst/>
              <a:gdLst/>
              <a:ahLst/>
              <a:cxnLst/>
              <a:rect l="l" t="t" r="r" b="b"/>
              <a:pathLst>
                <a:path w="2951" h="21" fill="none" extrusionOk="0">
                  <a:moveTo>
                    <a:pt x="1" y="21"/>
                  </a:moveTo>
                  <a:lnTo>
                    <a:pt x="2951" y="0"/>
                  </a:lnTo>
                </a:path>
              </a:pathLst>
            </a:custGeom>
            <a:solidFill>
              <a:schemeClr val="lt2"/>
            </a:solidFill>
            <a:ln w="13075" cap="flat" cmpd="sng">
              <a:solidFill>
                <a:schemeClr val="lt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05"/>
            <p:cNvSpPr/>
            <p:nvPr/>
          </p:nvSpPr>
          <p:spPr>
            <a:xfrm>
              <a:off x="2385875" y="191147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4" y="22"/>
                    <a:pt x="0" y="524"/>
                    <a:pt x="0" y="1172"/>
                  </a:cubicBezTo>
                  <a:cubicBezTo>
                    <a:pt x="0" y="1821"/>
                    <a:pt x="524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05"/>
            <p:cNvSpPr/>
            <p:nvPr/>
          </p:nvSpPr>
          <p:spPr>
            <a:xfrm>
              <a:off x="2613425" y="250937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0"/>
                  </a:moveTo>
                  <a:cubicBezTo>
                    <a:pt x="523" y="0"/>
                    <a:pt x="0" y="523"/>
                    <a:pt x="0" y="1151"/>
                  </a:cubicBezTo>
                  <a:cubicBezTo>
                    <a:pt x="21" y="1787"/>
                    <a:pt x="504" y="2303"/>
                    <a:pt x="1134" y="2303"/>
                  </a:cubicBezTo>
                  <a:cubicBezTo>
                    <a:pt x="1147" y="2303"/>
                    <a:pt x="1159" y="2302"/>
                    <a:pt x="1172" y="2302"/>
                  </a:cubicBezTo>
                  <a:cubicBezTo>
                    <a:pt x="1821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05"/>
            <p:cNvSpPr/>
            <p:nvPr/>
          </p:nvSpPr>
          <p:spPr>
            <a:xfrm>
              <a:off x="2448125" y="25015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0"/>
                  </a:moveTo>
                  <a:cubicBezTo>
                    <a:pt x="523" y="0"/>
                    <a:pt x="0" y="524"/>
                    <a:pt x="0" y="1151"/>
                  </a:cubicBezTo>
                  <a:cubicBezTo>
                    <a:pt x="21" y="1787"/>
                    <a:pt x="504" y="2303"/>
                    <a:pt x="1135" y="2303"/>
                  </a:cubicBezTo>
                  <a:cubicBezTo>
                    <a:pt x="1147" y="2303"/>
                    <a:pt x="1160" y="2302"/>
                    <a:pt x="1172" y="2302"/>
                  </a:cubicBezTo>
                  <a:cubicBezTo>
                    <a:pt x="1821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05"/>
            <p:cNvSpPr/>
            <p:nvPr/>
          </p:nvSpPr>
          <p:spPr>
            <a:xfrm>
              <a:off x="2463825" y="2385925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3" y="0"/>
                    <a:pt x="0" y="523"/>
                    <a:pt x="0" y="1172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05"/>
            <p:cNvSpPr/>
            <p:nvPr/>
          </p:nvSpPr>
          <p:spPr>
            <a:xfrm>
              <a:off x="2358675" y="227397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209" y="0"/>
                  </a:moveTo>
                  <a:cubicBezTo>
                    <a:pt x="1196" y="0"/>
                    <a:pt x="1184" y="0"/>
                    <a:pt x="1172" y="1"/>
                  </a:cubicBezTo>
                  <a:cubicBezTo>
                    <a:pt x="524" y="1"/>
                    <a:pt x="0" y="524"/>
                    <a:pt x="21" y="1152"/>
                  </a:cubicBezTo>
                  <a:cubicBezTo>
                    <a:pt x="21" y="1800"/>
                    <a:pt x="544" y="2302"/>
                    <a:pt x="1172" y="2302"/>
                  </a:cubicBezTo>
                  <a:cubicBezTo>
                    <a:pt x="1821" y="2302"/>
                    <a:pt x="2323" y="1779"/>
                    <a:pt x="2323" y="1152"/>
                  </a:cubicBezTo>
                  <a:cubicBezTo>
                    <a:pt x="2323" y="515"/>
                    <a:pt x="1820" y="0"/>
                    <a:pt x="120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05"/>
            <p:cNvSpPr/>
            <p:nvPr/>
          </p:nvSpPr>
          <p:spPr>
            <a:xfrm>
              <a:off x="2434525" y="227345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1"/>
                  </a:moveTo>
                  <a:cubicBezTo>
                    <a:pt x="503" y="1"/>
                    <a:pt x="0" y="524"/>
                    <a:pt x="0" y="1152"/>
                  </a:cubicBezTo>
                  <a:cubicBezTo>
                    <a:pt x="0" y="1788"/>
                    <a:pt x="503" y="2303"/>
                    <a:pt x="1115" y="2303"/>
                  </a:cubicBezTo>
                  <a:cubicBezTo>
                    <a:pt x="1127" y="2303"/>
                    <a:pt x="1139" y="2303"/>
                    <a:pt x="1151" y="2302"/>
                  </a:cubicBezTo>
                  <a:cubicBezTo>
                    <a:pt x="1800" y="2302"/>
                    <a:pt x="2323" y="1779"/>
                    <a:pt x="2302" y="1152"/>
                  </a:cubicBezTo>
                  <a:cubicBezTo>
                    <a:pt x="2302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05"/>
            <p:cNvSpPr/>
            <p:nvPr/>
          </p:nvSpPr>
          <p:spPr>
            <a:xfrm>
              <a:off x="2256675" y="2031275"/>
              <a:ext cx="58075" cy="57550"/>
            </a:xfrm>
            <a:custGeom>
              <a:avLst/>
              <a:gdLst/>
              <a:ahLst/>
              <a:cxnLst/>
              <a:rect l="l" t="t" r="r" b="b"/>
              <a:pathLst>
                <a:path w="2323" h="2302" extrusionOk="0">
                  <a:moveTo>
                    <a:pt x="1151" y="0"/>
                  </a:moveTo>
                  <a:cubicBezTo>
                    <a:pt x="523" y="0"/>
                    <a:pt x="0" y="523"/>
                    <a:pt x="0" y="1151"/>
                  </a:cubicBezTo>
                  <a:cubicBezTo>
                    <a:pt x="0" y="1800"/>
                    <a:pt x="523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02" y="502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05"/>
            <p:cNvSpPr/>
            <p:nvPr/>
          </p:nvSpPr>
          <p:spPr>
            <a:xfrm>
              <a:off x="2146825" y="21217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3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05"/>
            <p:cNvSpPr/>
            <p:nvPr/>
          </p:nvSpPr>
          <p:spPr>
            <a:xfrm>
              <a:off x="2098175" y="218505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1"/>
                  </a:moveTo>
                  <a:cubicBezTo>
                    <a:pt x="524" y="1"/>
                    <a:pt x="0" y="524"/>
                    <a:pt x="0" y="1151"/>
                  </a:cubicBezTo>
                  <a:cubicBezTo>
                    <a:pt x="0" y="1788"/>
                    <a:pt x="503" y="2303"/>
                    <a:pt x="1135" y="2303"/>
                  </a:cubicBezTo>
                  <a:cubicBezTo>
                    <a:pt x="1147" y="2303"/>
                    <a:pt x="1160" y="2303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05"/>
            <p:cNvSpPr/>
            <p:nvPr/>
          </p:nvSpPr>
          <p:spPr>
            <a:xfrm>
              <a:off x="2173500" y="244765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4" y="0"/>
                    <a:pt x="0" y="523"/>
                    <a:pt x="0" y="1172"/>
                  </a:cubicBezTo>
                  <a:cubicBezTo>
                    <a:pt x="0" y="1800"/>
                    <a:pt x="524" y="2323"/>
                    <a:pt x="1172" y="2323"/>
                  </a:cubicBezTo>
                  <a:cubicBezTo>
                    <a:pt x="1800" y="2302"/>
                    <a:pt x="2323" y="1800"/>
                    <a:pt x="2323" y="1151"/>
                  </a:cubicBezTo>
                  <a:cubicBezTo>
                    <a:pt x="2302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05"/>
            <p:cNvSpPr/>
            <p:nvPr/>
          </p:nvSpPr>
          <p:spPr>
            <a:xfrm>
              <a:off x="2512450" y="2567425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2" y="1"/>
                  </a:moveTo>
                  <a:cubicBezTo>
                    <a:pt x="524" y="22"/>
                    <a:pt x="1" y="545"/>
                    <a:pt x="1" y="1173"/>
                  </a:cubicBezTo>
                  <a:cubicBezTo>
                    <a:pt x="1" y="1821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05"/>
            <p:cNvSpPr/>
            <p:nvPr/>
          </p:nvSpPr>
          <p:spPr>
            <a:xfrm>
              <a:off x="2536000" y="272645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1" y="1"/>
                  </a:moveTo>
                  <a:cubicBezTo>
                    <a:pt x="524" y="1"/>
                    <a:pt x="1" y="524"/>
                    <a:pt x="1" y="1172"/>
                  </a:cubicBezTo>
                  <a:cubicBezTo>
                    <a:pt x="1" y="1800"/>
                    <a:pt x="524" y="2323"/>
                    <a:pt x="1172" y="2323"/>
                  </a:cubicBezTo>
                  <a:cubicBezTo>
                    <a:pt x="1800" y="2302"/>
                    <a:pt x="2323" y="1800"/>
                    <a:pt x="2323" y="1151"/>
                  </a:cubicBezTo>
                  <a:cubicBezTo>
                    <a:pt x="2302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05"/>
            <p:cNvSpPr/>
            <p:nvPr/>
          </p:nvSpPr>
          <p:spPr>
            <a:xfrm>
              <a:off x="2370700" y="278765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89" y="0"/>
                  </a:moveTo>
                  <a:cubicBezTo>
                    <a:pt x="1177" y="0"/>
                    <a:pt x="1164" y="0"/>
                    <a:pt x="1151" y="1"/>
                  </a:cubicBezTo>
                  <a:cubicBezTo>
                    <a:pt x="524" y="1"/>
                    <a:pt x="1" y="524"/>
                    <a:pt x="1" y="1152"/>
                  </a:cubicBezTo>
                  <a:cubicBezTo>
                    <a:pt x="22" y="1800"/>
                    <a:pt x="524" y="2302"/>
                    <a:pt x="1172" y="2302"/>
                  </a:cubicBezTo>
                  <a:cubicBezTo>
                    <a:pt x="1821" y="2302"/>
                    <a:pt x="2323" y="1779"/>
                    <a:pt x="2323" y="1152"/>
                  </a:cubicBezTo>
                  <a:cubicBezTo>
                    <a:pt x="2323" y="515"/>
                    <a:pt x="1820" y="0"/>
                    <a:pt x="118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05"/>
            <p:cNvSpPr/>
            <p:nvPr/>
          </p:nvSpPr>
          <p:spPr>
            <a:xfrm>
              <a:off x="2371750" y="295555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89" y="1"/>
                  </a:moveTo>
                  <a:cubicBezTo>
                    <a:pt x="1176" y="1"/>
                    <a:pt x="1164" y="1"/>
                    <a:pt x="1151" y="1"/>
                  </a:cubicBezTo>
                  <a:cubicBezTo>
                    <a:pt x="503" y="1"/>
                    <a:pt x="1" y="524"/>
                    <a:pt x="1" y="1152"/>
                  </a:cubicBezTo>
                  <a:cubicBezTo>
                    <a:pt x="1" y="1801"/>
                    <a:pt x="524" y="2303"/>
                    <a:pt x="1172" y="2303"/>
                  </a:cubicBezTo>
                  <a:cubicBezTo>
                    <a:pt x="1800" y="2303"/>
                    <a:pt x="2323" y="1780"/>
                    <a:pt x="2323" y="1152"/>
                  </a:cubicBezTo>
                  <a:cubicBezTo>
                    <a:pt x="2303" y="516"/>
                    <a:pt x="1819" y="1"/>
                    <a:pt x="118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05"/>
            <p:cNvSpPr/>
            <p:nvPr/>
          </p:nvSpPr>
          <p:spPr>
            <a:xfrm>
              <a:off x="2606625" y="332537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9" y="1"/>
                  </a:moveTo>
                  <a:cubicBezTo>
                    <a:pt x="1176" y="1"/>
                    <a:pt x="1164" y="1"/>
                    <a:pt x="1151" y="1"/>
                  </a:cubicBezTo>
                  <a:cubicBezTo>
                    <a:pt x="523" y="1"/>
                    <a:pt x="0" y="524"/>
                    <a:pt x="0" y="1152"/>
                  </a:cubicBezTo>
                  <a:cubicBezTo>
                    <a:pt x="0" y="1801"/>
                    <a:pt x="523" y="2303"/>
                    <a:pt x="1172" y="2303"/>
                  </a:cubicBezTo>
                  <a:cubicBezTo>
                    <a:pt x="1800" y="2303"/>
                    <a:pt x="2323" y="1780"/>
                    <a:pt x="2323" y="1152"/>
                  </a:cubicBezTo>
                  <a:cubicBezTo>
                    <a:pt x="2323" y="516"/>
                    <a:pt x="1820" y="1"/>
                    <a:pt x="118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05"/>
            <p:cNvSpPr/>
            <p:nvPr/>
          </p:nvSpPr>
          <p:spPr>
            <a:xfrm>
              <a:off x="2709150" y="32317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2" y="1"/>
                    <a:pt x="0" y="524"/>
                    <a:pt x="0" y="1173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23"/>
                    <a:pt x="2323" y="1800"/>
                    <a:pt x="2302" y="1152"/>
                  </a:cubicBezTo>
                  <a:cubicBezTo>
                    <a:pt x="2302" y="524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05"/>
            <p:cNvSpPr/>
            <p:nvPr/>
          </p:nvSpPr>
          <p:spPr>
            <a:xfrm>
              <a:off x="2802775" y="300840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72" y="0"/>
                  </a:moveTo>
                  <a:cubicBezTo>
                    <a:pt x="524" y="0"/>
                    <a:pt x="1" y="524"/>
                    <a:pt x="22" y="1151"/>
                  </a:cubicBezTo>
                  <a:cubicBezTo>
                    <a:pt x="22" y="1787"/>
                    <a:pt x="525" y="2303"/>
                    <a:pt x="1136" y="2303"/>
                  </a:cubicBezTo>
                  <a:cubicBezTo>
                    <a:pt x="1148" y="2303"/>
                    <a:pt x="1160" y="2302"/>
                    <a:pt x="1172" y="2302"/>
                  </a:cubicBezTo>
                  <a:cubicBezTo>
                    <a:pt x="1821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7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05"/>
            <p:cNvSpPr/>
            <p:nvPr/>
          </p:nvSpPr>
          <p:spPr>
            <a:xfrm>
              <a:off x="2702875" y="283577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2"/>
                  </a:cubicBezTo>
                  <a:cubicBezTo>
                    <a:pt x="21" y="1800"/>
                    <a:pt x="544" y="2323"/>
                    <a:pt x="1172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05"/>
            <p:cNvSpPr/>
            <p:nvPr/>
          </p:nvSpPr>
          <p:spPr>
            <a:xfrm>
              <a:off x="2372275" y="30884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9" y="0"/>
                  </a:moveTo>
                  <a:cubicBezTo>
                    <a:pt x="1176" y="0"/>
                    <a:pt x="1164" y="0"/>
                    <a:pt x="1151" y="1"/>
                  </a:cubicBezTo>
                  <a:cubicBezTo>
                    <a:pt x="524" y="1"/>
                    <a:pt x="0" y="524"/>
                    <a:pt x="0" y="1152"/>
                  </a:cubicBezTo>
                  <a:cubicBezTo>
                    <a:pt x="21" y="1800"/>
                    <a:pt x="524" y="2302"/>
                    <a:pt x="1172" y="2302"/>
                  </a:cubicBezTo>
                  <a:cubicBezTo>
                    <a:pt x="1821" y="2302"/>
                    <a:pt x="2323" y="1779"/>
                    <a:pt x="2323" y="1152"/>
                  </a:cubicBezTo>
                  <a:cubicBezTo>
                    <a:pt x="2323" y="516"/>
                    <a:pt x="1820" y="0"/>
                    <a:pt x="118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05"/>
            <p:cNvSpPr/>
            <p:nvPr/>
          </p:nvSpPr>
          <p:spPr>
            <a:xfrm>
              <a:off x="2237325" y="31690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72" y="0"/>
                  </a:moveTo>
                  <a:cubicBezTo>
                    <a:pt x="523" y="0"/>
                    <a:pt x="0" y="523"/>
                    <a:pt x="21" y="1172"/>
                  </a:cubicBezTo>
                  <a:cubicBezTo>
                    <a:pt x="21" y="1799"/>
                    <a:pt x="544" y="2323"/>
                    <a:pt x="1172" y="2323"/>
                  </a:cubicBezTo>
                  <a:cubicBezTo>
                    <a:pt x="1821" y="2323"/>
                    <a:pt x="2323" y="1799"/>
                    <a:pt x="2323" y="1151"/>
                  </a:cubicBezTo>
                  <a:cubicBezTo>
                    <a:pt x="2323" y="523"/>
                    <a:pt x="1800" y="0"/>
                    <a:pt x="117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05"/>
            <p:cNvSpPr/>
            <p:nvPr/>
          </p:nvSpPr>
          <p:spPr>
            <a:xfrm>
              <a:off x="2130075" y="301155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21"/>
                    <a:pt x="1" y="544"/>
                    <a:pt x="1" y="1172"/>
                  </a:cubicBezTo>
                  <a:cubicBezTo>
                    <a:pt x="1" y="1820"/>
                    <a:pt x="524" y="2323"/>
                    <a:pt x="1173" y="2323"/>
                  </a:cubicBezTo>
                  <a:cubicBezTo>
                    <a:pt x="1800" y="2323"/>
                    <a:pt x="2323" y="1799"/>
                    <a:pt x="2323" y="1151"/>
                  </a:cubicBezTo>
                  <a:cubicBezTo>
                    <a:pt x="2323" y="52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05"/>
            <p:cNvSpPr/>
            <p:nvPr/>
          </p:nvSpPr>
          <p:spPr>
            <a:xfrm>
              <a:off x="1970550" y="29372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3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05"/>
            <p:cNvSpPr/>
            <p:nvPr/>
          </p:nvSpPr>
          <p:spPr>
            <a:xfrm>
              <a:off x="2175075" y="278870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1"/>
                  </a:moveTo>
                  <a:cubicBezTo>
                    <a:pt x="523" y="1"/>
                    <a:pt x="0" y="524"/>
                    <a:pt x="0" y="1151"/>
                  </a:cubicBezTo>
                  <a:cubicBezTo>
                    <a:pt x="21" y="1800"/>
                    <a:pt x="523" y="2302"/>
                    <a:pt x="1172" y="2302"/>
                  </a:cubicBezTo>
                  <a:cubicBezTo>
                    <a:pt x="1821" y="2302"/>
                    <a:pt x="2323" y="1779"/>
                    <a:pt x="2323" y="1151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05"/>
            <p:cNvSpPr/>
            <p:nvPr/>
          </p:nvSpPr>
          <p:spPr>
            <a:xfrm>
              <a:off x="1970025" y="27986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7" y="0"/>
                  </a:moveTo>
                  <a:cubicBezTo>
                    <a:pt x="1175" y="0"/>
                    <a:pt x="1163" y="1"/>
                    <a:pt x="1151" y="1"/>
                  </a:cubicBezTo>
                  <a:cubicBezTo>
                    <a:pt x="502" y="1"/>
                    <a:pt x="0" y="524"/>
                    <a:pt x="0" y="1152"/>
                  </a:cubicBezTo>
                  <a:cubicBezTo>
                    <a:pt x="0" y="1801"/>
                    <a:pt x="523" y="2303"/>
                    <a:pt x="1151" y="2303"/>
                  </a:cubicBezTo>
                  <a:cubicBezTo>
                    <a:pt x="1800" y="2303"/>
                    <a:pt x="2323" y="1780"/>
                    <a:pt x="2302" y="1152"/>
                  </a:cubicBezTo>
                  <a:cubicBezTo>
                    <a:pt x="2302" y="516"/>
                    <a:pt x="1799" y="0"/>
                    <a:pt x="118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05"/>
            <p:cNvSpPr/>
            <p:nvPr/>
          </p:nvSpPr>
          <p:spPr>
            <a:xfrm>
              <a:off x="1959550" y="2704475"/>
              <a:ext cx="58100" cy="57600"/>
            </a:xfrm>
            <a:custGeom>
              <a:avLst/>
              <a:gdLst/>
              <a:ahLst/>
              <a:cxnLst/>
              <a:rect l="l" t="t" r="r" b="b"/>
              <a:pathLst>
                <a:path w="2324" h="2304" extrusionOk="0">
                  <a:moveTo>
                    <a:pt x="1152" y="1"/>
                  </a:moveTo>
                  <a:cubicBezTo>
                    <a:pt x="503" y="1"/>
                    <a:pt x="1" y="524"/>
                    <a:pt x="1" y="1152"/>
                  </a:cubicBezTo>
                  <a:cubicBezTo>
                    <a:pt x="1" y="1788"/>
                    <a:pt x="504" y="2303"/>
                    <a:pt x="1115" y="2303"/>
                  </a:cubicBezTo>
                  <a:cubicBezTo>
                    <a:pt x="1127" y="2303"/>
                    <a:pt x="1139" y="2303"/>
                    <a:pt x="1152" y="2302"/>
                  </a:cubicBezTo>
                  <a:cubicBezTo>
                    <a:pt x="1800" y="2302"/>
                    <a:pt x="2323" y="1779"/>
                    <a:pt x="2302" y="1152"/>
                  </a:cubicBezTo>
                  <a:cubicBezTo>
                    <a:pt x="2302" y="503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05"/>
            <p:cNvSpPr/>
            <p:nvPr/>
          </p:nvSpPr>
          <p:spPr>
            <a:xfrm>
              <a:off x="2731125" y="272540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3"/>
                  </a:cubicBezTo>
                  <a:cubicBezTo>
                    <a:pt x="21" y="1800"/>
                    <a:pt x="544" y="2323"/>
                    <a:pt x="1172" y="2323"/>
                  </a:cubicBezTo>
                  <a:cubicBezTo>
                    <a:pt x="1820" y="2323"/>
                    <a:pt x="2323" y="1800"/>
                    <a:pt x="2323" y="1152"/>
                  </a:cubicBezTo>
                  <a:cubicBezTo>
                    <a:pt x="2323" y="524"/>
                    <a:pt x="179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05"/>
            <p:cNvSpPr/>
            <p:nvPr/>
          </p:nvSpPr>
          <p:spPr>
            <a:xfrm>
              <a:off x="2915775" y="256535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3" y="21"/>
                    <a:pt x="0" y="544"/>
                    <a:pt x="0" y="1172"/>
                  </a:cubicBezTo>
                  <a:cubicBezTo>
                    <a:pt x="21" y="1821"/>
                    <a:pt x="544" y="2323"/>
                    <a:pt x="1172" y="2323"/>
                  </a:cubicBezTo>
                  <a:cubicBezTo>
                    <a:pt x="1820" y="2323"/>
                    <a:pt x="2323" y="1800"/>
                    <a:pt x="2323" y="1172"/>
                  </a:cubicBezTo>
                  <a:cubicBezTo>
                    <a:pt x="2323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05"/>
            <p:cNvSpPr/>
            <p:nvPr/>
          </p:nvSpPr>
          <p:spPr>
            <a:xfrm>
              <a:off x="3075825" y="248322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0"/>
                  </a:moveTo>
                  <a:cubicBezTo>
                    <a:pt x="524" y="0"/>
                    <a:pt x="1" y="523"/>
                    <a:pt x="1" y="1151"/>
                  </a:cubicBezTo>
                  <a:cubicBezTo>
                    <a:pt x="1" y="1787"/>
                    <a:pt x="504" y="2302"/>
                    <a:pt x="1135" y="2302"/>
                  </a:cubicBezTo>
                  <a:cubicBezTo>
                    <a:pt x="1147" y="2302"/>
                    <a:pt x="1160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2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05"/>
            <p:cNvSpPr/>
            <p:nvPr/>
          </p:nvSpPr>
          <p:spPr>
            <a:xfrm>
              <a:off x="2995275" y="238330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3" y="1"/>
                    <a:pt x="0" y="524"/>
                    <a:pt x="0" y="1172"/>
                  </a:cubicBezTo>
                  <a:cubicBezTo>
                    <a:pt x="0" y="1800"/>
                    <a:pt x="524" y="2323"/>
                    <a:pt x="1172" y="2323"/>
                  </a:cubicBezTo>
                  <a:cubicBezTo>
                    <a:pt x="1800" y="2302"/>
                    <a:pt x="2323" y="1800"/>
                    <a:pt x="2323" y="1152"/>
                  </a:cubicBezTo>
                  <a:cubicBezTo>
                    <a:pt x="2302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05"/>
            <p:cNvSpPr/>
            <p:nvPr/>
          </p:nvSpPr>
          <p:spPr>
            <a:xfrm>
              <a:off x="3134425" y="217930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21"/>
                    <a:pt x="0" y="545"/>
                    <a:pt x="0" y="1172"/>
                  </a:cubicBezTo>
                  <a:cubicBezTo>
                    <a:pt x="21" y="1821"/>
                    <a:pt x="544" y="2323"/>
                    <a:pt x="1172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05"/>
            <p:cNvSpPr/>
            <p:nvPr/>
          </p:nvSpPr>
          <p:spPr>
            <a:xfrm>
              <a:off x="3002600" y="1879575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3" y="0"/>
                    <a:pt x="0" y="523"/>
                    <a:pt x="0" y="1172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05"/>
            <p:cNvSpPr/>
            <p:nvPr/>
          </p:nvSpPr>
          <p:spPr>
            <a:xfrm>
              <a:off x="3262575" y="175872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4" y="22"/>
                    <a:pt x="0" y="524"/>
                    <a:pt x="0" y="1173"/>
                  </a:cubicBezTo>
                  <a:cubicBezTo>
                    <a:pt x="21" y="1821"/>
                    <a:pt x="544" y="2323"/>
                    <a:pt x="1172" y="2323"/>
                  </a:cubicBezTo>
                  <a:cubicBezTo>
                    <a:pt x="1821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05"/>
            <p:cNvSpPr/>
            <p:nvPr/>
          </p:nvSpPr>
          <p:spPr>
            <a:xfrm>
              <a:off x="2725350" y="161280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0"/>
                  </a:moveTo>
                  <a:cubicBezTo>
                    <a:pt x="524" y="0"/>
                    <a:pt x="1" y="523"/>
                    <a:pt x="1" y="1151"/>
                  </a:cubicBezTo>
                  <a:cubicBezTo>
                    <a:pt x="21" y="1787"/>
                    <a:pt x="525" y="2302"/>
                    <a:pt x="1136" y="2302"/>
                  </a:cubicBezTo>
                  <a:cubicBezTo>
                    <a:pt x="1148" y="2302"/>
                    <a:pt x="1160" y="2302"/>
                    <a:pt x="1173" y="2302"/>
                  </a:cubicBezTo>
                  <a:cubicBezTo>
                    <a:pt x="1821" y="2302"/>
                    <a:pt x="2323" y="1779"/>
                    <a:pt x="2323" y="1151"/>
                  </a:cubicBezTo>
                  <a:cubicBezTo>
                    <a:pt x="2323" y="502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05"/>
            <p:cNvSpPr/>
            <p:nvPr/>
          </p:nvSpPr>
          <p:spPr>
            <a:xfrm>
              <a:off x="2605575" y="170590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72" y="1"/>
                  </a:moveTo>
                  <a:cubicBezTo>
                    <a:pt x="523" y="1"/>
                    <a:pt x="0" y="524"/>
                    <a:pt x="21" y="1172"/>
                  </a:cubicBezTo>
                  <a:cubicBezTo>
                    <a:pt x="21" y="1800"/>
                    <a:pt x="544" y="2323"/>
                    <a:pt x="1172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4"/>
                    <a:pt x="1800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05"/>
            <p:cNvSpPr/>
            <p:nvPr/>
          </p:nvSpPr>
          <p:spPr>
            <a:xfrm>
              <a:off x="2726925" y="186335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1" y="1"/>
                  </a:moveTo>
                  <a:cubicBezTo>
                    <a:pt x="524" y="1"/>
                    <a:pt x="1" y="524"/>
                    <a:pt x="1" y="1151"/>
                  </a:cubicBezTo>
                  <a:cubicBezTo>
                    <a:pt x="1" y="1788"/>
                    <a:pt x="504" y="2303"/>
                    <a:pt x="1135" y="2303"/>
                  </a:cubicBezTo>
                  <a:cubicBezTo>
                    <a:pt x="1147" y="2303"/>
                    <a:pt x="1160" y="2303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05"/>
            <p:cNvSpPr/>
            <p:nvPr/>
          </p:nvSpPr>
          <p:spPr>
            <a:xfrm>
              <a:off x="2654225" y="230485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0"/>
                  </a:moveTo>
                  <a:cubicBezTo>
                    <a:pt x="502" y="0"/>
                    <a:pt x="0" y="523"/>
                    <a:pt x="0" y="1151"/>
                  </a:cubicBezTo>
                  <a:cubicBezTo>
                    <a:pt x="0" y="1787"/>
                    <a:pt x="503" y="2302"/>
                    <a:pt x="1115" y="2302"/>
                  </a:cubicBezTo>
                  <a:cubicBezTo>
                    <a:pt x="1127" y="2302"/>
                    <a:pt x="1139" y="2302"/>
                    <a:pt x="1151" y="2302"/>
                  </a:cubicBezTo>
                  <a:cubicBezTo>
                    <a:pt x="1800" y="2302"/>
                    <a:pt x="2323" y="1779"/>
                    <a:pt x="2302" y="1151"/>
                  </a:cubicBezTo>
                  <a:cubicBezTo>
                    <a:pt x="2302" y="502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05"/>
            <p:cNvSpPr/>
            <p:nvPr/>
          </p:nvSpPr>
          <p:spPr>
            <a:xfrm>
              <a:off x="2606625" y="1818900"/>
              <a:ext cx="57550" cy="57575"/>
            </a:xfrm>
            <a:custGeom>
              <a:avLst/>
              <a:gdLst/>
              <a:ahLst/>
              <a:cxnLst/>
              <a:rect l="l" t="t" r="r" b="b"/>
              <a:pathLst>
                <a:path w="2302" h="2303" extrusionOk="0">
                  <a:moveTo>
                    <a:pt x="1151" y="0"/>
                  </a:moveTo>
                  <a:cubicBezTo>
                    <a:pt x="502" y="0"/>
                    <a:pt x="0" y="523"/>
                    <a:pt x="0" y="1151"/>
                  </a:cubicBezTo>
                  <a:cubicBezTo>
                    <a:pt x="0" y="1787"/>
                    <a:pt x="503" y="2302"/>
                    <a:pt x="1115" y="2302"/>
                  </a:cubicBezTo>
                  <a:cubicBezTo>
                    <a:pt x="1127" y="2302"/>
                    <a:pt x="1139" y="2302"/>
                    <a:pt x="1151" y="2302"/>
                  </a:cubicBezTo>
                  <a:cubicBezTo>
                    <a:pt x="1800" y="2302"/>
                    <a:pt x="2302" y="1779"/>
                    <a:pt x="2302" y="1151"/>
                  </a:cubicBezTo>
                  <a:cubicBezTo>
                    <a:pt x="2302" y="502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05"/>
            <p:cNvSpPr/>
            <p:nvPr/>
          </p:nvSpPr>
          <p:spPr>
            <a:xfrm>
              <a:off x="3131800" y="165255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1" y="0"/>
                  </a:moveTo>
                  <a:cubicBezTo>
                    <a:pt x="524" y="0"/>
                    <a:pt x="1" y="524"/>
                    <a:pt x="1" y="1151"/>
                  </a:cubicBezTo>
                  <a:cubicBezTo>
                    <a:pt x="1" y="1800"/>
                    <a:pt x="524" y="2323"/>
                    <a:pt x="1172" y="2323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05"/>
            <p:cNvSpPr/>
            <p:nvPr/>
          </p:nvSpPr>
          <p:spPr>
            <a:xfrm>
              <a:off x="3327950" y="2218525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2" y="1"/>
                  </a:moveTo>
                  <a:cubicBezTo>
                    <a:pt x="503" y="1"/>
                    <a:pt x="1" y="524"/>
                    <a:pt x="1" y="1173"/>
                  </a:cubicBezTo>
                  <a:cubicBezTo>
                    <a:pt x="1" y="1800"/>
                    <a:pt x="524" y="2323"/>
                    <a:pt x="1152" y="2323"/>
                  </a:cubicBezTo>
                  <a:cubicBezTo>
                    <a:pt x="1800" y="2302"/>
                    <a:pt x="2323" y="1800"/>
                    <a:pt x="2302" y="1152"/>
                  </a:cubicBezTo>
                  <a:cubicBezTo>
                    <a:pt x="2302" y="503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05"/>
            <p:cNvSpPr/>
            <p:nvPr/>
          </p:nvSpPr>
          <p:spPr>
            <a:xfrm>
              <a:off x="3301275" y="241417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0"/>
                    <a:pt x="1" y="523"/>
                    <a:pt x="1" y="1172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02"/>
                    <a:pt x="2323" y="1800"/>
                    <a:pt x="2323" y="1151"/>
                  </a:cubicBezTo>
                  <a:cubicBezTo>
                    <a:pt x="2302" y="502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05"/>
            <p:cNvSpPr/>
            <p:nvPr/>
          </p:nvSpPr>
          <p:spPr>
            <a:xfrm>
              <a:off x="3221250" y="25062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1"/>
                  </a:moveTo>
                  <a:cubicBezTo>
                    <a:pt x="524" y="1"/>
                    <a:pt x="0" y="524"/>
                    <a:pt x="0" y="1152"/>
                  </a:cubicBezTo>
                  <a:cubicBezTo>
                    <a:pt x="21" y="1788"/>
                    <a:pt x="504" y="2303"/>
                    <a:pt x="1135" y="2303"/>
                  </a:cubicBezTo>
                  <a:cubicBezTo>
                    <a:pt x="1147" y="2303"/>
                    <a:pt x="1160" y="2303"/>
                    <a:pt x="1172" y="2302"/>
                  </a:cubicBezTo>
                  <a:cubicBezTo>
                    <a:pt x="1821" y="2302"/>
                    <a:pt x="2323" y="1779"/>
                    <a:pt x="2323" y="1152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05"/>
            <p:cNvSpPr/>
            <p:nvPr/>
          </p:nvSpPr>
          <p:spPr>
            <a:xfrm>
              <a:off x="2911575" y="270710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1" y="0"/>
                  </a:moveTo>
                  <a:cubicBezTo>
                    <a:pt x="503" y="0"/>
                    <a:pt x="1" y="524"/>
                    <a:pt x="1" y="1151"/>
                  </a:cubicBezTo>
                  <a:cubicBezTo>
                    <a:pt x="1" y="1787"/>
                    <a:pt x="504" y="2303"/>
                    <a:pt x="1135" y="2303"/>
                  </a:cubicBezTo>
                  <a:cubicBezTo>
                    <a:pt x="1147" y="2303"/>
                    <a:pt x="1160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02" y="503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05"/>
            <p:cNvSpPr/>
            <p:nvPr/>
          </p:nvSpPr>
          <p:spPr>
            <a:xfrm>
              <a:off x="3138075" y="284885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89" y="0"/>
                  </a:moveTo>
                  <a:cubicBezTo>
                    <a:pt x="1177" y="0"/>
                    <a:pt x="1164" y="0"/>
                    <a:pt x="1151" y="1"/>
                  </a:cubicBezTo>
                  <a:cubicBezTo>
                    <a:pt x="524" y="1"/>
                    <a:pt x="1" y="524"/>
                    <a:pt x="1" y="1152"/>
                  </a:cubicBezTo>
                  <a:cubicBezTo>
                    <a:pt x="1" y="1800"/>
                    <a:pt x="524" y="2302"/>
                    <a:pt x="1172" y="2302"/>
                  </a:cubicBezTo>
                  <a:cubicBezTo>
                    <a:pt x="1800" y="2302"/>
                    <a:pt x="2323" y="1779"/>
                    <a:pt x="2323" y="1152"/>
                  </a:cubicBezTo>
                  <a:cubicBezTo>
                    <a:pt x="2323" y="515"/>
                    <a:pt x="1820" y="0"/>
                    <a:pt x="118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05"/>
            <p:cNvSpPr/>
            <p:nvPr/>
          </p:nvSpPr>
          <p:spPr>
            <a:xfrm>
              <a:off x="3252625" y="292207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89" y="0"/>
                  </a:moveTo>
                  <a:cubicBezTo>
                    <a:pt x="1177" y="0"/>
                    <a:pt x="1164" y="1"/>
                    <a:pt x="1152" y="1"/>
                  </a:cubicBezTo>
                  <a:cubicBezTo>
                    <a:pt x="524" y="1"/>
                    <a:pt x="1" y="524"/>
                    <a:pt x="1" y="1152"/>
                  </a:cubicBezTo>
                  <a:cubicBezTo>
                    <a:pt x="1" y="1801"/>
                    <a:pt x="524" y="2303"/>
                    <a:pt x="1173" y="2303"/>
                  </a:cubicBezTo>
                  <a:cubicBezTo>
                    <a:pt x="1800" y="2303"/>
                    <a:pt x="2323" y="1780"/>
                    <a:pt x="2323" y="1152"/>
                  </a:cubicBezTo>
                  <a:cubicBezTo>
                    <a:pt x="2323" y="516"/>
                    <a:pt x="1820" y="0"/>
                    <a:pt x="118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05"/>
            <p:cNvSpPr/>
            <p:nvPr/>
          </p:nvSpPr>
          <p:spPr>
            <a:xfrm>
              <a:off x="3078975" y="3004225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2" y="0"/>
                    <a:pt x="0" y="523"/>
                    <a:pt x="0" y="1172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3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05"/>
            <p:cNvSpPr/>
            <p:nvPr/>
          </p:nvSpPr>
          <p:spPr>
            <a:xfrm>
              <a:off x="3008350" y="296080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1" y="0"/>
                  </a:moveTo>
                  <a:cubicBezTo>
                    <a:pt x="524" y="0"/>
                    <a:pt x="1" y="524"/>
                    <a:pt x="1" y="1172"/>
                  </a:cubicBezTo>
                  <a:cubicBezTo>
                    <a:pt x="1" y="1800"/>
                    <a:pt x="524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4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05"/>
            <p:cNvSpPr/>
            <p:nvPr/>
          </p:nvSpPr>
          <p:spPr>
            <a:xfrm>
              <a:off x="2872875" y="340647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0"/>
                  </a:moveTo>
                  <a:cubicBezTo>
                    <a:pt x="523" y="0"/>
                    <a:pt x="0" y="523"/>
                    <a:pt x="0" y="1151"/>
                  </a:cubicBezTo>
                  <a:cubicBezTo>
                    <a:pt x="0" y="1787"/>
                    <a:pt x="503" y="2303"/>
                    <a:pt x="1135" y="2303"/>
                  </a:cubicBezTo>
                  <a:cubicBezTo>
                    <a:pt x="1147" y="2303"/>
                    <a:pt x="1160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02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05"/>
            <p:cNvSpPr/>
            <p:nvPr/>
          </p:nvSpPr>
          <p:spPr>
            <a:xfrm>
              <a:off x="2971200" y="3259475"/>
              <a:ext cx="57575" cy="57575"/>
            </a:xfrm>
            <a:custGeom>
              <a:avLst/>
              <a:gdLst/>
              <a:ahLst/>
              <a:cxnLst/>
              <a:rect l="l" t="t" r="r" b="b"/>
              <a:pathLst>
                <a:path w="2303" h="2303" extrusionOk="0">
                  <a:moveTo>
                    <a:pt x="1152" y="1"/>
                  </a:moveTo>
                  <a:cubicBezTo>
                    <a:pt x="503" y="1"/>
                    <a:pt x="1" y="524"/>
                    <a:pt x="1" y="1152"/>
                  </a:cubicBezTo>
                  <a:cubicBezTo>
                    <a:pt x="1" y="1788"/>
                    <a:pt x="504" y="2303"/>
                    <a:pt x="1115" y="2303"/>
                  </a:cubicBezTo>
                  <a:cubicBezTo>
                    <a:pt x="1128" y="2303"/>
                    <a:pt x="1140" y="2303"/>
                    <a:pt x="1152" y="2302"/>
                  </a:cubicBezTo>
                  <a:cubicBezTo>
                    <a:pt x="1800" y="2302"/>
                    <a:pt x="2303" y="1779"/>
                    <a:pt x="2303" y="1152"/>
                  </a:cubicBezTo>
                  <a:cubicBezTo>
                    <a:pt x="2303" y="503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05"/>
            <p:cNvSpPr/>
            <p:nvPr/>
          </p:nvSpPr>
          <p:spPr>
            <a:xfrm>
              <a:off x="2941400" y="33510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0"/>
                  </a:moveTo>
                  <a:cubicBezTo>
                    <a:pt x="523" y="0"/>
                    <a:pt x="0" y="524"/>
                    <a:pt x="0" y="1151"/>
                  </a:cubicBezTo>
                  <a:cubicBezTo>
                    <a:pt x="0" y="1787"/>
                    <a:pt x="503" y="2303"/>
                    <a:pt x="1135" y="2303"/>
                  </a:cubicBezTo>
                  <a:cubicBezTo>
                    <a:pt x="1147" y="2303"/>
                    <a:pt x="1159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05"/>
            <p:cNvSpPr/>
            <p:nvPr/>
          </p:nvSpPr>
          <p:spPr>
            <a:xfrm>
              <a:off x="2949775" y="346245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3" y="21"/>
                    <a:pt x="0" y="523"/>
                    <a:pt x="0" y="1172"/>
                  </a:cubicBezTo>
                  <a:cubicBezTo>
                    <a:pt x="0" y="1821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02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05"/>
            <p:cNvSpPr/>
            <p:nvPr/>
          </p:nvSpPr>
          <p:spPr>
            <a:xfrm>
              <a:off x="3169975" y="316427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1"/>
                  </a:moveTo>
                  <a:cubicBezTo>
                    <a:pt x="503" y="1"/>
                    <a:pt x="1" y="524"/>
                    <a:pt x="1" y="1152"/>
                  </a:cubicBezTo>
                  <a:cubicBezTo>
                    <a:pt x="1" y="1788"/>
                    <a:pt x="504" y="2303"/>
                    <a:pt x="1115" y="2303"/>
                  </a:cubicBezTo>
                  <a:cubicBezTo>
                    <a:pt x="1127" y="2303"/>
                    <a:pt x="1140" y="2303"/>
                    <a:pt x="1152" y="2302"/>
                  </a:cubicBezTo>
                  <a:cubicBezTo>
                    <a:pt x="1800" y="2302"/>
                    <a:pt x="2323" y="1779"/>
                    <a:pt x="2303" y="1152"/>
                  </a:cubicBezTo>
                  <a:cubicBezTo>
                    <a:pt x="2303" y="503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05"/>
            <p:cNvSpPr/>
            <p:nvPr/>
          </p:nvSpPr>
          <p:spPr>
            <a:xfrm>
              <a:off x="3272000" y="353462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2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05"/>
            <p:cNvSpPr/>
            <p:nvPr/>
          </p:nvSpPr>
          <p:spPr>
            <a:xfrm>
              <a:off x="3508425" y="3459825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1" y="1"/>
                  </a:moveTo>
                  <a:cubicBezTo>
                    <a:pt x="524" y="1"/>
                    <a:pt x="1" y="524"/>
                    <a:pt x="1" y="1172"/>
                  </a:cubicBezTo>
                  <a:cubicBezTo>
                    <a:pt x="1" y="1800"/>
                    <a:pt x="524" y="2323"/>
                    <a:pt x="1172" y="2323"/>
                  </a:cubicBezTo>
                  <a:cubicBezTo>
                    <a:pt x="1800" y="2302"/>
                    <a:pt x="2323" y="1800"/>
                    <a:pt x="2323" y="1151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05"/>
            <p:cNvSpPr/>
            <p:nvPr/>
          </p:nvSpPr>
          <p:spPr>
            <a:xfrm>
              <a:off x="3495350" y="361727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72" y="1"/>
                  </a:moveTo>
                  <a:cubicBezTo>
                    <a:pt x="524" y="21"/>
                    <a:pt x="0" y="524"/>
                    <a:pt x="0" y="1172"/>
                  </a:cubicBezTo>
                  <a:cubicBezTo>
                    <a:pt x="21" y="1800"/>
                    <a:pt x="544" y="2323"/>
                    <a:pt x="1172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4"/>
                    <a:pt x="1800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05"/>
            <p:cNvSpPr/>
            <p:nvPr/>
          </p:nvSpPr>
          <p:spPr>
            <a:xfrm>
              <a:off x="3601525" y="351580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21"/>
                    <a:pt x="1" y="523"/>
                    <a:pt x="1" y="1172"/>
                  </a:cubicBezTo>
                  <a:cubicBezTo>
                    <a:pt x="22" y="1800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05"/>
            <p:cNvSpPr/>
            <p:nvPr/>
          </p:nvSpPr>
          <p:spPr>
            <a:xfrm>
              <a:off x="3694125" y="2908500"/>
              <a:ext cx="58075" cy="57550"/>
            </a:xfrm>
            <a:custGeom>
              <a:avLst/>
              <a:gdLst/>
              <a:ahLst/>
              <a:cxnLst/>
              <a:rect l="l" t="t" r="r" b="b"/>
              <a:pathLst>
                <a:path w="2323" h="2302" extrusionOk="0">
                  <a:moveTo>
                    <a:pt x="1151" y="0"/>
                  </a:moveTo>
                  <a:cubicBezTo>
                    <a:pt x="524" y="0"/>
                    <a:pt x="0" y="523"/>
                    <a:pt x="0" y="1151"/>
                  </a:cubicBezTo>
                  <a:cubicBezTo>
                    <a:pt x="21" y="1799"/>
                    <a:pt x="544" y="2302"/>
                    <a:pt x="1172" y="2302"/>
                  </a:cubicBezTo>
                  <a:cubicBezTo>
                    <a:pt x="1821" y="2302"/>
                    <a:pt x="2323" y="1779"/>
                    <a:pt x="2323" y="1151"/>
                  </a:cubicBezTo>
                  <a:cubicBezTo>
                    <a:pt x="2323" y="502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05"/>
            <p:cNvSpPr/>
            <p:nvPr/>
          </p:nvSpPr>
          <p:spPr>
            <a:xfrm>
              <a:off x="3418975" y="284727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1" y="1"/>
                  </a:moveTo>
                  <a:cubicBezTo>
                    <a:pt x="503" y="1"/>
                    <a:pt x="1" y="524"/>
                    <a:pt x="1" y="1152"/>
                  </a:cubicBezTo>
                  <a:cubicBezTo>
                    <a:pt x="1" y="1800"/>
                    <a:pt x="524" y="2303"/>
                    <a:pt x="1151" y="2303"/>
                  </a:cubicBezTo>
                  <a:cubicBezTo>
                    <a:pt x="1800" y="2303"/>
                    <a:pt x="2323" y="1780"/>
                    <a:pt x="2302" y="1152"/>
                  </a:cubicBezTo>
                  <a:cubicBezTo>
                    <a:pt x="2302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05"/>
            <p:cNvSpPr/>
            <p:nvPr/>
          </p:nvSpPr>
          <p:spPr>
            <a:xfrm>
              <a:off x="3678425" y="269140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72" y="1"/>
                  </a:moveTo>
                  <a:cubicBezTo>
                    <a:pt x="524" y="1"/>
                    <a:pt x="1" y="524"/>
                    <a:pt x="22" y="1172"/>
                  </a:cubicBezTo>
                  <a:cubicBezTo>
                    <a:pt x="22" y="1800"/>
                    <a:pt x="545" y="2323"/>
                    <a:pt x="1172" y="2323"/>
                  </a:cubicBezTo>
                  <a:cubicBezTo>
                    <a:pt x="1821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05"/>
            <p:cNvSpPr/>
            <p:nvPr/>
          </p:nvSpPr>
          <p:spPr>
            <a:xfrm>
              <a:off x="3746950" y="2382775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72" y="1"/>
                  </a:moveTo>
                  <a:cubicBezTo>
                    <a:pt x="524" y="1"/>
                    <a:pt x="1" y="524"/>
                    <a:pt x="22" y="1173"/>
                  </a:cubicBezTo>
                  <a:cubicBezTo>
                    <a:pt x="22" y="1800"/>
                    <a:pt x="545" y="2323"/>
                    <a:pt x="1172" y="2323"/>
                  </a:cubicBezTo>
                  <a:cubicBezTo>
                    <a:pt x="1821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05"/>
            <p:cNvSpPr/>
            <p:nvPr/>
          </p:nvSpPr>
          <p:spPr>
            <a:xfrm>
              <a:off x="3624550" y="235087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1" y="0"/>
                  </a:moveTo>
                  <a:cubicBezTo>
                    <a:pt x="503" y="0"/>
                    <a:pt x="1" y="524"/>
                    <a:pt x="1" y="1172"/>
                  </a:cubicBezTo>
                  <a:cubicBezTo>
                    <a:pt x="1" y="1800"/>
                    <a:pt x="524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02" y="524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05"/>
            <p:cNvSpPr/>
            <p:nvPr/>
          </p:nvSpPr>
          <p:spPr>
            <a:xfrm>
              <a:off x="3567525" y="2515100"/>
              <a:ext cx="58100" cy="57600"/>
            </a:xfrm>
            <a:custGeom>
              <a:avLst/>
              <a:gdLst/>
              <a:ahLst/>
              <a:cxnLst/>
              <a:rect l="l" t="t" r="r" b="b"/>
              <a:pathLst>
                <a:path w="2324" h="2304" extrusionOk="0">
                  <a:moveTo>
                    <a:pt x="1189" y="1"/>
                  </a:moveTo>
                  <a:cubicBezTo>
                    <a:pt x="1177" y="1"/>
                    <a:pt x="1164" y="1"/>
                    <a:pt x="1152" y="1"/>
                  </a:cubicBezTo>
                  <a:cubicBezTo>
                    <a:pt x="524" y="1"/>
                    <a:pt x="1" y="525"/>
                    <a:pt x="1" y="1152"/>
                  </a:cubicBezTo>
                  <a:cubicBezTo>
                    <a:pt x="1" y="1801"/>
                    <a:pt x="524" y="2303"/>
                    <a:pt x="1173" y="2303"/>
                  </a:cubicBezTo>
                  <a:cubicBezTo>
                    <a:pt x="1800" y="2303"/>
                    <a:pt x="2323" y="1780"/>
                    <a:pt x="2323" y="1152"/>
                  </a:cubicBezTo>
                  <a:cubicBezTo>
                    <a:pt x="2303" y="516"/>
                    <a:pt x="1820" y="1"/>
                    <a:pt x="118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05"/>
            <p:cNvSpPr/>
            <p:nvPr/>
          </p:nvSpPr>
          <p:spPr>
            <a:xfrm>
              <a:off x="3550800" y="2162050"/>
              <a:ext cx="57550" cy="58075"/>
            </a:xfrm>
            <a:custGeom>
              <a:avLst/>
              <a:gdLst/>
              <a:ahLst/>
              <a:cxnLst/>
              <a:rect l="l" t="t" r="r" b="b"/>
              <a:pathLst>
                <a:path w="2302" h="2323" extrusionOk="0">
                  <a:moveTo>
                    <a:pt x="1151" y="0"/>
                  </a:moveTo>
                  <a:cubicBezTo>
                    <a:pt x="503" y="21"/>
                    <a:pt x="0" y="523"/>
                    <a:pt x="0" y="1172"/>
                  </a:cubicBezTo>
                  <a:cubicBezTo>
                    <a:pt x="0" y="1799"/>
                    <a:pt x="523" y="2323"/>
                    <a:pt x="1151" y="2323"/>
                  </a:cubicBezTo>
                  <a:cubicBezTo>
                    <a:pt x="1800" y="2323"/>
                    <a:pt x="2302" y="1799"/>
                    <a:pt x="2302" y="1151"/>
                  </a:cubicBezTo>
                  <a:cubicBezTo>
                    <a:pt x="2302" y="523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05"/>
            <p:cNvSpPr/>
            <p:nvPr/>
          </p:nvSpPr>
          <p:spPr>
            <a:xfrm>
              <a:off x="3784625" y="191305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3" y="0"/>
                    <a:pt x="0" y="524"/>
                    <a:pt x="0" y="1172"/>
                  </a:cubicBezTo>
                  <a:cubicBezTo>
                    <a:pt x="21" y="1800"/>
                    <a:pt x="523" y="2323"/>
                    <a:pt x="1172" y="2323"/>
                  </a:cubicBezTo>
                  <a:cubicBezTo>
                    <a:pt x="1821" y="2302"/>
                    <a:pt x="2323" y="1800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05"/>
            <p:cNvSpPr/>
            <p:nvPr/>
          </p:nvSpPr>
          <p:spPr>
            <a:xfrm>
              <a:off x="3630300" y="207415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2" y="1"/>
                  </a:moveTo>
                  <a:cubicBezTo>
                    <a:pt x="503" y="1"/>
                    <a:pt x="1" y="524"/>
                    <a:pt x="1" y="1173"/>
                  </a:cubicBezTo>
                  <a:cubicBezTo>
                    <a:pt x="1" y="1800"/>
                    <a:pt x="524" y="2323"/>
                    <a:pt x="1172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02" y="524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05"/>
            <p:cNvSpPr/>
            <p:nvPr/>
          </p:nvSpPr>
          <p:spPr>
            <a:xfrm>
              <a:off x="3436250" y="235610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1"/>
                  </a:moveTo>
                  <a:cubicBezTo>
                    <a:pt x="502" y="1"/>
                    <a:pt x="0" y="524"/>
                    <a:pt x="0" y="1152"/>
                  </a:cubicBezTo>
                  <a:cubicBezTo>
                    <a:pt x="0" y="1800"/>
                    <a:pt x="523" y="2302"/>
                    <a:pt x="1172" y="2302"/>
                  </a:cubicBezTo>
                  <a:cubicBezTo>
                    <a:pt x="1800" y="2302"/>
                    <a:pt x="2323" y="1779"/>
                    <a:pt x="2323" y="1152"/>
                  </a:cubicBezTo>
                  <a:cubicBezTo>
                    <a:pt x="2302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05"/>
            <p:cNvSpPr/>
            <p:nvPr/>
          </p:nvSpPr>
          <p:spPr>
            <a:xfrm>
              <a:off x="3354125" y="2025500"/>
              <a:ext cx="58075" cy="57600"/>
            </a:xfrm>
            <a:custGeom>
              <a:avLst/>
              <a:gdLst/>
              <a:ahLst/>
              <a:cxnLst/>
              <a:rect l="l" t="t" r="r" b="b"/>
              <a:pathLst>
                <a:path w="2323" h="2304" extrusionOk="0">
                  <a:moveTo>
                    <a:pt x="1172" y="1"/>
                  </a:moveTo>
                  <a:cubicBezTo>
                    <a:pt x="523" y="1"/>
                    <a:pt x="0" y="524"/>
                    <a:pt x="21" y="1152"/>
                  </a:cubicBezTo>
                  <a:cubicBezTo>
                    <a:pt x="21" y="1788"/>
                    <a:pt x="524" y="2303"/>
                    <a:pt x="1135" y="2303"/>
                  </a:cubicBezTo>
                  <a:cubicBezTo>
                    <a:pt x="1148" y="2303"/>
                    <a:pt x="1160" y="2303"/>
                    <a:pt x="1172" y="2303"/>
                  </a:cubicBezTo>
                  <a:cubicBezTo>
                    <a:pt x="1820" y="2303"/>
                    <a:pt x="2323" y="1780"/>
                    <a:pt x="2323" y="1152"/>
                  </a:cubicBezTo>
                  <a:cubicBezTo>
                    <a:pt x="2323" y="503"/>
                    <a:pt x="1800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05"/>
            <p:cNvSpPr/>
            <p:nvPr/>
          </p:nvSpPr>
          <p:spPr>
            <a:xfrm>
              <a:off x="3478600" y="183930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0"/>
                    <a:pt x="1" y="523"/>
                    <a:pt x="1" y="1172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02"/>
                    <a:pt x="2323" y="1800"/>
                    <a:pt x="2323" y="1151"/>
                  </a:cubicBezTo>
                  <a:cubicBezTo>
                    <a:pt x="2323" y="502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05"/>
            <p:cNvSpPr/>
            <p:nvPr/>
          </p:nvSpPr>
          <p:spPr>
            <a:xfrm>
              <a:off x="3101450" y="138995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2" y="1"/>
                  </a:moveTo>
                  <a:cubicBezTo>
                    <a:pt x="524" y="22"/>
                    <a:pt x="1" y="545"/>
                    <a:pt x="1" y="1173"/>
                  </a:cubicBezTo>
                  <a:cubicBezTo>
                    <a:pt x="1" y="1821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05"/>
            <p:cNvSpPr/>
            <p:nvPr/>
          </p:nvSpPr>
          <p:spPr>
            <a:xfrm>
              <a:off x="3431000" y="1298400"/>
              <a:ext cx="57575" cy="57575"/>
            </a:xfrm>
            <a:custGeom>
              <a:avLst/>
              <a:gdLst/>
              <a:ahLst/>
              <a:cxnLst/>
              <a:rect l="l" t="t" r="r" b="b"/>
              <a:pathLst>
                <a:path w="2303" h="2303" extrusionOk="0">
                  <a:moveTo>
                    <a:pt x="1188" y="1"/>
                  </a:moveTo>
                  <a:cubicBezTo>
                    <a:pt x="1176" y="1"/>
                    <a:pt x="1164" y="1"/>
                    <a:pt x="1152" y="1"/>
                  </a:cubicBezTo>
                  <a:cubicBezTo>
                    <a:pt x="503" y="1"/>
                    <a:pt x="1" y="524"/>
                    <a:pt x="1" y="1152"/>
                  </a:cubicBezTo>
                  <a:cubicBezTo>
                    <a:pt x="1" y="1801"/>
                    <a:pt x="524" y="2303"/>
                    <a:pt x="1152" y="2303"/>
                  </a:cubicBezTo>
                  <a:cubicBezTo>
                    <a:pt x="1800" y="2303"/>
                    <a:pt x="2302" y="1780"/>
                    <a:pt x="2302" y="1152"/>
                  </a:cubicBezTo>
                  <a:cubicBezTo>
                    <a:pt x="2302" y="516"/>
                    <a:pt x="1799" y="1"/>
                    <a:pt x="118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05"/>
            <p:cNvSpPr/>
            <p:nvPr/>
          </p:nvSpPr>
          <p:spPr>
            <a:xfrm>
              <a:off x="3590025" y="129737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1" y="0"/>
                  </a:moveTo>
                  <a:cubicBezTo>
                    <a:pt x="524" y="0"/>
                    <a:pt x="1" y="523"/>
                    <a:pt x="1" y="1172"/>
                  </a:cubicBezTo>
                  <a:cubicBezTo>
                    <a:pt x="1" y="1800"/>
                    <a:pt x="524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02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05"/>
            <p:cNvSpPr/>
            <p:nvPr/>
          </p:nvSpPr>
          <p:spPr>
            <a:xfrm>
              <a:off x="3802400" y="129632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1" y="0"/>
                  </a:moveTo>
                  <a:cubicBezTo>
                    <a:pt x="524" y="0"/>
                    <a:pt x="1" y="524"/>
                    <a:pt x="1" y="1151"/>
                  </a:cubicBezTo>
                  <a:cubicBezTo>
                    <a:pt x="1" y="1787"/>
                    <a:pt x="504" y="2303"/>
                    <a:pt x="1135" y="2303"/>
                  </a:cubicBezTo>
                  <a:cubicBezTo>
                    <a:pt x="1147" y="2303"/>
                    <a:pt x="1160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05"/>
            <p:cNvSpPr/>
            <p:nvPr/>
          </p:nvSpPr>
          <p:spPr>
            <a:xfrm>
              <a:off x="4103700" y="151027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1" y="0"/>
                  </a:moveTo>
                  <a:cubicBezTo>
                    <a:pt x="503" y="0"/>
                    <a:pt x="1" y="523"/>
                    <a:pt x="1" y="1172"/>
                  </a:cubicBezTo>
                  <a:cubicBezTo>
                    <a:pt x="1" y="1800"/>
                    <a:pt x="524" y="2323"/>
                    <a:pt x="1151" y="2323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02" y="502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05"/>
            <p:cNvSpPr/>
            <p:nvPr/>
          </p:nvSpPr>
          <p:spPr>
            <a:xfrm>
              <a:off x="4273175" y="132875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2" y="1"/>
                  </a:moveTo>
                  <a:cubicBezTo>
                    <a:pt x="503" y="1"/>
                    <a:pt x="1" y="524"/>
                    <a:pt x="1" y="1172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02" y="524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05"/>
            <p:cNvSpPr/>
            <p:nvPr/>
          </p:nvSpPr>
          <p:spPr>
            <a:xfrm>
              <a:off x="4275800" y="185550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9" y="0"/>
                  </a:moveTo>
                  <a:cubicBezTo>
                    <a:pt x="1176" y="0"/>
                    <a:pt x="1164" y="0"/>
                    <a:pt x="1151" y="1"/>
                  </a:cubicBezTo>
                  <a:cubicBezTo>
                    <a:pt x="524" y="1"/>
                    <a:pt x="0" y="524"/>
                    <a:pt x="0" y="1152"/>
                  </a:cubicBezTo>
                  <a:cubicBezTo>
                    <a:pt x="0" y="1800"/>
                    <a:pt x="524" y="2302"/>
                    <a:pt x="1172" y="2302"/>
                  </a:cubicBezTo>
                  <a:cubicBezTo>
                    <a:pt x="1800" y="2302"/>
                    <a:pt x="2323" y="1779"/>
                    <a:pt x="2323" y="1152"/>
                  </a:cubicBezTo>
                  <a:cubicBezTo>
                    <a:pt x="2302" y="516"/>
                    <a:pt x="1819" y="0"/>
                    <a:pt x="118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05"/>
            <p:cNvSpPr/>
            <p:nvPr/>
          </p:nvSpPr>
          <p:spPr>
            <a:xfrm>
              <a:off x="4075975" y="1940250"/>
              <a:ext cx="57575" cy="58075"/>
            </a:xfrm>
            <a:custGeom>
              <a:avLst/>
              <a:gdLst/>
              <a:ahLst/>
              <a:cxnLst/>
              <a:rect l="l" t="t" r="r" b="b"/>
              <a:pathLst>
                <a:path w="2303" h="2323" extrusionOk="0">
                  <a:moveTo>
                    <a:pt x="1151" y="0"/>
                  </a:moveTo>
                  <a:cubicBezTo>
                    <a:pt x="503" y="0"/>
                    <a:pt x="1" y="524"/>
                    <a:pt x="1" y="1172"/>
                  </a:cubicBezTo>
                  <a:cubicBezTo>
                    <a:pt x="1" y="1800"/>
                    <a:pt x="524" y="2323"/>
                    <a:pt x="1151" y="2323"/>
                  </a:cubicBezTo>
                  <a:cubicBezTo>
                    <a:pt x="1800" y="2323"/>
                    <a:pt x="2302" y="1800"/>
                    <a:pt x="2302" y="1151"/>
                  </a:cubicBezTo>
                  <a:cubicBezTo>
                    <a:pt x="2302" y="524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05"/>
            <p:cNvSpPr/>
            <p:nvPr/>
          </p:nvSpPr>
          <p:spPr>
            <a:xfrm>
              <a:off x="4276850" y="20998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3" y="0"/>
                    <a:pt x="0" y="523"/>
                    <a:pt x="0" y="1172"/>
                  </a:cubicBezTo>
                  <a:cubicBezTo>
                    <a:pt x="21" y="1800"/>
                    <a:pt x="523" y="2323"/>
                    <a:pt x="1172" y="2323"/>
                  </a:cubicBezTo>
                  <a:cubicBezTo>
                    <a:pt x="1821" y="2302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05"/>
            <p:cNvSpPr/>
            <p:nvPr/>
          </p:nvSpPr>
          <p:spPr>
            <a:xfrm>
              <a:off x="4145550" y="2587825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1" y="1"/>
                  </a:moveTo>
                  <a:cubicBezTo>
                    <a:pt x="524" y="1"/>
                    <a:pt x="1" y="524"/>
                    <a:pt x="1" y="1173"/>
                  </a:cubicBezTo>
                  <a:cubicBezTo>
                    <a:pt x="1" y="1800"/>
                    <a:pt x="524" y="2323"/>
                    <a:pt x="1172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05"/>
            <p:cNvSpPr/>
            <p:nvPr/>
          </p:nvSpPr>
          <p:spPr>
            <a:xfrm>
              <a:off x="4279450" y="261347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0"/>
                    <a:pt x="1" y="523"/>
                    <a:pt x="1" y="1172"/>
                  </a:cubicBezTo>
                  <a:cubicBezTo>
                    <a:pt x="22" y="1800"/>
                    <a:pt x="545" y="2323"/>
                    <a:pt x="1173" y="2323"/>
                  </a:cubicBezTo>
                  <a:cubicBezTo>
                    <a:pt x="1821" y="2302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05"/>
            <p:cNvSpPr/>
            <p:nvPr/>
          </p:nvSpPr>
          <p:spPr>
            <a:xfrm>
              <a:off x="4081200" y="297545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0"/>
                  </a:moveTo>
                  <a:cubicBezTo>
                    <a:pt x="503" y="0"/>
                    <a:pt x="1" y="523"/>
                    <a:pt x="1" y="1151"/>
                  </a:cubicBezTo>
                  <a:cubicBezTo>
                    <a:pt x="1" y="1787"/>
                    <a:pt x="504" y="2302"/>
                    <a:pt x="1135" y="2302"/>
                  </a:cubicBezTo>
                  <a:cubicBezTo>
                    <a:pt x="1148" y="2302"/>
                    <a:pt x="1160" y="2302"/>
                    <a:pt x="1173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02" y="502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05"/>
            <p:cNvSpPr/>
            <p:nvPr/>
          </p:nvSpPr>
          <p:spPr>
            <a:xfrm>
              <a:off x="4176400" y="297492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0"/>
                    <a:pt x="1" y="523"/>
                    <a:pt x="1" y="1151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02"/>
                    <a:pt x="2324" y="1779"/>
                    <a:pt x="2324" y="1151"/>
                  </a:cubicBezTo>
                  <a:cubicBezTo>
                    <a:pt x="2324" y="50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05"/>
            <p:cNvSpPr/>
            <p:nvPr/>
          </p:nvSpPr>
          <p:spPr>
            <a:xfrm>
              <a:off x="4250700" y="28352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72" y="1"/>
                  </a:moveTo>
                  <a:cubicBezTo>
                    <a:pt x="523" y="1"/>
                    <a:pt x="0" y="524"/>
                    <a:pt x="0" y="1172"/>
                  </a:cubicBezTo>
                  <a:cubicBezTo>
                    <a:pt x="21" y="1800"/>
                    <a:pt x="544" y="2323"/>
                    <a:pt x="1172" y="2323"/>
                  </a:cubicBezTo>
                  <a:cubicBezTo>
                    <a:pt x="1821" y="2302"/>
                    <a:pt x="2323" y="1800"/>
                    <a:pt x="2323" y="1152"/>
                  </a:cubicBezTo>
                  <a:cubicBezTo>
                    <a:pt x="2323" y="503"/>
                    <a:pt x="1800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05"/>
            <p:cNvSpPr/>
            <p:nvPr/>
          </p:nvSpPr>
          <p:spPr>
            <a:xfrm>
              <a:off x="4297250" y="2748425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3" y="0"/>
                    <a:pt x="0" y="524"/>
                    <a:pt x="0" y="1172"/>
                  </a:cubicBezTo>
                  <a:cubicBezTo>
                    <a:pt x="21" y="1800"/>
                    <a:pt x="523" y="2323"/>
                    <a:pt x="1172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4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05"/>
            <p:cNvSpPr/>
            <p:nvPr/>
          </p:nvSpPr>
          <p:spPr>
            <a:xfrm>
              <a:off x="4426450" y="240475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1"/>
                  </a:moveTo>
                  <a:cubicBezTo>
                    <a:pt x="524" y="1"/>
                    <a:pt x="0" y="524"/>
                    <a:pt x="0" y="1151"/>
                  </a:cubicBezTo>
                  <a:cubicBezTo>
                    <a:pt x="21" y="1787"/>
                    <a:pt x="504" y="2303"/>
                    <a:pt x="1135" y="2303"/>
                  </a:cubicBezTo>
                  <a:cubicBezTo>
                    <a:pt x="1147" y="2303"/>
                    <a:pt x="1160" y="2303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05"/>
            <p:cNvSpPr/>
            <p:nvPr/>
          </p:nvSpPr>
          <p:spPr>
            <a:xfrm>
              <a:off x="4508050" y="2266125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1" y="1"/>
                  </a:moveTo>
                  <a:cubicBezTo>
                    <a:pt x="503" y="1"/>
                    <a:pt x="1" y="524"/>
                    <a:pt x="1" y="1173"/>
                  </a:cubicBezTo>
                  <a:cubicBezTo>
                    <a:pt x="1" y="1800"/>
                    <a:pt x="524" y="2323"/>
                    <a:pt x="1151" y="2323"/>
                  </a:cubicBezTo>
                  <a:cubicBezTo>
                    <a:pt x="1800" y="2302"/>
                    <a:pt x="2323" y="1800"/>
                    <a:pt x="2302" y="1152"/>
                  </a:cubicBezTo>
                  <a:cubicBezTo>
                    <a:pt x="2302" y="524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05"/>
            <p:cNvSpPr/>
            <p:nvPr/>
          </p:nvSpPr>
          <p:spPr>
            <a:xfrm>
              <a:off x="4543625" y="208565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208" y="1"/>
                  </a:moveTo>
                  <a:cubicBezTo>
                    <a:pt x="1196" y="1"/>
                    <a:pt x="1184" y="1"/>
                    <a:pt x="1172" y="1"/>
                  </a:cubicBezTo>
                  <a:cubicBezTo>
                    <a:pt x="523" y="1"/>
                    <a:pt x="0" y="524"/>
                    <a:pt x="21" y="1152"/>
                  </a:cubicBezTo>
                  <a:cubicBezTo>
                    <a:pt x="21" y="1801"/>
                    <a:pt x="544" y="2303"/>
                    <a:pt x="1172" y="2303"/>
                  </a:cubicBezTo>
                  <a:cubicBezTo>
                    <a:pt x="1821" y="2303"/>
                    <a:pt x="2323" y="1780"/>
                    <a:pt x="2323" y="1152"/>
                  </a:cubicBezTo>
                  <a:cubicBezTo>
                    <a:pt x="2323" y="516"/>
                    <a:pt x="1820" y="1"/>
                    <a:pt x="120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05"/>
            <p:cNvSpPr/>
            <p:nvPr/>
          </p:nvSpPr>
          <p:spPr>
            <a:xfrm>
              <a:off x="4661325" y="1748250"/>
              <a:ext cx="58075" cy="57600"/>
            </a:xfrm>
            <a:custGeom>
              <a:avLst/>
              <a:gdLst/>
              <a:ahLst/>
              <a:cxnLst/>
              <a:rect l="l" t="t" r="r" b="b"/>
              <a:pathLst>
                <a:path w="2323" h="2304" extrusionOk="0">
                  <a:moveTo>
                    <a:pt x="1187" y="1"/>
                  </a:moveTo>
                  <a:cubicBezTo>
                    <a:pt x="1175" y="1"/>
                    <a:pt x="1163" y="1"/>
                    <a:pt x="1151" y="1"/>
                  </a:cubicBezTo>
                  <a:cubicBezTo>
                    <a:pt x="502" y="1"/>
                    <a:pt x="0" y="525"/>
                    <a:pt x="0" y="1152"/>
                  </a:cubicBezTo>
                  <a:cubicBezTo>
                    <a:pt x="0" y="1801"/>
                    <a:pt x="523" y="2303"/>
                    <a:pt x="1151" y="2303"/>
                  </a:cubicBezTo>
                  <a:cubicBezTo>
                    <a:pt x="1800" y="2303"/>
                    <a:pt x="2323" y="1780"/>
                    <a:pt x="2302" y="1152"/>
                  </a:cubicBezTo>
                  <a:cubicBezTo>
                    <a:pt x="2302" y="516"/>
                    <a:pt x="179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05"/>
            <p:cNvSpPr/>
            <p:nvPr/>
          </p:nvSpPr>
          <p:spPr>
            <a:xfrm>
              <a:off x="4745000" y="150712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1"/>
                  </a:moveTo>
                  <a:cubicBezTo>
                    <a:pt x="524" y="1"/>
                    <a:pt x="1" y="524"/>
                    <a:pt x="1" y="1151"/>
                  </a:cubicBezTo>
                  <a:cubicBezTo>
                    <a:pt x="21" y="1788"/>
                    <a:pt x="505" y="2303"/>
                    <a:pt x="1135" y="2303"/>
                  </a:cubicBezTo>
                  <a:cubicBezTo>
                    <a:pt x="1148" y="2303"/>
                    <a:pt x="1160" y="2303"/>
                    <a:pt x="1173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05"/>
            <p:cNvSpPr/>
            <p:nvPr/>
          </p:nvSpPr>
          <p:spPr>
            <a:xfrm>
              <a:off x="4474575" y="141192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3" y="1"/>
                    <a:pt x="0" y="524"/>
                    <a:pt x="0" y="1172"/>
                  </a:cubicBezTo>
                  <a:cubicBezTo>
                    <a:pt x="0" y="1800"/>
                    <a:pt x="524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02" y="524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05"/>
            <p:cNvSpPr/>
            <p:nvPr/>
          </p:nvSpPr>
          <p:spPr>
            <a:xfrm>
              <a:off x="4486600" y="190102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0"/>
                  </a:moveTo>
                  <a:cubicBezTo>
                    <a:pt x="503" y="0"/>
                    <a:pt x="1" y="523"/>
                    <a:pt x="1" y="1151"/>
                  </a:cubicBezTo>
                  <a:cubicBezTo>
                    <a:pt x="1" y="1787"/>
                    <a:pt x="504" y="2302"/>
                    <a:pt x="1135" y="2302"/>
                  </a:cubicBezTo>
                  <a:cubicBezTo>
                    <a:pt x="1147" y="2302"/>
                    <a:pt x="1160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02" y="502"/>
                    <a:pt x="1779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05"/>
            <p:cNvSpPr/>
            <p:nvPr/>
          </p:nvSpPr>
          <p:spPr>
            <a:xfrm>
              <a:off x="4391925" y="204905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1" y="1"/>
                  </a:moveTo>
                  <a:cubicBezTo>
                    <a:pt x="524" y="1"/>
                    <a:pt x="1" y="524"/>
                    <a:pt x="1" y="1172"/>
                  </a:cubicBezTo>
                  <a:cubicBezTo>
                    <a:pt x="21" y="1800"/>
                    <a:pt x="524" y="2323"/>
                    <a:pt x="1172" y="2323"/>
                  </a:cubicBezTo>
                  <a:cubicBezTo>
                    <a:pt x="1821" y="2302"/>
                    <a:pt x="2323" y="1800"/>
                    <a:pt x="2323" y="1151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05"/>
            <p:cNvSpPr/>
            <p:nvPr/>
          </p:nvSpPr>
          <p:spPr>
            <a:xfrm>
              <a:off x="4603250" y="2019225"/>
              <a:ext cx="57575" cy="57575"/>
            </a:xfrm>
            <a:custGeom>
              <a:avLst/>
              <a:gdLst/>
              <a:ahLst/>
              <a:cxnLst/>
              <a:rect l="l" t="t" r="r" b="b"/>
              <a:pathLst>
                <a:path w="2303" h="2303" extrusionOk="0">
                  <a:moveTo>
                    <a:pt x="1151" y="1"/>
                  </a:moveTo>
                  <a:cubicBezTo>
                    <a:pt x="503" y="1"/>
                    <a:pt x="1" y="524"/>
                    <a:pt x="1" y="1152"/>
                  </a:cubicBezTo>
                  <a:cubicBezTo>
                    <a:pt x="1" y="1800"/>
                    <a:pt x="524" y="2303"/>
                    <a:pt x="1151" y="2303"/>
                  </a:cubicBezTo>
                  <a:cubicBezTo>
                    <a:pt x="1800" y="2303"/>
                    <a:pt x="2302" y="1779"/>
                    <a:pt x="2302" y="1152"/>
                  </a:cubicBezTo>
                  <a:cubicBezTo>
                    <a:pt x="2302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05"/>
            <p:cNvSpPr/>
            <p:nvPr/>
          </p:nvSpPr>
          <p:spPr>
            <a:xfrm>
              <a:off x="5177075" y="190050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0"/>
                    <a:pt x="1" y="523"/>
                    <a:pt x="1" y="1172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05"/>
            <p:cNvSpPr/>
            <p:nvPr/>
          </p:nvSpPr>
          <p:spPr>
            <a:xfrm>
              <a:off x="5112225" y="17001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3" y="1"/>
                    <a:pt x="0" y="524"/>
                    <a:pt x="0" y="1172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4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05"/>
            <p:cNvSpPr/>
            <p:nvPr/>
          </p:nvSpPr>
          <p:spPr>
            <a:xfrm>
              <a:off x="4786325" y="172212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0"/>
                    <a:pt x="1" y="523"/>
                    <a:pt x="1" y="1172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05"/>
            <p:cNvSpPr/>
            <p:nvPr/>
          </p:nvSpPr>
          <p:spPr>
            <a:xfrm>
              <a:off x="4916050" y="1588725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2" y="1"/>
                  </a:moveTo>
                  <a:cubicBezTo>
                    <a:pt x="503" y="1"/>
                    <a:pt x="1" y="524"/>
                    <a:pt x="1" y="1172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23"/>
                    <a:pt x="2324" y="1800"/>
                    <a:pt x="2324" y="1152"/>
                  </a:cubicBezTo>
                  <a:cubicBezTo>
                    <a:pt x="2303" y="524"/>
                    <a:pt x="1800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05"/>
            <p:cNvSpPr/>
            <p:nvPr/>
          </p:nvSpPr>
          <p:spPr>
            <a:xfrm>
              <a:off x="5062000" y="207467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1" y="1"/>
                  </a:moveTo>
                  <a:cubicBezTo>
                    <a:pt x="524" y="1"/>
                    <a:pt x="1" y="524"/>
                    <a:pt x="1" y="1152"/>
                  </a:cubicBezTo>
                  <a:cubicBezTo>
                    <a:pt x="1" y="1800"/>
                    <a:pt x="524" y="2302"/>
                    <a:pt x="1172" y="2302"/>
                  </a:cubicBezTo>
                  <a:cubicBezTo>
                    <a:pt x="1800" y="2302"/>
                    <a:pt x="2323" y="1779"/>
                    <a:pt x="2323" y="1152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05"/>
            <p:cNvSpPr/>
            <p:nvPr/>
          </p:nvSpPr>
          <p:spPr>
            <a:xfrm>
              <a:off x="5298975" y="215315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2" y="0"/>
                    <a:pt x="0" y="523"/>
                    <a:pt x="0" y="1172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02"/>
                    <a:pt x="2323" y="1779"/>
                    <a:pt x="2302" y="1151"/>
                  </a:cubicBezTo>
                  <a:cubicBezTo>
                    <a:pt x="2302" y="503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05"/>
            <p:cNvSpPr/>
            <p:nvPr/>
          </p:nvSpPr>
          <p:spPr>
            <a:xfrm>
              <a:off x="5210550" y="2292300"/>
              <a:ext cx="58100" cy="57550"/>
            </a:xfrm>
            <a:custGeom>
              <a:avLst/>
              <a:gdLst/>
              <a:ahLst/>
              <a:cxnLst/>
              <a:rect l="l" t="t" r="r" b="b"/>
              <a:pathLst>
                <a:path w="2324" h="2302" extrusionOk="0">
                  <a:moveTo>
                    <a:pt x="1152" y="0"/>
                  </a:moveTo>
                  <a:cubicBezTo>
                    <a:pt x="503" y="0"/>
                    <a:pt x="1" y="523"/>
                    <a:pt x="1" y="1151"/>
                  </a:cubicBezTo>
                  <a:cubicBezTo>
                    <a:pt x="1" y="1799"/>
                    <a:pt x="524" y="2302"/>
                    <a:pt x="1173" y="2302"/>
                  </a:cubicBezTo>
                  <a:cubicBezTo>
                    <a:pt x="1800" y="2302"/>
                    <a:pt x="2324" y="1779"/>
                    <a:pt x="2324" y="1151"/>
                  </a:cubicBezTo>
                  <a:cubicBezTo>
                    <a:pt x="2303" y="502"/>
                    <a:pt x="1779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05"/>
            <p:cNvSpPr/>
            <p:nvPr/>
          </p:nvSpPr>
          <p:spPr>
            <a:xfrm>
              <a:off x="4792625" y="292260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3"/>
                  </a:cubicBezTo>
                  <a:cubicBezTo>
                    <a:pt x="21" y="1800"/>
                    <a:pt x="523" y="2324"/>
                    <a:pt x="1172" y="2324"/>
                  </a:cubicBezTo>
                  <a:cubicBezTo>
                    <a:pt x="1799" y="2303"/>
                    <a:pt x="2323" y="1800"/>
                    <a:pt x="2323" y="1152"/>
                  </a:cubicBezTo>
                  <a:cubicBezTo>
                    <a:pt x="2323" y="524"/>
                    <a:pt x="179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05"/>
            <p:cNvSpPr/>
            <p:nvPr/>
          </p:nvSpPr>
          <p:spPr>
            <a:xfrm>
              <a:off x="4724100" y="3001050"/>
              <a:ext cx="58075" cy="57600"/>
            </a:xfrm>
            <a:custGeom>
              <a:avLst/>
              <a:gdLst/>
              <a:ahLst/>
              <a:cxnLst/>
              <a:rect l="l" t="t" r="r" b="b"/>
              <a:pathLst>
                <a:path w="2323" h="2304" extrusionOk="0">
                  <a:moveTo>
                    <a:pt x="1188" y="1"/>
                  </a:moveTo>
                  <a:cubicBezTo>
                    <a:pt x="1176" y="1"/>
                    <a:pt x="1163" y="1"/>
                    <a:pt x="1151" y="2"/>
                  </a:cubicBezTo>
                  <a:cubicBezTo>
                    <a:pt x="523" y="2"/>
                    <a:pt x="0" y="525"/>
                    <a:pt x="0" y="1152"/>
                  </a:cubicBezTo>
                  <a:cubicBezTo>
                    <a:pt x="0" y="1801"/>
                    <a:pt x="523" y="2303"/>
                    <a:pt x="1172" y="2303"/>
                  </a:cubicBezTo>
                  <a:cubicBezTo>
                    <a:pt x="1799" y="2303"/>
                    <a:pt x="2323" y="1780"/>
                    <a:pt x="2323" y="1152"/>
                  </a:cubicBezTo>
                  <a:cubicBezTo>
                    <a:pt x="2323" y="516"/>
                    <a:pt x="1820" y="1"/>
                    <a:pt x="118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05"/>
            <p:cNvSpPr/>
            <p:nvPr/>
          </p:nvSpPr>
          <p:spPr>
            <a:xfrm>
              <a:off x="4491825" y="289175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1"/>
                  </a:moveTo>
                  <a:cubicBezTo>
                    <a:pt x="524" y="1"/>
                    <a:pt x="1" y="524"/>
                    <a:pt x="1" y="1151"/>
                  </a:cubicBezTo>
                  <a:cubicBezTo>
                    <a:pt x="1" y="1787"/>
                    <a:pt x="504" y="2303"/>
                    <a:pt x="1135" y="2303"/>
                  </a:cubicBezTo>
                  <a:cubicBezTo>
                    <a:pt x="1148" y="2303"/>
                    <a:pt x="1160" y="2303"/>
                    <a:pt x="1173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03" y="503"/>
                    <a:pt x="1800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05"/>
            <p:cNvSpPr/>
            <p:nvPr/>
          </p:nvSpPr>
          <p:spPr>
            <a:xfrm>
              <a:off x="4563500" y="26731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3" y="0"/>
                    <a:pt x="0" y="524"/>
                    <a:pt x="0" y="1172"/>
                  </a:cubicBezTo>
                  <a:cubicBezTo>
                    <a:pt x="0" y="1800"/>
                    <a:pt x="524" y="2323"/>
                    <a:pt x="1151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4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05"/>
            <p:cNvSpPr/>
            <p:nvPr/>
          </p:nvSpPr>
          <p:spPr>
            <a:xfrm>
              <a:off x="4623650" y="2527675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1" y="1"/>
                  </a:moveTo>
                  <a:cubicBezTo>
                    <a:pt x="524" y="22"/>
                    <a:pt x="1" y="524"/>
                    <a:pt x="1" y="1172"/>
                  </a:cubicBezTo>
                  <a:cubicBezTo>
                    <a:pt x="22" y="1800"/>
                    <a:pt x="545" y="2323"/>
                    <a:pt x="1172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05"/>
            <p:cNvSpPr/>
            <p:nvPr/>
          </p:nvSpPr>
          <p:spPr>
            <a:xfrm>
              <a:off x="5063575" y="238277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1"/>
                  </a:moveTo>
                  <a:cubicBezTo>
                    <a:pt x="524" y="1"/>
                    <a:pt x="0" y="524"/>
                    <a:pt x="0" y="1152"/>
                  </a:cubicBezTo>
                  <a:cubicBezTo>
                    <a:pt x="0" y="1800"/>
                    <a:pt x="524" y="2302"/>
                    <a:pt x="1172" y="2302"/>
                  </a:cubicBezTo>
                  <a:cubicBezTo>
                    <a:pt x="1800" y="2302"/>
                    <a:pt x="2323" y="1779"/>
                    <a:pt x="2323" y="1152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05"/>
            <p:cNvSpPr/>
            <p:nvPr/>
          </p:nvSpPr>
          <p:spPr>
            <a:xfrm>
              <a:off x="4972550" y="283160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0"/>
                  </a:moveTo>
                  <a:cubicBezTo>
                    <a:pt x="524" y="0"/>
                    <a:pt x="1" y="523"/>
                    <a:pt x="1" y="1151"/>
                  </a:cubicBezTo>
                  <a:cubicBezTo>
                    <a:pt x="1" y="1787"/>
                    <a:pt x="504" y="2302"/>
                    <a:pt x="1135" y="2302"/>
                  </a:cubicBezTo>
                  <a:cubicBezTo>
                    <a:pt x="1147" y="2302"/>
                    <a:pt x="1160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2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05"/>
            <p:cNvSpPr/>
            <p:nvPr/>
          </p:nvSpPr>
          <p:spPr>
            <a:xfrm>
              <a:off x="5275425" y="274005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1" y="1"/>
                  </a:moveTo>
                  <a:cubicBezTo>
                    <a:pt x="503" y="1"/>
                    <a:pt x="1" y="524"/>
                    <a:pt x="1" y="1151"/>
                  </a:cubicBezTo>
                  <a:cubicBezTo>
                    <a:pt x="1" y="1788"/>
                    <a:pt x="504" y="2303"/>
                    <a:pt x="1115" y="2303"/>
                  </a:cubicBezTo>
                  <a:cubicBezTo>
                    <a:pt x="1127" y="2303"/>
                    <a:pt x="1139" y="2303"/>
                    <a:pt x="1151" y="2302"/>
                  </a:cubicBezTo>
                  <a:cubicBezTo>
                    <a:pt x="1800" y="2302"/>
                    <a:pt x="2323" y="1779"/>
                    <a:pt x="2302" y="1151"/>
                  </a:cubicBezTo>
                  <a:cubicBezTo>
                    <a:pt x="2302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05"/>
            <p:cNvSpPr/>
            <p:nvPr/>
          </p:nvSpPr>
          <p:spPr>
            <a:xfrm>
              <a:off x="5445950" y="2515100"/>
              <a:ext cx="58100" cy="57600"/>
            </a:xfrm>
            <a:custGeom>
              <a:avLst/>
              <a:gdLst/>
              <a:ahLst/>
              <a:cxnLst/>
              <a:rect l="l" t="t" r="r" b="b"/>
              <a:pathLst>
                <a:path w="2324" h="2304" extrusionOk="0">
                  <a:moveTo>
                    <a:pt x="1189" y="1"/>
                  </a:moveTo>
                  <a:cubicBezTo>
                    <a:pt x="1177" y="1"/>
                    <a:pt x="1164" y="1"/>
                    <a:pt x="1151" y="1"/>
                  </a:cubicBezTo>
                  <a:cubicBezTo>
                    <a:pt x="524" y="1"/>
                    <a:pt x="1" y="525"/>
                    <a:pt x="1" y="1152"/>
                  </a:cubicBezTo>
                  <a:cubicBezTo>
                    <a:pt x="1" y="1801"/>
                    <a:pt x="524" y="2303"/>
                    <a:pt x="1172" y="2303"/>
                  </a:cubicBezTo>
                  <a:cubicBezTo>
                    <a:pt x="1800" y="2303"/>
                    <a:pt x="2323" y="1780"/>
                    <a:pt x="2323" y="1131"/>
                  </a:cubicBezTo>
                  <a:cubicBezTo>
                    <a:pt x="2303" y="516"/>
                    <a:pt x="1819" y="1"/>
                    <a:pt x="118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05"/>
            <p:cNvSpPr/>
            <p:nvPr/>
          </p:nvSpPr>
          <p:spPr>
            <a:xfrm>
              <a:off x="5510825" y="2199700"/>
              <a:ext cx="57550" cy="58100"/>
            </a:xfrm>
            <a:custGeom>
              <a:avLst/>
              <a:gdLst/>
              <a:ahLst/>
              <a:cxnLst/>
              <a:rect l="l" t="t" r="r" b="b"/>
              <a:pathLst>
                <a:path w="2302" h="2324" extrusionOk="0">
                  <a:moveTo>
                    <a:pt x="1151" y="1"/>
                  </a:moveTo>
                  <a:cubicBezTo>
                    <a:pt x="502" y="1"/>
                    <a:pt x="0" y="524"/>
                    <a:pt x="0" y="1172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02"/>
                    <a:pt x="2302" y="1779"/>
                    <a:pt x="2302" y="1151"/>
                  </a:cubicBezTo>
                  <a:cubicBezTo>
                    <a:pt x="2302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05"/>
            <p:cNvSpPr/>
            <p:nvPr/>
          </p:nvSpPr>
          <p:spPr>
            <a:xfrm>
              <a:off x="5515525" y="3110900"/>
              <a:ext cx="58075" cy="57600"/>
            </a:xfrm>
            <a:custGeom>
              <a:avLst/>
              <a:gdLst/>
              <a:ahLst/>
              <a:cxnLst/>
              <a:rect l="l" t="t" r="r" b="b"/>
              <a:pathLst>
                <a:path w="2323" h="2304" extrusionOk="0">
                  <a:moveTo>
                    <a:pt x="1188" y="1"/>
                  </a:moveTo>
                  <a:cubicBezTo>
                    <a:pt x="1176" y="1"/>
                    <a:pt x="1163" y="1"/>
                    <a:pt x="1151" y="1"/>
                  </a:cubicBezTo>
                  <a:cubicBezTo>
                    <a:pt x="503" y="1"/>
                    <a:pt x="0" y="525"/>
                    <a:pt x="0" y="1152"/>
                  </a:cubicBezTo>
                  <a:cubicBezTo>
                    <a:pt x="0" y="1801"/>
                    <a:pt x="524" y="2303"/>
                    <a:pt x="1172" y="2303"/>
                  </a:cubicBezTo>
                  <a:cubicBezTo>
                    <a:pt x="1800" y="2303"/>
                    <a:pt x="2323" y="1780"/>
                    <a:pt x="2323" y="1152"/>
                  </a:cubicBezTo>
                  <a:cubicBezTo>
                    <a:pt x="2302" y="516"/>
                    <a:pt x="1799" y="1"/>
                    <a:pt x="118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05"/>
            <p:cNvSpPr/>
            <p:nvPr/>
          </p:nvSpPr>
          <p:spPr>
            <a:xfrm>
              <a:off x="5097050" y="320665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1" y="1"/>
                  </a:moveTo>
                  <a:cubicBezTo>
                    <a:pt x="503" y="21"/>
                    <a:pt x="1" y="524"/>
                    <a:pt x="1" y="1172"/>
                  </a:cubicBezTo>
                  <a:cubicBezTo>
                    <a:pt x="1" y="1821"/>
                    <a:pt x="524" y="2323"/>
                    <a:pt x="1151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02" y="524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05"/>
            <p:cNvSpPr/>
            <p:nvPr/>
          </p:nvSpPr>
          <p:spPr>
            <a:xfrm>
              <a:off x="5114325" y="30649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2" y="21"/>
                    <a:pt x="0" y="523"/>
                    <a:pt x="0" y="1172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799" y="2323"/>
                    <a:pt x="2323" y="1800"/>
                    <a:pt x="2302" y="1151"/>
                  </a:cubicBezTo>
                  <a:cubicBezTo>
                    <a:pt x="2302" y="523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05"/>
            <p:cNvSpPr/>
            <p:nvPr/>
          </p:nvSpPr>
          <p:spPr>
            <a:xfrm>
              <a:off x="4696375" y="324640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2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05"/>
            <p:cNvSpPr/>
            <p:nvPr/>
          </p:nvSpPr>
          <p:spPr>
            <a:xfrm>
              <a:off x="4442675" y="3128700"/>
              <a:ext cx="58075" cy="57600"/>
            </a:xfrm>
            <a:custGeom>
              <a:avLst/>
              <a:gdLst/>
              <a:ahLst/>
              <a:cxnLst/>
              <a:rect l="l" t="t" r="r" b="b"/>
              <a:pathLst>
                <a:path w="2323" h="2304" extrusionOk="0">
                  <a:moveTo>
                    <a:pt x="1172" y="1"/>
                  </a:moveTo>
                  <a:cubicBezTo>
                    <a:pt x="523" y="1"/>
                    <a:pt x="0" y="524"/>
                    <a:pt x="21" y="1152"/>
                  </a:cubicBezTo>
                  <a:cubicBezTo>
                    <a:pt x="21" y="1788"/>
                    <a:pt x="524" y="2303"/>
                    <a:pt x="1135" y="2303"/>
                  </a:cubicBezTo>
                  <a:cubicBezTo>
                    <a:pt x="1148" y="2303"/>
                    <a:pt x="1160" y="2303"/>
                    <a:pt x="1172" y="2302"/>
                  </a:cubicBezTo>
                  <a:cubicBezTo>
                    <a:pt x="1820" y="2302"/>
                    <a:pt x="2323" y="1779"/>
                    <a:pt x="2323" y="1152"/>
                  </a:cubicBezTo>
                  <a:cubicBezTo>
                    <a:pt x="2323" y="503"/>
                    <a:pt x="1800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05"/>
            <p:cNvSpPr/>
            <p:nvPr/>
          </p:nvSpPr>
          <p:spPr>
            <a:xfrm>
              <a:off x="4554600" y="344257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0"/>
                    <a:pt x="1" y="523"/>
                    <a:pt x="1" y="1172"/>
                  </a:cubicBezTo>
                  <a:cubicBezTo>
                    <a:pt x="22" y="1800"/>
                    <a:pt x="545" y="2323"/>
                    <a:pt x="1172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05"/>
            <p:cNvSpPr/>
            <p:nvPr/>
          </p:nvSpPr>
          <p:spPr>
            <a:xfrm>
              <a:off x="4399775" y="35487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72" y="1"/>
                  </a:moveTo>
                  <a:cubicBezTo>
                    <a:pt x="523" y="1"/>
                    <a:pt x="0" y="524"/>
                    <a:pt x="21" y="1172"/>
                  </a:cubicBezTo>
                  <a:cubicBezTo>
                    <a:pt x="21" y="1800"/>
                    <a:pt x="544" y="2323"/>
                    <a:pt x="1172" y="2323"/>
                  </a:cubicBezTo>
                  <a:cubicBezTo>
                    <a:pt x="1821" y="2302"/>
                    <a:pt x="2323" y="1800"/>
                    <a:pt x="2323" y="1151"/>
                  </a:cubicBezTo>
                  <a:cubicBezTo>
                    <a:pt x="2323" y="503"/>
                    <a:pt x="1800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05"/>
            <p:cNvSpPr/>
            <p:nvPr/>
          </p:nvSpPr>
          <p:spPr>
            <a:xfrm>
              <a:off x="4177450" y="312505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03" y="0"/>
                    <a:pt x="1" y="524"/>
                    <a:pt x="1" y="1172"/>
                  </a:cubicBezTo>
                  <a:cubicBezTo>
                    <a:pt x="1" y="1800"/>
                    <a:pt x="524" y="2323"/>
                    <a:pt x="1152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4"/>
                    <a:pt x="1779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05"/>
            <p:cNvSpPr/>
            <p:nvPr/>
          </p:nvSpPr>
          <p:spPr>
            <a:xfrm>
              <a:off x="4581800" y="305180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88" y="1"/>
                  </a:moveTo>
                  <a:cubicBezTo>
                    <a:pt x="1176" y="1"/>
                    <a:pt x="1164" y="1"/>
                    <a:pt x="1152" y="1"/>
                  </a:cubicBezTo>
                  <a:cubicBezTo>
                    <a:pt x="503" y="1"/>
                    <a:pt x="1" y="524"/>
                    <a:pt x="1" y="1152"/>
                  </a:cubicBezTo>
                  <a:cubicBezTo>
                    <a:pt x="1" y="1801"/>
                    <a:pt x="524" y="2303"/>
                    <a:pt x="1152" y="2303"/>
                  </a:cubicBezTo>
                  <a:cubicBezTo>
                    <a:pt x="1800" y="2303"/>
                    <a:pt x="2323" y="1780"/>
                    <a:pt x="2302" y="1152"/>
                  </a:cubicBezTo>
                  <a:cubicBezTo>
                    <a:pt x="2302" y="516"/>
                    <a:pt x="1799" y="1"/>
                    <a:pt x="118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05"/>
            <p:cNvSpPr/>
            <p:nvPr/>
          </p:nvSpPr>
          <p:spPr>
            <a:xfrm>
              <a:off x="5155650" y="332957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1"/>
                  </a:moveTo>
                  <a:cubicBezTo>
                    <a:pt x="523" y="1"/>
                    <a:pt x="0" y="524"/>
                    <a:pt x="0" y="1151"/>
                  </a:cubicBezTo>
                  <a:cubicBezTo>
                    <a:pt x="0" y="1787"/>
                    <a:pt x="503" y="2303"/>
                    <a:pt x="1134" y="2303"/>
                  </a:cubicBezTo>
                  <a:cubicBezTo>
                    <a:pt x="1147" y="2303"/>
                    <a:pt x="1159" y="2303"/>
                    <a:pt x="1172" y="2302"/>
                  </a:cubicBezTo>
                  <a:cubicBezTo>
                    <a:pt x="1799" y="2302"/>
                    <a:pt x="2323" y="1779"/>
                    <a:pt x="2323" y="1151"/>
                  </a:cubicBezTo>
                  <a:cubicBezTo>
                    <a:pt x="2323" y="503"/>
                    <a:pt x="179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05"/>
            <p:cNvSpPr/>
            <p:nvPr/>
          </p:nvSpPr>
          <p:spPr>
            <a:xfrm>
              <a:off x="5071950" y="343995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2" y="0"/>
                    <a:pt x="0" y="524"/>
                    <a:pt x="0" y="1172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02" y="524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05"/>
            <p:cNvSpPr/>
            <p:nvPr/>
          </p:nvSpPr>
          <p:spPr>
            <a:xfrm>
              <a:off x="4796275" y="366225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209" y="0"/>
                  </a:moveTo>
                  <a:cubicBezTo>
                    <a:pt x="1196" y="0"/>
                    <a:pt x="1184" y="1"/>
                    <a:pt x="1172" y="1"/>
                  </a:cubicBezTo>
                  <a:cubicBezTo>
                    <a:pt x="524" y="1"/>
                    <a:pt x="0" y="524"/>
                    <a:pt x="21" y="1152"/>
                  </a:cubicBezTo>
                  <a:cubicBezTo>
                    <a:pt x="21" y="1800"/>
                    <a:pt x="544" y="2303"/>
                    <a:pt x="1172" y="2303"/>
                  </a:cubicBezTo>
                  <a:cubicBezTo>
                    <a:pt x="1821" y="2303"/>
                    <a:pt x="2323" y="1779"/>
                    <a:pt x="2323" y="1152"/>
                  </a:cubicBezTo>
                  <a:cubicBezTo>
                    <a:pt x="2323" y="516"/>
                    <a:pt x="1820" y="0"/>
                    <a:pt x="120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05"/>
            <p:cNvSpPr/>
            <p:nvPr/>
          </p:nvSpPr>
          <p:spPr>
            <a:xfrm>
              <a:off x="5331925" y="3515250"/>
              <a:ext cx="58075" cy="57600"/>
            </a:xfrm>
            <a:custGeom>
              <a:avLst/>
              <a:gdLst/>
              <a:ahLst/>
              <a:cxnLst/>
              <a:rect l="l" t="t" r="r" b="b"/>
              <a:pathLst>
                <a:path w="2323" h="2304" extrusionOk="0">
                  <a:moveTo>
                    <a:pt x="1189" y="1"/>
                  </a:moveTo>
                  <a:cubicBezTo>
                    <a:pt x="1176" y="1"/>
                    <a:pt x="1164" y="1"/>
                    <a:pt x="1151" y="1"/>
                  </a:cubicBezTo>
                  <a:cubicBezTo>
                    <a:pt x="523" y="1"/>
                    <a:pt x="0" y="525"/>
                    <a:pt x="0" y="1152"/>
                  </a:cubicBezTo>
                  <a:cubicBezTo>
                    <a:pt x="21" y="1801"/>
                    <a:pt x="523" y="2303"/>
                    <a:pt x="1172" y="2303"/>
                  </a:cubicBezTo>
                  <a:cubicBezTo>
                    <a:pt x="1821" y="2303"/>
                    <a:pt x="2323" y="1780"/>
                    <a:pt x="2323" y="1152"/>
                  </a:cubicBezTo>
                  <a:cubicBezTo>
                    <a:pt x="2323" y="516"/>
                    <a:pt x="1820" y="1"/>
                    <a:pt x="118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05"/>
            <p:cNvSpPr/>
            <p:nvPr/>
          </p:nvSpPr>
          <p:spPr>
            <a:xfrm>
              <a:off x="5441775" y="338815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9" y="0"/>
                  </a:moveTo>
                  <a:cubicBezTo>
                    <a:pt x="1176" y="0"/>
                    <a:pt x="1164" y="1"/>
                    <a:pt x="1151" y="1"/>
                  </a:cubicBezTo>
                  <a:cubicBezTo>
                    <a:pt x="523" y="1"/>
                    <a:pt x="0" y="524"/>
                    <a:pt x="0" y="1152"/>
                  </a:cubicBezTo>
                  <a:cubicBezTo>
                    <a:pt x="0" y="1800"/>
                    <a:pt x="523" y="2303"/>
                    <a:pt x="1172" y="2303"/>
                  </a:cubicBezTo>
                  <a:cubicBezTo>
                    <a:pt x="1800" y="2303"/>
                    <a:pt x="2323" y="1780"/>
                    <a:pt x="2323" y="1152"/>
                  </a:cubicBezTo>
                  <a:cubicBezTo>
                    <a:pt x="2302" y="516"/>
                    <a:pt x="1819" y="0"/>
                    <a:pt x="118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05"/>
            <p:cNvSpPr/>
            <p:nvPr/>
          </p:nvSpPr>
          <p:spPr>
            <a:xfrm>
              <a:off x="5411425" y="309210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1" y="0"/>
                  </a:moveTo>
                  <a:cubicBezTo>
                    <a:pt x="503" y="21"/>
                    <a:pt x="1" y="544"/>
                    <a:pt x="1" y="1172"/>
                  </a:cubicBezTo>
                  <a:cubicBezTo>
                    <a:pt x="1" y="1821"/>
                    <a:pt x="524" y="2323"/>
                    <a:pt x="1151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3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05"/>
            <p:cNvSpPr/>
            <p:nvPr/>
          </p:nvSpPr>
          <p:spPr>
            <a:xfrm>
              <a:off x="5595025" y="296080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03" y="21"/>
                    <a:pt x="1" y="544"/>
                    <a:pt x="1" y="1172"/>
                  </a:cubicBezTo>
                  <a:cubicBezTo>
                    <a:pt x="1" y="1821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02" y="524"/>
                    <a:pt x="1779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05"/>
            <p:cNvSpPr/>
            <p:nvPr/>
          </p:nvSpPr>
          <p:spPr>
            <a:xfrm>
              <a:off x="5239850" y="3076925"/>
              <a:ext cx="57575" cy="58075"/>
            </a:xfrm>
            <a:custGeom>
              <a:avLst/>
              <a:gdLst/>
              <a:ahLst/>
              <a:cxnLst/>
              <a:rect l="l" t="t" r="r" b="b"/>
              <a:pathLst>
                <a:path w="2303" h="2323" extrusionOk="0">
                  <a:moveTo>
                    <a:pt x="1152" y="0"/>
                  </a:moveTo>
                  <a:cubicBezTo>
                    <a:pt x="503" y="0"/>
                    <a:pt x="1" y="524"/>
                    <a:pt x="1" y="1172"/>
                  </a:cubicBezTo>
                  <a:cubicBezTo>
                    <a:pt x="1" y="1800"/>
                    <a:pt x="524" y="2323"/>
                    <a:pt x="1152" y="2323"/>
                  </a:cubicBezTo>
                  <a:cubicBezTo>
                    <a:pt x="1800" y="2323"/>
                    <a:pt x="2302" y="1800"/>
                    <a:pt x="2302" y="1151"/>
                  </a:cubicBezTo>
                  <a:cubicBezTo>
                    <a:pt x="2302" y="524"/>
                    <a:pt x="1779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05"/>
            <p:cNvSpPr/>
            <p:nvPr/>
          </p:nvSpPr>
          <p:spPr>
            <a:xfrm>
              <a:off x="5184925" y="2903775"/>
              <a:ext cx="57575" cy="58100"/>
            </a:xfrm>
            <a:custGeom>
              <a:avLst/>
              <a:gdLst/>
              <a:ahLst/>
              <a:cxnLst/>
              <a:rect l="l" t="t" r="r" b="b"/>
              <a:pathLst>
                <a:path w="2303" h="2324" extrusionOk="0">
                  <a:moveTo>
                    <a:pt x="1152" y="1"/>
                  </a:moveTo>
                  <a:cubicBezTo>
                    <a:pt x="503" y="1"/>
                    <a:pt x="1" y="524"/>
                    <a:pt x="1" y="1172"/>
                  </a:cubicBezTo>
                  <a:cubicBezTo>
                    <a:pt x="1" y="1800"/>
                    <a:pt x="524" y="2323"/>
                    <a:pt x="1152" y="2323"/>
                  </a:cubicBezTo>
                  <a:cubicBezTo>
                    <a:pt x="1800" y="2302"/>
                    <a:pt x="2302" y="1779"/>
                    <a:pt x="2302" y="1152"/>
                  </a:cubicBezTo>
                  <a:cubicBezTo>
                    <a:pt x="2302" y="503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05"/>
            <p:cNvSpPr/>
            <p:nvPr/>
          </p:nvSpPr>
          <p:spPr>
            <a:xfrm>
              <a:off x="4944300" y="317735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2" y="1"/>
                  </a:moveTo>
                  <a:cubicBezTo>
                    <a:pt x="524" y="22"/>
                    <a:pt x="1" y="524"/>
                    <a:pt x="1" y="1173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05"/>
            <p:cNvSpPr/>
            <p:nvPr/>
          </p:nvSpPr>
          <p:spPr>
            <a:xfrm>
              <a:off x="4417550" y="3774200"/>
              <a:ext cx="57575" cy="58100"/>
            </a:xfrm>
            <a:custGeom>
              <a:avLst/>
              <a:gdLst/>
              <a:ahLst/>
              <a:cxnLst/>
              <a:rect l="l" t="t" r="r" b="b"/>
              <a:pathLst>
                <a:path w="2303" h="2324" extrusionOk="0">
                  <a:moveTo>
                    <a:pt x="1152" y="1"/>
                  </a:moveTo>
                  <a:cubicBezTo>
                    <a:pt x="503" y="1"/>
                    <a:pt x="1" y="524"/>
                    <a:pt x="1" y="1172"/>
                  </a:cubicBezTo>
                  <a:cubicBezTo>
                    <a:pt x="1" y="1800"/>
                    <a:pt x="524" y="2323"/>
                    <a:pt x="1152" y="2323"/>
                  </a:cubicBezTo>
                  <a:cubicBezTo>
                    <a:pt x="1800" y="2302"/>
                    <a:pt x="2302" y="1800"/>
                    <a:pt x="2302" y="1151"/>
                  </a:cubicBezTo>
                  <a:cubicBezTo>
                    <a:pt x="2302" y="524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05"/>
            <p:cNvSpPr/>
            <p:nvPr/>
          </p:nvSpPr>
          <p:spPr>
            <a:xfrm>
              <a:off x="4581275" y="366330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1"/>
                  </a:moveTo>
                  <a:cubicBezTo>
                    <a:pt x="503" y="1"/>
                    <a:pt x="1" y="524"/>
                    <a:pt x="1" y="1152"/>
                  </a:cubicBezTo>
                  <a:cubicBezTo>
                    <a:pt x="1" y="1800"/>
                    <a:pt x="524" y="2302"/>
                    <a:pt x="1152" y="2302"/>
                  </a:cubicBezTo>
                  <a:cubicBezTo>
                    <a:pt x="1800" y="2302"/>
                    <a:pt x="2323" y="1779"/>
                    <a:pt x="2302" y="1152"/>
                  </a:cubicBezTo>
                  <a:cubicBezTo>
                    <a:pt x="2302" y="503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05"/>
            <p:cNvSpPr/>
            <p:nvPr/>
          </p:nvSpPr>
          <p:spPr>
            <a:xfrm>
              <a:off x="4736125" y="3527300"/>
              <a:ext cx="57550" cy="57575"/>
            </a:xfrm>
            <a:custGeom>
              <a:avLst/>
              <a:gdLst/>
              <a:ahLst/>
              <a:cxnLst/>
              <a:rect l="l" t="t" r="r" b="b"/>
              <a:pathLst>
                <a:path w="2302" h="2303" extrusionOk="0">
                  <a:moveTo>
                    <a:pt x="1187" y="0"/>
                  </a:moveTo>
                  <a:cubicBezTo>
                    <a:pt x="1175" y="0"/>
                    <a:pt x="1163" y="0"/>
                    <a:pt x="1151" y="1"/>
                  </a:cubicBezTo>
                  <a:cubicBezTo>
                    <a:pt x="502" y="1"/>
                    <a:pt x="0" y="524"/>
                    <a:pt x="0" y="1151"/>
                  </a:cubicBezTo>
                  <a:cubicBezTo>
                    <a:pt x="0" y="1800"/>
                    <a:pt x="523" y="2302"/>
                    <a:pt x="1151" y="2302"/>
                  </a:cubicBezTo>
                  <a:cubicBezTo>
                    <a:pt x="1800" y="2302"/>
                    <a:pt x="2302" y="1779"/>
                    <a:pt x="2302" y="1151"/>
                  </a:cubicBezTo>
                  <a:cubicBezTo>
                    <a:pt x="2302" y="515"/>
                    <a:pt x="1799" y="0"/>
                    <a:pt x="118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05"/>
            <p:cNvSpPr/>
            <p:nvPr/>
          </p:nvSpPr>
          <p:spPr>
            <a:xfrm>
              <a:off x="4285225" y="3619375"/>
              <a:ext cx="58075" cy="57550"/>
            </a:xfrm>
            <a:custGeom>
              <a:avLst/>
              <a:gdLst/>
              <a:ahLst/>
              <a:cxnLst/>
              <a:rect l="l" t="t" r="r" b="b"/>
              <a:pathLst>
                <a:path w="2323" h="2302" extrusionOk="0">
                  <a:moveTo>
                    <a:pt x="1151" y="0"/>
                  </a:moveTo>
                  <a:cubicBezTo>
                    <a:pt x="502" y="0"/>
                    <a:pt x="0" y="523"/>
                    <a:pt x="0" y="1151"/>
                  </a:cubicBezTo>
                  <a:cubicBezTo>
                    <a:pt x="0" y="1800"/>
                    <a:pt x="523" y="2302"/>
                    <a:pt x="1151" y="2302"/>
                  </a:cubicBezTo>
                  <a:cubicBezTo>
                    <a:pt x="1800" y="2302"/>
                    <a:pt x="2323" y="1779"/>
                    <a:pt x="2302" y="1151"/>
                  </a:cubicBezTo>
                  <a:cubicBezTo>
                    <a:pt x="2302" y="502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05"/>
            <p:cNvSpPr/>
            <p:nvPr/>
          </p:nvSpPr>
          <p:spPr>
            <a:xfrm>
              <a:off x="4286775" y="3910200"/>
              <a:ext cx="57575" cy="58100"/>
            </a:xfrm>
            <a:custGeom>
              <a:avLst/>
              <a:gdLst/>
              <a:ahLst/>
              <a:cxnLst/>
              <a:rect l="l" t="t" r="r" b="b"/>
              <a:pathLst>
                <a:path w="2303" h="2324" extrusionOk="0">
                  <a:moveTo>
                    <a:pt x="1152" y="1"/>
                  </a:moveTo>
                  <a:cubicBezTo>
                    <a:pt x="503" y="1"/>
                    <a:pt x="1" y="524"/>
                    <a:pt x="1" y="1173"/>
                  </a:cubicBezTo>
                  <a:cubicBezTo>
                    <a:pt x="1" y="1800"/>
                    <a:pt x="524" y="2323"/>
                    <a:pt x="1152" y="2323"/>
                  </a:cubicBezTo>
                  <a:cubicBezTo>
                    <a:pt x="1800" y="2323"/>
                    <a:pt x="2302" y="1800"/>
                    <a:pt x="2302" y="1152"/>
                  </a:cubicBezTo>
                  <a:cubicBezTo>
                    <a:pt x="2302" y="524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05"/>
            <p:cNvSpPr/>
            <p:nvPr/>
          </p:nvSpPr>
          <p:spPr>
            <a:xfrm>
              <a:off x="4558800" y="41848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7" y="0"/>
                  </a:moveTo>
                  <a:cubicBezTo>
                    <a:pt x="1175" y="0"/>
                    <a:pt x="1163" y="0"/>
                    <a:pt x="1151" y="1"/>
                  </a:cubicBezTo>
                  <a:cubicBezTo>
                    <a:pt x="502" y="1"/>
                    <a:pt x="0" y="524"/>
                    <a:pt x="0" y="1151"/>
                  </a:cubicBezTo>
                  <a:cubicBezTo>
                    <a:pt x="0" y="1800"/>
                    <a:pt x="523" y="2302"/>
                    <a:pt x="1151" y="2302"/>
                  </a:cubicBezTo>
                  <a:cubicBezTo>
                    <a:pt x="1800" y="2302"/>
                    <a:pt x="2323" y="1779"/>
                    <a:pt x="2302" y="1151"/>
                  </a:cubicBezTo>
                  <a:cubicBezTo>
                    <a:pt x="2302" y="515"/>
                    <a:pt x="1799" y="0"/>
                    <a:pt x="118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05"/>
            <p:cNvSpPr/>
            <p:nvPr/>
          </p:nvSpPr>
          <p:spPr>
            <a:xfrm>
              <a:off x="4741350" y="456930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1" y="1"/>
                  </a:moveTo>
                  <a:cubicBezTo>
                    <a:pt x="503" y="21"/>
                    <a:pt x="1" y="545"/>
                    <a:pt x="1" y="1172"/>
                  </a:cubicBezTo>
                  <a:cubicBezTo>
                    <a:pt x="1" y="1821"/>
                    <a:pt x="524" y="2323"/>
                    <a:pt x="1151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4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05"/>
            <p:cNvSpPr/>
            <p:nvPr/>
          </p:nvSpPr>
          <p:spPr>
            <a:xfrm>
              <a:off x="4798900" y="445892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2" y="1"/>
                    <a:pt x="0" y="524"/>
                    <a:pt x="0" y="1172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4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05"/>
            <p:cNvSpPr/>
            <p:nvPr/>
          </p:nvSpPr>
          <p:spPr>
            <a:xfrm>
              <a:off x="4151825" y="381082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1" y="0"/>
                  </a:moveTo>
                  <a:cubicBezTo>
                    <a:pt x="524" y="0"/>
                    <a:pt x="1" y="523"/>
                    <a:pt x="1" y="1151"/>
                  </a:cubicBezTo>
                  <a:cubicBezTo>
                    <a:pt x="21" y="1787"/>
                    <a:pt x="504" y="2302"/>
                    <a:pt x="1135" y="2302"/>
                  </a:cubicBezTo>
                  <a:cubicBezTo>
                    <a:pt x="1147" y="2302"/>
                    <a:pt x="1160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2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05"/>
            <p:cNvSpPr/>
            <p:nvPr/>
          </p:nvSpPr>
          <p:spPr>
            <a:xfrm>
              <a:off x="4251750" y="30408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208" y="0"/>
                  </a:moveTo>
                  <a:cubicBezTo>
                    <a:pt x="1196" y="0"/>
                    <a:pt x="1184" y="0"/>
                    <a:pt x="1172" y="1"/>
                  </a:cubicBezTo>
                  <a:cubicBezTo>
                    <a:pt x="523" y="1"/>
                    <a:pt x="0" y="524"/>
                    <a:pt x="21" y="1152"/>
                  </a:cubicBezTo>
                  <a:cubicBezTo>
                    <a:pt x="21" y="1800"/>
                    <a:pt x="544" y="2302"/>
                    <a:pt x="1172" y="2302"/>
                  </a:cubicBezTo>
                  <a:cubicBezTo>
                    <a:pt x="1820" y="2302"/>
                    <a:pt x="2323" y="1779"/>
                    <a:pt x="2323" y="1152"/>
                  </a:cubicBezTo>
                  <a:cubicBezTo>
                    <a:pt x="2323" y="515"/>
                    <a:pt x="1820" y="0"/>
                    <a:pt x="120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05"/>
            <p:cNvSpPr/>
            <p:nvPr/>
          </p:nvSpPr>
          <p:spPr>
            <a:xfrm>
              <a:off x="4790000" y="28326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208" y="1"/>
                  </a:moveTo>
                  <a:cubicBezTo>
                    <a:pt x="1196" y="1"/>
                    <a:pt x="1184" y="1"/>
                    <a:pt x="1172" y="1"/>
                  </a:cubicBezTo>
                  <a:cubicBezTo>
                    <a:pt x="523" y="1"/>
                    <a:pt x="0" y="524"/>
                    <a:pt x="21" y="1152"/>
                  </a:cubicBezTo>
                  <a:cubicBezTo>
                    <a:pt x="21" y="1801"/>
                    <a:pt x="544" y="2303"/>
                    <a:pt x="1172" y="2303"/>
                  </a:cubicBezTo>
                  <a:cubicBezTo>
                    <a:pt x="1821" y="2303"/>
                    <a:pt x="2323" y="1780"/>
                    <a:pt x="2323" y="1152"/>
                  </a:cubicBezTo>
                  <a:cubicBezTo>
                    <a:pt x="2323" y="516"/>
                    <a:pt x="1820" y="1"/>
                    <a:pt x="120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05"/>
            <p:cNvSpPr/>
            <p:nvPr/>
          </p:nvSpPr>
          <p:spPr>
            <a:xfrm>
              <a:off x="5064625" y="25747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3"/>
                  </a:cubicBezTo>
                  <a:cubicBezTo>
                    <a:pt x="21" y="1800"/>
                    <a:pt x="523" y="2323"/>
                    <a:pt x="1172" y="2323"/>
                  </a:cubicBezTo>
                  <a:cubicBezTo>
                    <a:pt x="1800" y="2302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05"/>
            <p:cNvSpPr/>
            <p:nvPr/>
          </p:nvSpPr>
          <p:spPr>
            <a:xfrm>
              <a:off x="5207950" y="2605100"/>
              <a:ext cx="58075" cy="57550"/>
            </a:xfrm>
            <a:custGeom>
              <a:avLst/>
              <a:gdLst/>
              <a:ahLst/>
              <a:cxnLst/>
              <a:rect l="l" t="t" r="r" b="b"/>
              <a:pathLst>
                <a:path w="2323" h="2302" extrusionOk="0">
                  <a:moveTo>
                    <a:pt x="1151" y="0"/>
                  </a:moveTo>
                  <a:cubicBezTo>
                    <a:pt x="523" y="0"/>
                    <a:pt x="0" y="523"/>
                    <a:pt x="0" y="1151"/>
                  </a:cubicBezTo>
                  <a:cubicBezTo>
                    <a:pt x="21" y="1800"/>
                    <a:pt x="523" y="2302"/>
                    <a:pt x="1172" y="2302"/>
                  </a:cubicBezTo>
                  <a:cubicBezTo>
                    <a:pt x="1821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05"/>
            <p:cNvSpPr/>
            <p:nvPr/>
          </p:nvSpPr>
          <p:spPr>
            <a:xfrm>
              <a:off x="5512900" y="2600900"/>
              <a:ext cx="57575" cy="57600"/>
            </a:xfrm>
            <a:custGeom>
              <a:avLst/>
              <a:gdLst/>
              <a:ahLst/>
              <a:cxnLst/>
              <a:rect l="l" t="t" r="r" b="b"/>
              <a:pathLst>
                <a:path w="2303" h="2304" extrusionOk="0">
                  <a:moveTo>
                    <a:pt x="1152" y="1"/>
                  </a:moveTo>
                  <a:cubicBezTo>
                    <a:pt x="503" y="1"/>
                    <a:pt x="1" y="524"/>
                    <a:pt x="1" y="1173"/>
                  </a:cubicBezTo>
                  <a:cubicBezTo>
                    <a:pt x="1" y="1788"/>
                    <a:pt x="504" y="2303"/>
                    <a:pt x="1115" y="2303"/>
                  </a:cubicBezTo>
                  <a:cubicBezTo>
                    <a:pt x="1127" y="2303"/>
                    <a:pt x="1139" y="2303"/>
                    <a:pt x="1152" y="2303"/>
                  </a:cubicBezTo>
                  <a:cubicBezTo>
                    <a:pt x="1800" y="2303"/>
                    <a:pt x="2302" y="1779"/>
                    <a:pt x="2302" y="1152"/>
                  </a:cubicBezTo>
                  <a:cubicBezTo>
                    <a:pt x="2302" y="503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05"/>
            <p:cNvSpPr/>
            <p:nvPr/>
          </p:nvSpPr>
          <p:spPr>
            <a:xfrm>
              <a:off x="5381100" y="23205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7" y="0"/>
                  </a:moveTo>
                  <a:cubicBezTo>
                    <a:pt x="1175" y="0"/>
                    <a:pt x="1163" y="1"/>
                    <a:pt x="1151" y="1"/>
                  </a:cubicBezTo>
                  <a:cubicBezTo>
                    <a:pt x="502" y="1"/>
                    <a:pt x="0" y="524"/>
                    <a:pt x="0" y="1152"/>
                  </a:cubicBezTo>
                  <a:cubicBezTo>
                    <a:pt x="0" y="1800"/>
                    <a:pt x="523" y="2303"/>
                    <a:pt x="1151" y="2303"/>
                  </a:cubicBezTo>
                  <a:cubicBezTo>
                    <a:pt x="1800" y="2303"/>
                    <a:pt x="2323" y="1779"/>
                    <a:pt x="2302" y="1152"/>
                  </a:cubicBezTo>
                  <a:cubicBezTo>
                    <a:pt x="2302" y="516"/>
                    <a:pt x="1799" y="0"/>
                    <a:pt x="118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05"/>
            <p:cNvSpPr/>
            <p:nvPr/>
          </p:nvSpPr>
          <p:spPr>
            <a:xfrm>
              <a:off x="5389450" y="201505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2" y="1"/>
                  </a:moveTo>
                  <a:cubicBezTo>
                    <a:pt x="503" y="1"/>
                    <a:pt x="1" y="524"/>
                    <a:pt x="1" y="1172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02" y="503"/>
                    <a:pt x="1779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05"/>
            <p:cNvSpPr/>
            <p:nvPr/>
          </p:nvSpPr>
          <p:spPr>
            <a:xfrm>
              <a:off x="4757575" y="2345125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72" y="0"/>
                  </a:moveTo>
                  <a:cubicBezTo>
                    <a:pt x="523" y="0"/>
                    <a:pt x="0" y="523"/>
                    <a:pt x="21" y="1172"/>
                  </a:cubicBezTo>
                  <a:cubicBezTo>
                    <a:pt x="21" y="1800"/>
                    <a:pt x="544" y="2323"/>
                    <a:pt x="1172" y="2323"/>
                  </a:cubicBezTo>
                  <a:cubicBezTo>
                    <a:pt x="182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7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05"/>
            <p:cNvSpPr/>
            <p:nvPr/>
          </p:nvSpPr>
          <p:spPr>
            <a:xfrm>
              <a:off x="4125150" y="224467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8" y="0"/>
                  </a:moveTo>
                  <a:cubicBezTo>
                    <a:pt x="1176" y="0"/>
                    <a:pt x="1163" y="1"/>
                    <a:pt x="1151" y="1"/>
                  </a:cubicBezTo>
                  <a:cubicBezTo>
                    <a:pt x="503" y="1"/>
                    <a:pt x="0" y="524"/>
                    <a:pt x="0" y="1152"/>
                  </a:cubicBezTo>
                  <a:cubicBezTo>
                    <a:pt x="0" y="1800"/>
                    <a:pt x="524" y="2303"/>
                    <a:pt x="1151" y="2303"/>
                  </a:cubicBezTo>
                  <a:cubicBezTo>
                    <a:pt x="1800" y="2303"/>
                    <a:pt x="2323" y="1779"/>
                    <a:pt x="2302" y="1152"/>
                  </a:cubicBezTo>
                  <a:cubicBezTo>
                    <a:pt x="2302" y="516"/>
                    <a:pt x="1799" y="0"/>
                    <a:pt x="118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05"/>
            <p:cNvSpPr/>
            <p:nvPr/>
          </p:nvSpPr>
          <p:spPr>
            <a:xfrm>
              <a:off x="3697250" y="348965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21"/>
                    <a:pt x="1" y="523"/>
                    <a:pt x="1" y="1172"/>
                  </a:cubicBezTo>
                  <a:cubicBezTo>
                    <a:pt x="1" y="1821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05"/>
            <p:cNvSpPr/>
            <p:nvPr/>
          </p:nvSpPr>
          <p:spPr>
            <a:xfrm>
              <a:off x="3304425" y="3029325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3" y="0"/>
                    <a:pt x="0" y="524"/>
                    <a:pt x="0" y="1172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02"/>
                    <a:pt x="2323" y="1800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05"/>
            <p:cNvSpPr/>
            <p:nvPr/>
          </p:nvSpPr>
          <p:spPr>
            <a:xfrm>
              <a:off x="2914200" y="21918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2" y="1"/>
                    <a:pt x="0" y="524"/>
                    <a:pt x="0" y="1172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02"/>
                    <a:pt x="2323" y="1800"/>
                    <a:pt x="2302" y="1152"/>
                  </a:cubicBezTo>
                  <a:cubicBezTo>
                    <a:pt x="2302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05"/>
            <p:cNvSpPr/>
            <p:nvPr/>
          </p:nvSpPr>
          <p:spPr>
            <a:xfrm>
              <a:off x="2614475" y="272487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1"/>
                  </a:moveTo>
                  <a:cubicBezTo>
                    <a:pt x="523" y="1"/>
                    <a:pt x="0" y="524"/>
                    <a:pt x="0" y="1152"/>
                  </a:cubicBezTo>
                  <a:cubicBezTo>
                    <a:pt x="21" y="1800"/>
                    <a:pt x="544" y="2302"/>
                    <a:pt x="1172" y="2302"/>
                  </a:cubicBezTo>
                  <a:cubicBezTo>
                    <a:pt x="1820" y="2302"/>
                    <a:pt x="2323" y="1779"/>
                    <a:pt x="2323" y="1152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05"/>
            <p:cNvSpPr/>
            <p:nvPr/>
          </p:nvSpPr>
          <p:spPr>
            <a:xfrm>
              <a:off x="2561100" y="2029700"/>
              <a:ext cx="58100" cy="57550"/>
            </a:xfrm>
            <a:custGeom>
              <a:avLst/>
              <a:gdLst/>
              <a:ahLst/>
              <a:cxnLst/>
              <a:rect l="l" t="t" r="r" b="b"/>
              <a:pathLst>
                <a:path w="2324" h="2302" extrusionOk="0">
                  <a:moveTo>
                    <a:pt x="1152" y="0"/>
                  </a:moveTo>
                  <a:cubicBezTo>
                    <a:pt x="524" y="0"/>
                    <a:pt x="1" y="523"/>
                    <a:pt x="1" y="1151"/>
                  </a:cubicBezTo>
                  <a:cubicBezTo>
                    <a:pt x="22" y="1800"/>
                    <a:pt x="524" y="2302"/>
                    <a:pt x="1173" y="2302"/>
                  </a:cubicBezTo>
                  <a:cubicBezTo>
                    <a:pt x="1821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05"/>
            <p:cNvSpPr/>
            <p:nvPr/>
          </p:nvSpPr>
          <p:spPr>
            <a:xfrm>
              <a:off x="1968450" y="2503625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3" y="21"/>
                    <a:pt x="0" y="544"/>
                    <a:pt x="0" y="1172"/>
                  </a:cubicBezTo>
                  <a:cubicBezTo>
                    <a:pt x="0" y="1821"/>
                    <a:pt x="524" y="2323"/>
                    <a:pt x="1151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3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05"/>
            <p:cNvSpPr/>
            <p:nvPr/>
          </p:nvSpPr>
          <p:spPr>
            <a:xfrm>
              <a:off x="2289100" y="300735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1" y="1"/>
                  </a:moveTo>
                  <a:cubicBezTo>
                    <a:pt x="524" y="1"/>
                    <a:pt x="1" y="524"/>
                    <a:pt x="1" y="1151"/>
                  </a:cubicBezTo>
                  <a:cubicBezTo>
                    <a:pt x="21" y="1787"/>
                    <a:pt x="504" y="2303"/>
                    <a:pt x="1135" y="2303"/>
                  </a:cubicBezTo>
                  <a:cubicBezTo>
                    <a:pt x="1147" y="2303"/>
                    <a:pt x="1160" y="2303"/>
                    <a:pt x="1172" y="2302"/>
                  </a:cubicBezTo>
                  <a:cubicBezTo>
                    <a:pt x="1821" y="2302"/>
                    <a:pt x="2323" y="1779"/>
                    <a:pt x="2323" y="1151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05"/>
            <p:cNvSpPr/>
            <p:nvPr/>
          </p:nvSpPr>
          <p:spPr>
            <a:xfrm>
              <a:off x="4072325" y="130102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3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02"/>
                    <a:pt x="2323" y="1800"/>
                    <a:pt x="2323" y="1152"/>
                  </a:cubicBezTo>
                  <a:cubicBezTo>
                    <a:pt x="2323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05"/>
            <p:cNvSpPr/>
            <p:nvPr/>
          </p:nvSpPr>
          <p:spPr>
            <a:xfrm>
              <a:off x="3432050" y="153852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1" y="0"/>
                  </a:moveTo>
                  <a:cubicBezTo>
                    <a:pt x="524" y="21"/>
                    <a:pt x="1" y="544"/>
                    <a:pt x="1" y="1172"/>
                  </a:cubicBezTo>
                  <a:cubicBezTo>
                    <a:pt x="1" y="1820"/>
                    <a:pt x="524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05"/>
            <p:cNvSpPr/>
            <p:nvPr/>
          </p:nvSpPr>
          <p:spPr>
            <a:xfrm>
              <a:off x="3858375" y="15652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3" y="0"/>
                    <a:pt x="0" y="523"/>
                    <a:pt x="0" y="1172"/>
                  </a:cubicBezTo>
                  <a:cubicBezTo>
                    <a:pt x="0" y="1800"/>
                    <a:pt x="524" y="2323"/>
                    <a:pt x="1151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3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05"/>
            <p:cNvSpPr/>
            <p:nvPr/>
          </p:nvSpPr>
          <p:spPr>
            <a:xfrm>
              <a:off x="4392975" y="22018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3" y="0"/>
                    <a:pt x="0" y="523"/>
                    <a:pt x="0" y="1172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05"/>
            <p:cNvSpPr/>
            <p:nvPr/>
          </p:nvSpPr>
          <p:spPr>
            <a:xfrm>
              <a:off x="5502975" y="32302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2" y="21"/>
                    <a:pt x="0" y="523"/>
                    <a:pt x="0" y="1172"/>
                  </a:cubicBezTo>
                  <a:cubicBezTo>
                    <a:pt x="0" y="182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02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05"/>
            <p:cNvSpPr/>
            <p:nvPr/>
          </p:nvSpPr>
          <p:spPr>
            <a:xfrm>
              <a:off x="5242475" y="361415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2" y="0"/>
                    <a:pt x="0" y="523"/>
                    <a:pt x="0" y="1172"/>
                  </a:cubicBezTo>
                  <a:cubicBezTo>
                    <a:pt x="0" y="1799"/>
                    <a:pt x="523" y="2323"/>
                    <a:pt x="1172" y="2323"/>
                  </a:cubicBezTo>
                  <a:cubicBezTo>
                    <a:pt x="1800" y="2323"/>
                    <a:pt x="2323" y="1799"/>
                    <a:pt x="2323" y="1151"/>
                  </a:cubicBezTo>
                  <a:cubicBezTo>
                    <a:pt x="2302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05"/>
            <p:cNvSpPr/>
            <p:nvPr/>
          </p:nvSpPr>
          <p:spPr>
            <a:xfrm>
              <a:off x="4898800" y="383697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1" y="0"/>
                  </a:moveTo>
                  <a:cubicBezTo>
                    <a:pt x="524" y="0"/>
                    <a:pt x="1" y="524"/>
                    <a:pt x="1" y="1151"/>
                  </a:cubicBezTo>
                  <a:cubicBezTo>
                    <a:pt x="1" y="1787"/>
                    <a:pt x="504" y="2303"/>
                    <a:pt x="1135" y="2303"/>
                  </a:cubicBezTo>
                  <a:cubicBezTo>
                    <a:pt x="1147" y="2303"/>
                    <a:pt x="1160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05"/>
            <p:cNvSpPr/>
            <p:nvPr/>
          </p:nvSpPr>
          <p:spPr>
            <a:xfrm>
              <a:off x="4399250" y="33934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24" y="0"/>
                    <a:pt x="0" y="523"/>
                    <a:pt x="0" y="1172"/>
                  </a:cubicBezTo>
                  <a:cubicBezTo>
                    <a:pt x="0" y="1800"/>
                    <a:pt x="524" y="2323"/>
                    <a:pt x="1172" y="2323"/>
                  </a:cubicBezTo>
                  <a:cubicBezTo>
                    <a:pt x="1800" y="2302"/>
                    <a:pt x="2323" y="1800"/>
                    <a:pt x="2323" y="1151"/>
                  </a:cubicBezTo>
                  <a:cubicBezTo>
                    <a:pt x="2302" y="502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05"/>
            <p:cNvSpPr/>
            <p:nvPr/>
          </p:nvSpPr>
          <p:spPr>
            <a:xfrm>
              <a:off x="4916575" y="339077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52" y="1"/>
                  </a:moveTo>
                  <a:cubicBezTo>
                    <a:pt x="524" y="1"/>
                    <a:pt x="1" y="524"/>
                    <a:pt x="1" y="1151"/>
                  </a:cubicBezTo>
                  <a:cubicBezTo>
                    <a:pt x="1" y="1787"/>
                    <a:pt x="504" y="2303"/>
                    <a:pt x="1135" y="2303"/>
                  </a:cubicBezTo>
                  <a:cubicBezTo>
                    <a:pt x="1148" y="2303"/>
                    <a:pt x="1160" y="2303"/>
                    <a:pt x="1173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05"/>
            <p:cNvSpPr/>
            <p:nvPr/>
          </p:nvSpPr>
          <p:spPr>
            <a:xfrm>
              <a:off x="3866750" y="3148075"/>
              <a:ext cx="57550" cy="58075"/>
            </a:xfrm>
            <a:custGeom>
              <a:avLst/>
              <a:gdLst/>
              <a:ahLst/>
              <a:cxnLst/>
              <a:rect l="l" t="t" r="r" b="b"/>
              <a:pathLst>
                <a:path w="2302" h="2323" extrusionOk="0">
                  <a:moveTo>
                    <a:pt x="1151" y="0"/>
                  </a:moveTo>
                  <a:cubicBezTo>
                    <a:pt x="502" y="0"/>
                    <a:pt x="0" y="523"/>
                    <a:pt x="0" y="1172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23"/>
                    <a:pt x="2302" y="1800"/>
                    <a:pt x="2302" y="1151"/>
                  </a:cubicBezTo>
                  <a:cubicBezTo>
                    <a:pt x="2302" y="523"/>
                    <a:pt x="1779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05"/>
            <p:cNvSpPr/>
            <p:nvPr/>
          </p:nvSpPr>
          <p:spPr>
            <a:xfrm>
              <a:off x="4210425" y="391072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2" y="1"/>
                    <a:pt x="0" y="524"/>
                    <a:pt x="0" y="1172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799" y="2302"/>
                    <a:pt x="2323" y="1800"/>
                    <a:pt x="2302" y="1152"/>
                  </a:cubicBezTo>
                  <a:cubicBezTo>
                    <a:pt x="2302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05"/>
            <p:cNvSpPr/>
            <p:nvPr/>
          </p:nvSpPr>
          <p:spPr>
            <a:xfrm>
              <a:off x="4419125" y="4155525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89" y="0"/>
                  </a:moveTo>
                  <a:cubicBezTo>
                    <a:pt x="1176" y="0"/>
                    <a:pt x="1164" y="1"/>
                    <a:pt x="1151" y="1"/>
                  </a:cubicBezTo>
                  <a:cubicBezTo>
                    <a:pt x="524" y="1"/>
                    <a:pt x="1" y="524"/>
                    <a:pt x="1" y="1152"/>
                  </a:cubicBezTo>
                  <a:cubicBezTo>
                    <a:pt x="21" y="1800"/>
                    <a:pt x="524" y="2303"/>
                    <a:pt x="1172" y="2303"/>
                  </a:cubicBezTo>
                  <a:cubicBezTo>
                    <a:pt x="1800" y="2303"/>
                    <a:pt x="2323" y="1779"/>
                    <a:pt x="2323" y="1152"/>
                  </a:cubicBezTo>
                  <a:cubicBezTo>
                    <a:pt x="2323" y="516"/>
                    <a:pt x="1820" y="0"/>
                    <a:pt x="118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05"/>
            <p:cNvSpPr/>
            <p:nvPr/>
          </p:nvSpPr>
          <p:spPr>
            <a:xfrm>
              <a:off x="4498625" y="427010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73" y="0"/>
                  </a:moveTo>
                  <a:cubicBezTo>
                    <a:pt x="524" y="0"/>
                    <a:pt x="1" y="523"/>
                    <a:pt x="22" y="1172"/>
                  </a:cubicBezTo>
                  <a:cubicBezTo>
                    <a:pt x="22" y="1800"/>
                    <a:pt x="545" y="2323"/>
                    <a:pt x="1173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7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05"/>
            <p:cNvSpPr/>
            <p:nvPr/>
          </p:nvSpPr>
          <p:spPr>
            <a:xfrm>
              <a:off x="4650850" y="411370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24" y="21"/>
                    <a:pt x="1" y="523"/>
                    <a:pt x="1" y="1172"/>
                  </a:cubicBezTo>
                  <a:cubicBezTo>
                    <a:pt x="22" y="1820"/>
                    <a:pt x="524" y="2323"/>
                    <a:pt x="1172" y="2323"/>
                  </a:cubicBezTo>
                  <a:cubicBezTo>
                    <a:pt x="1821" y="2323"/>
                    <a:pt x="2323" y="1799"/>
                    <a:pt x="2323" y="1151"/>
                  </a:cubicBezTo>
                  <a:cubicBezTo>
                    <a:pt x="2323" y="523"/>
                    <a:pt x="1800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05"/>
            <p:cNvSpPr/>
            <p:nvPr/>
          </p:nvSpPr>
          <p:spPr>
            <a:xfrm>
              <a:off x="4757575" y="390810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8" y="0"/>
                  </a:moveTo>
                  <a:cubicBezTo>
                    <a:pt x="1176" y="0"/>
                    <a:pt x="1164" y="1"/>
                    <a:pt x="1151" y="1"/>
                  </a:cubicBezTo>
                  <a:cubicBezTo>
                    <a:pt x="523" y="1"/>
                    <a:pt x="0" y="524"/>
                    <a:pt x="0" y="1152"/>
                  </a:cubicBezTo>
                  <a:cubicBezTo>
                    <a:pt x="21" y="1801"/>
                    <a:pt x="523" y="2303"/>
                    <a:pt x="1172" y="2303"/>
                  </a:cubicBezTo>
                  <a:cubicBezTo>
                    <a:pt x="1820" y="2303"/>
                    <a:pt x="2323" y="1780"/>
                    <a:pt x="2323" y="1152"/>
                  </a:cubicBezTo>
                  <a:cubicBezTo>
                    <a:pt x="2323" y="516"/>
                    <a:pt x="1820" y="0"/>
                    <a:pt x="118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05"/>
            <p:cNvSpPr/>
            <p:nvPr/>
          </p:nvSpPr>
          <p:spPr>
            <a:xfrm>
              <a:off x="4965225" y="3906550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2" y="0"/>
                  </a:moveTo>
                  <a:cubicBezTo>
                    <a:pt x="503" y="0"/>
                    <a:pt x="1" y="523"/>
                    <a:pt x="1" y="1172"/>
                  </a:cubicBezTo>
                  <a:cubicBezTo>
                    <a:pt x="1" y="1800"/>
                    <a:pt x="524" y="2323"/>
                    <a:pt x="1152" y="2323"/>
                  </a:cubicBezTo>
                  <a:cubicBezTo>
                    <a:pt x="1800" y="2323"/>
                    <a:pt x="2323" y="1800"/>
                    <a:pt x="2302" y="1151"/>
                  </a:cubicBezTo>
                  <a:cubicBezTo>
                    <a:pt x="2302" y="523"/>
                    <a:pt x="1779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05"/>
            <p:cNvSpPr/>
            <p:nvPr/>
          </p:nvSpPr>
          <p:spPr>
            <a:xfrm>
              <a:off x="5070375" y="36879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72" y="0"/>
                  </a:moveTo>
                  <a:cubicBezTo>
                    <a:pt x="524" y="21"/>
                    <a:pt x="0" y="523"/>
                    <a:pt x="21" y="1172"/>
                  </a:cubicBezTo>
                  <a:cubicBezTo>
                    <a:pt x="21" y="1821"/>
                    <a:pt x="544" y="2323"/>
                    <a:pt x="1172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7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05"/>
            <p:cNvSpPr/>
            <p:nvPr/>
          </p:nvSpPr>
          <p:spPr>
            <a:xfrm>
              <a:off x="4935425" y="3771600"/>
              <a:ext cx="58075" cy="58075"/>
            </a:xfrm>
            <a:custGeom>
              <a:avLst/>
              <a:gdLst/>
              <a:ahLst/>
              <a:cxnLst/>
              <a:rect l="l" t="t" r="r" b="b"/>
              <a:pathLst>
                <a:path w="2323" h="2323" extrusionOk="0">
                  <a:moveTo>
                    <a:pt x="1151" y="0"/>
                  </a:moveTo>
                  <a:cubicBezTo>
                    <a:pt x="502" y="0"/>
                    <a:pt x="0" y="523"/>
                    <a:pt x="0" y="1172"/>
                  </a:cubicBezTo>
                  <a:cubicBezTo>
                    <a:pt x="0" y="1799"/>
                    <a:pt x="523" y="2323"/>
                    <a:pt x="1172" y="2323"/>
                  </a:cubicBezTo>
                  <a:cubicBezTo>
                    <a:pt x="1800" y="2323"/>
                    <a:pt x="2323" y="1799"/>
                    <a:pt x="2323" y="1151"/>
                  </a:cubicBezTo>
                  <a:cubicBezTo>
                    <a:pt x="2302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05"/>
            <p:cNvSpPr/>
            <p:nvPr/>
          </p:nvSpPr>
          <p:spPr>
            <a:xfrm>
              <a:off x="4416500" y="3647600"/>
              <a:ext cx="58100" cy="57575"/>
            </a:xfrm>
            <a:custGeom>
              <a:avLst/>
              <a:gdLst/>
              <a:ahLst/>
              <a:cxnLst/>
              <a:rect l="l" t="t" r="r" b="b"/>
              <a:pathLst>
                <a:path w="2324" h="2303" extrusionOk="0">
                  <a:moveTo>
                    <a:pt x="1189" y="1"/>
                  </a:moveTo>
                  <a:cubicBezTo>
                    <a:pt x="1177" y="1"/>
                    <a:pt x="1164" y="1"/>
                    <a:pt x="1152" y="1"/>
                  </a:cubicBezTo>
                  <a:cubicBezTo>
                    <a:pt x="524" y="1"/>
                    <a:pt x="1" y="524"/>
                    <a:pt x="1" y="1152"/>
                  </a:cubicBezTo>
                  <a:cubicBezTo>
                    <a:pt x="22" y="1801"/>
                    <a:pt x="524" y="2303"/>
                    <a:pt x="1173" y="2303"/>
                  </a:cubicBezTo>
                  <a:cubicBezTo>
                    <a:pt x="1821" y="2303"/>
                    <a:pt x="2323" y="1780"/>
                    <a:pt x="2323" y="1152"/>
                  </a:cubicBezTo>
                  <a:cubicBezTo>
                    <a:pt x="2323" y="516"/>
                    <a:pt x="1820" y="1"/>
                    <a:pt x="118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05"/>
            <p:cNvSpPr/>
            <p:nvPr/>
          </p:nvSpPr>
          <p:spPr>
            <a:xfrm>
              <a:off x="3958275" y="1295275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52" y="1"/>
                  </a:moveTo>
                  <a:cubicBezTo>
                    <a:pt x="503" y="1"/>
                    <a:pt x="1" y="524"/>
                    <a:pt x="1" y="1172"/>
                  </a:cubicBezTo>
                  <a:cubicBezTo>
                    <a:pt x="1" y="1800"/>
                    <a:pt x="524" y="2323"/>
                    <a:pt x="1173" y="2323"/>
                  </a:cubicBezTo>
                  <a:cubicBezTo>
                    <a:pt x="1800" y="2323"/>
                    <a:pt x="2323" y="1800"/>
                    <a:pt x="2323" y="1151"/>
                  </a:cubicBezTo>
                  <a:cubicBezTo>
                    <a:pt x="2302" y="524"/>
                    <a:pt x="1800" y="1"/>
                    <a:pt x="115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05"/>
            <p:cNvSpPr/>
            <p:nvPr/>
          </p:nvSpPr>
          <p:spPr>
            <a:xfrm>
              <a:off x="3599450" y="1679225"/>
              <a:ext cx="57550" cy="57575"/>
            </a:xfrm>
            <a:custGeom>
              <a:avLst/>
              <a:gdLst/>
              <a:ahLst/>
              <a:cxnLst/>
              <a:rect l="l" t="t" r="r" b="b"/>
              <a:pathLst>
                <a:path w="2302" h="2303" extrusionOk="0">
                  <a:moveTo>
                    <a:pt x="1151" y="1"/>
                  </a:moveTo>
                  <a:cubicBezTo>
                    <a:pt x="502" y="1"/>
                    <a:pt x="0" y="524"/>
                    <a:pt x="0" y="1151"/>
                  </a:cubicBezTo>
                  <a:cubicBezTo>
                    <a:pt x="0" y="1787"/>
                    <a:pt x="503" y="2303"/>
                    <a:pt x="1115" y="2303"/>
                  </a:cubicBezTo>
                  <a:cubicBezTo>
                    <a:pt x="1127" y="2303"/>
                    <a:pt x="1139" y="2303"/>
                    <a:pt x="1151" y="2302"/>
                  </a:cubicBezTo>
                  <a:cubicBezTo>
                    <a:pt x="1800" y="2302"/>
                    <a:pt x="2302" y="1779"/>
                    <a:pt x="2302" y="1151"/>
                  </a:cubicBezTo>
                  <a:cubicBezTo>
                    <a:pt x="2302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05"/>
            <p:cNvSpPr/>
            <p:nvPr/>
          </p:nvSpPr>
          <p:spPr>
            <a:xfrm>
              <a:off x="3858900" y="167765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3" y="1"/>
                    <a:pt x="0" y="524"/>
                    <a:pt x="0" y="1173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02"/>
                    <a:pt x="2323" y="1800"/>
                    <a:pt x="2323" y="1152"/>
                  </a:cubicBezTo>
                  <a:cubicBezTo>
                    <a:pt x="2302" y="503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05"/>
            <p:cNvSpPr/>
            <p:nvPr/>
          </p:nvSpPr>
          <p:spPr>
            <a:xfrm>
              <a:off x="3861000" y="2131700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72" y="0"/>
                  </a:moveTo>
                  <a:cubicBezTo>
                    <a:pt x="523" y="0"/>
                    <a:pt x="0" y="524"/>
                    <a:pt x="21" y="1172"/>
                  </a:cubicBezTo>
                  <a:cubicBezTo>
                    <a:pt x="21" y="1800"/>
                    <a:pt x="544" y="2323"/>
                    <a:pt x="1172" y="2323"/>
                  </a:cubicBezTo>
                  <a:cubicBezTo>
                    <a:pt x="1820" y="2302"/>
                    <a:pt x="2323" y="1800"/>
                    <a:pt x="2323" y="1151"/>
                  </a:cubicBezTo>
                  <a:cubicBezTo>
                    <a:pt x="2323" y="503"/>
                    <a:pt x="1799" y="0"/>
                    <a:pt x="117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05"/>
            <p:cNvSpPr/>
            <p:nvPr/>
          </p:nvSpPr>
          <p:spPr>
            <a:xfrm>
              <a:off x="3991750" y="223632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73" y="0"/>
                  </a:moveTo>
                  <a:cubicBezTo>
                    <a:pt x="524" y="0"/>
                    <a:pt x="1" y="523"/>
                    <a:pt x="22" y="1172"/>
                  </a:cubicBezTo>
                  <a:cubicBezTo>
                    <a:pt x="22" y="1800"/>
                    <a:pt x="545" y="2323"/>
                    <a:pt x="1173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7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05"/>
            <p:cNvSpPr/>
            <p:nvPr/>
          </p:nvSpPr>
          <p:spPr>
            <a:xfrm>
              <a:off x="4011125" y="238172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02" y="1"/>
                    <a:pt x="0" y="524"/>
                    <a:pt x="0" y="1173"/>
                  </a:cubicBezTo>
                  <a:cubicBezTo>
                    <a:pt x="0" y="1800"/>
                    <a:pt x="523" y="2323"/>
                    <a:pt x="1151" y="2323"/>
                  </a:cubicBezTo>
                  <a:cubicBezTo>
                    <a:pt x="1800" y="2303"/>
                    <a:pt x="2323" y="1800"/>
                    <a:pt x="2323" y="1152"/>
                  </a:cubicBezTo>
                  <a:cubicBezTo>
                    <a:pt x="2302" y="503"/>
                    <a:pt x="1779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05"/>
            <p:cNvSpPr/>
            <p:nvPr/>
          </p:nvSpPr>
          <p:spPr>
            <a:xfrm>
              <a:off x="3901275" y="2470125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87" y="0"/>
                  </a:moveTo>
                  <a:cubicBezTo>
                    <a:pt x="1175" y="0"/>
                    <a:pt x="1163" y="1"/>
                    <a:pt x="1151" y="1"/>
                  </a:cubicBezTo>
                  <a:cubicBezTo>
                    <a:pt x="502" y="1"/>
                    <a:pt x="0" y="524"/>
                    <a:pt x="0" y="1152"/>
                  </a:cubicBezTo>
                  <a:cubicBezTo>
                    <a:pt x="0" y="1800"/>
                    <a:pt x="523" y="2303"/>
                    <a:pt x="1151" y="2303"/>
                  </a:cubicBezTo>
                  <a:cubicBezTo>
                    <a:pt x="1800" y="2303"/>
                    <a:pt x="2323" y="1780"/>
                    <a:pt x="2302" y="1152"/>
                  </a:cubicBezTo>
                  <a:cubicBezTo>
                    <a:pt x="2302" y="516"/>
                    <a:pt x="1799" y="0"/>
                    <a:pt x="118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05"/>
            <p:cNvSpPr/>
            <p:nvPr/>
          </p:nvSpPr>
          <p:spPr>
            <a:xfrm>
              <a:off x="3996475" y="309995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51" y="0"/>
                  </a:moveTo>
                  <a:cubicBezTo>
                    <a:pt x="523" y="0"/>
                    <a:pt x="0" y="523"/>
                    <a:pt x="0" y="1151"/>
                  </a:cubicBezTo>
                  <a:cubicBezTo>
                    <a:pt x="0" y="1787"/>
                    <a:pt x="503" y="2302"/>
                    <a:pt x="1134" y="2302"/>
                  </a:cubicBezTo>
                  <a:cubicBezTo>
                    <a:pt x="1147" y="2302"/>
                    <a:pt x="1159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2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05"/>
            <p:cNvSpPr/>
            <p:nvPr/>
          </p:nvSpPr>
          <p:spPr>
            <a:xfrm>
              <a:off x="3750625" y="3081100"/>
              <a:ext cx="58075" cy="57575"/>
            </a:xfrm>
            <a:custGeom>
              <a:avLst/>
              <a:gdLst/>
              <a:ahLst/>
              <a:cxnLst/>
              <a:rect l="l" t="t" r="r" b="b"/>
              <a:pathLst>
                <a:path w="2323" h="2303" extrusionOk="0">
                  <a:moveTo>
                    <a:pt x="1172" y="1"/>
                  </a:moveTo>
                  <a:cubicBezTo>
                    <a:pt x="523" y="1"/>
                    <a:pt x="0" y="524"/>
                    <a:pt x="21" y="1152"/>
                  </a:cubicBezTo>
                  <a:cubicBezTo>
                    <a:pt x="21" y="1800"/>
                    <a:pt x="544" y="2302"/>
                    <a:pt x="1172" y="2302"/>
                  </a:cubicBezTo>
                  <a:cubicBezTo>
                    <a:pt x="1821" y="2302"/>
                    <a:pt x="2323" y="1779"/>
                    <a:pt x="2323" y="1152"/>
                  </a:cubicBezTo>
                  <a:cubicBezTo>
                    <a:pt x="2323" y="503"/>
                    <a:pt x="1800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05"/>
            <p:cNvSpPr/>
            <p:nvPr/>
          </p:nvSpPr>
          <p:spPr>
            <a:xfrm>
              <a:off x="3867275" y="3307075"/>
              <a:ext cx="58075" cy="58100"/>
            </a:xfrm>
            <a:custGeom>
              <a:avLst/>
              <a:gdLst/>
              <a:ahLst/>
              <a:cxnLst/>
              <a:rect l="l" t="t" r="r" b="b"/>
              <a:pathLst>
                <a:path w="2323" h="2324" extrusionOk="0">
                  <a:moveTo>
                    <a:pt x="1151" y="1"/>
                  </a:moveTo>
                  <a:cubicBezTo>
                    <a:pt x="523" y="1"/>
                    <a:pt x="0" y="524"/>
                    <a:pt x="0" y="1173"/>
                  </a:cubicBezTo>
                  <a:cubicBezTo>
                    <a:pt x="0" y="1800"/>
                    <a:pt x="523" y="2323"/>
                    <a:pt x="1172" y="2323"/>
                  </a:cubicBezTo>
                  <a:cubicBezTo>
                    <a:pt x="1800" y="2323"/>
                    <a:pt x="2323" y="1800"/>
                    <a:pt x="2323" y="1152"/>
                  </a:cubicBezTo>
                  <a:cubicBezTo>
                    <a:pt x="2323" y="524"/>
                    <a:pt x="1800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05"/>
            <p:cNvSpPr/>
            <p:nvPr/>
          </p:nvSpPr>
          <p:spPr>
            <a:xfrm>
              <a:off x="4049825" y="3693650"/>
              <a:ext cx="58075" cy="57550"/>
            </a:xfrm>
            <a:custGeom>
              <a:avLst/>
              <a:gdLst/>
              <a:ahLst/>
              <a:cxnLst/>
              <a:rect l="l" t="t" r="r" b="b"/>
              <a:pathLst>
                <a:path w="2323" h="2302" extrusionOk="0">
                  <a:moveTo>
                    <a:pt x="1151" y="0"/>
                  </a:moveTo>
                  <a:cubicBezTo>
                    <a:pt x="524" y="0"/>
                    <a:pt x="0" y="523"/>
                    <a:pt x="0" y="1151"/>
                  </a:cubicBezTo>
                  <a:cubicBezTo>
                    <a:pt x="0" y="1800"/>
                    <a:pt x="524" y="2302"/>
                    <a:pt x="1172" y="2302"/>
                  </a:cubicBezTo>
                  <a:cubicBezTo>
                    <a:pt x="1800" y="2302"/>
                    <a:pt x="2323" y="1779"/>
                    <a:pt x="2323" y="1151"/>
                  </a:cubicBezTo>
                  <a:cubicBezTo>
                    <a:pt x="2323" y="50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05"/>
            <p:cNvSpPr/>
            <p:nvPr/>
          </p:nvSpPr>
          <p:spPr>
            <a:xfrm>
              <a:off x="3835350" y="2779800"/>
              <a:ext cx="58100" cy="58100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173" y="1"/>
                  </a:moveTo>
                  <a:cubicBezTo>
                    <a:pt x="524" y="1"/>
                    <a:pt x="1" y="524"/>
                    <a:pt x="22" y="1173"/>
                  </a:cubicBezTo>
                  <a:cubicBezTo>
                    <a:pt x="22" y="1800"/>
                    <a:pt x="545" y="2323"/>
                    <a:pt x="1173" y="2323"/>
                  </a:cubicBezTo>
                  <a:cubicBezTo>
                    <a:pt x="1821" y="2302"/>
                    <a:pt x="2323" y="1800"/>
                    <a:pt x="2323" y="1152"/>
                  </a:cubicBezTo>
                  <a:cubicBezTo>
                    <a:pt x="2323" y="503"/>
                    <a:pt x="1800" y="1"/>
                    <a:pt x="117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05"/>
            <p:cNvSpPr/>
            <p:nvPr/>
          </p:nvSpPr>
          <p:spPr>
            <a:xfrm>
              <a:off x="3165800" y="2667875"/>
              <a:ext cx="58100" cy="58075"/>
            </a:xfrm>
            <a:custGeom>
              <a:avLst/>
              <a:gdLst/>
              <a:ahLst/>
              <a:cxnLst/>
              <a:rect l="l" t="t" r="r" b="b"/>
              <a:pathLst>
                <a:path w="2324" h="2323" extrusionOk="0">
                  <a:moveTo>
                    <a:pt x="1151" y="0"/>
                  </a:moveTo>
                  <a:cubicBezTo>
                    <a:pt x="524" y="21"/>
                    <a:pt x="1" y="523"/>
                    <a:pt x="1" y="1172"/>
                  </a:cubicBezTo>
                  <a:cubicBezTo>
                    <a:pt x="21" y="1821"/>
                    <a:pt x="524" y="2323"/>
                    <a:pt x="1172" y="2323"/>
                  </a:cubicBezTo>
                  <a:cubicBezTo>
                    <a:pt x="1821" y="2323"/>
                    <a:pt x="2323" y="1800"/>
                    <a:pt x="2323" y="1151"/>
                  </a:cubicBezTo>
                  <a:cubicBezTo>
                    <a:pt x="2323" y="523"/>
                    <a:pt x="1800" y="0"/>
                    <a:pt x="115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49" name="Google Shape;4049;p105"/>
          <p:cNvCxnSpPr/>
          <p:nvPr/>
        </p:nvCxnSpPr>
        <p:spPr>
          <a:xfrm flipH="1">
            <a:off x="3867750" y="45994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7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7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4" name="Google Shape;4054;p106"/>
          <p:cNvSpPr txBox="1">
            <a:spLocks noGrp="1"/>
          </p:cNvSpPr>
          <p:nvPr>
            <p:ph type="subTitle" idx="1"/>
          </p:nvPr>
        </p:nvSpPr>
        <p:spPr>
          <a:xfrm>
            <a:off x="875138" y="2924275"/>
            <a:ext cx="24051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4055" name="Google Shape;4055;p106"/>
          <p:cNvSpPr txBox="1">
            <a:spLocks noGrp="1"/>
          </p:cNvSpPr>
          <p:nvPr>
            <p:ph type="subTitle" idx="2"/>
          </p:nvPr>
        </p:nvSpPr>
        <p:spPr>
          <a:xfrm>
            <a:off x="5866266" y="2924275"/>
            <a:ext cx="24036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4056" name="Google Shape;4056;p106"/>
          <p:cNvSpPr txBox="1">
            <a:spLocks noGrp="1"/>
          </p:cNvSpPr>
          <p:nvPr>
            <p:ph type="subTitle" idx="3"/>
          </p:nvPr>
        </p:nvSpPr>
        <p:spPr>
          <a:xfrm>
            <a:off x="3370170" y="3533875"/>
            <a:ext cx="24051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4057" name="Google Shape;4057;p106"/>
          <p:cNvSpPr txBox="1">
            <a:spLocks noGrp="1"/>
          </p:cNvSpPr>
          <p:nvPr>
            <p:ph type="title"/>
          </p:nvPr>
        </p:nvSpPr>
        <p:spPr>
          <a:xfrm>
            <a:off x="872750" y="2545875"/>
            <a:ext cx="2405100" cy="40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4058" name="Google Shape;4058;p106"/>
          <p:cNvSpPr txBox="1">
            <a:spLocks noGrp="1"/>
          </p:cNvSpPr>
          <p:nvPr>
            <p:ph type="title" idx="4"/>
          </p:nvPr>
        </p:nvSpPr>
        <p:spPr>
          <a:xfrm>
            <a:off x="5867635" y="2545875"/>
            <a:ext cx="2403600" cy="40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JESSICA DOE</a:t>
            </a:r>
            <a:endParaRPr/>
          </a:p>
        </p:txBody>
      </p:sp>
      <p:sp>
        <p:nvSpPr>
          <p:cNvPr id="4059" name="Google Shape;4059;p106"/>
          <p:cNvSpPr txBox="1">
            <a:spLocks noGrp="1"/>
          </p:cNvSpPr>
          <p:nvPr>
            <p:ph type="title" idx="5"/>
          </p:nvPr>
        </p:nvSpPr>
        <p:spPr>
          <a:xfrm>
            <a:off x="3370286" y="3155475"/>
            <a:ext cx="2405100" cy="40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PATTERSON</a:t>
            </a:r>
            <a:endParaRPr/>
          </a:p>
        </p:txBody>
      </p:sp>
      <p:sp>
        <p:nvSpPr>
          <p:cNvPr id="4060" name="Google Shape;4060;p10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1" name="Google Shape;4061;p106"/>
          <p:cNvSpPr/>
          <p:nvPr/>
        </p:nvSpPr>
        <p:spPr>
          <a:xfrm>
            <a:off x="1646020" y="1509938"/>
            <a:ext cx="858600" cy="858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2" name="Google Shape;4062;p106"/>
          <p:cNvSpPr/>
          <p:nvPr/>
        </p:nvSpPr>
        <p:spPr>
          <a:xfrm>
            <a:off x="6641070" y="1509938"/>
            <a:ext cx="858600" cy="858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3" name="Google Shape;4063;p106"/>
          <p:cNvSpPr/>
          <p:nvPr/>
        </p:nvSpPr>
        <p:spPr>
          <a:xfrm>
            <a:off x="4143545" y="2104963"/>
            <a:ext cx="858600" cy="858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4" name="Google Shape;4064;p106"/>
          <p:cNvGrpSpPr/>
          <p:nvPr/>
        </p:nvGrpSpPr>
        <p:grpSpPr>
          <a:xfrm>
            <a:off x="6884290" y="1687777"/>
            <a:ext cx="372152" cy="502924"/>
            <a:chOff x="8055961" y="2881842"/>
            <a:chExt cx="260283" cy="345914"/>
          </a:xfrm>
        </p:grpSpPr>
        <p:sp>
          <p:nvSpPr>
            <p:cNvPr id="4065" name="Google Shape;4065;p106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06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06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06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9" name="Google Shape;4069;p106"/>
          <p:cNvGrpSpPr/>
          <p:nvPr/>
        </p:nvGrpSpPr>
        <p:grpSpPr>
          <a:xfrm>
            <a:off x="4370916" y="2282800"/>
            <a:ext cx="402330" cy="502938"/>
            <a:chOff x="7594288" y="2415259"/>
            <a:chExt cx="279513" cy="355735"/>
          </a:xfrm>
        </p:grpSpPr>
        <p:sp>
          <p:nvSpPr>
            <p:cNvPr id="4070" name="Google Shape;4070;p106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06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06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06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06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06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6" name="Google Shape;4076;p106"/>
          <p:cNvGrpSpPr/>
          <p:nvPr/>
        </p:nvGrpSpPr>
        <p:grpSpPr>
          <a:xfrm>
            <a:off x="1891618" y="1687763"/>
            <a:ext cx="372168" cy="502929"/>
            <a:chOff x="5812066" y="2416019"/>
            <a:chExt cx="264813" cy="353454"/>
          </a:xfrm>
        </p:grpSpPr>
        <p:sp>
          <p:nvSpPr>
            <p:cNvPr id="4077" name="Google Shape;4077;p106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06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06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06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06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06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06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84" name="Google Shape;4084;p106"/>
          <p:cNvCxnSpPr/>
          <p:nvPr/>
        </p:nvCxnSpPr>
        <p:spPr>
          <a:xfrm rot="10800000">
            <a:off x="1374350" y="3762475"/>
            <a:ext cx="14067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85" name="Google Shape;4085;p106"/>
          <p:cNvCxnSpPr/>
          <p:nvPr/>
        </p:nvCxnSpPr>
        <p:spPr>
          <a:xfrm rot="10800000">
            <a:off x="6362175" y="3763375"/>
            <a:ext cx="1411800" cy="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086" name="Google Shape;4086;p106"/>
          <p:cNvCxnSpPr/>
          <p:nvPr/>
        </p:nvCxnSpPr>
        <p:spPr>
          <a:xfrm rot="10800000">
            <a:off x="3868175" y="4370675"/>
            <a:ext cx="1409100" cy="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4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1" name="Google Shape;4091;p107"/>
          <p:cNvSpPr/>
          <p:nvPr/>
        </p:nvSpPr>
        <p:spPr>
          <a:xfrm>
            <a:off x="2280020" y="1777925"/>
            <a:ext cx="858600" cy="858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2" name="Google Shape;4092;p107"/>
          <p:cNvSpPr/>
          <p:nvPr/>
        </p:nvSpPr>
        <p:spPr>
          <a:xfrm>
            <a:off x="6010645" y="1777925"/>
            <a:ext cx="858600" cy="858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3" name="Google Shape;4093;p10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sp>
        <p:nvSpPr>
          <p:cNvPr id="4094" name="Google Shape;4094;p107"/>
          <p:cNvSpPr txBox="1">
            <a:spLocks noGrp="1"/>
          </p:cNvSpPr>
          <p:nvPr>
            <p:ph type="subTitle" idx="2"/>
          </p:nvPr>
        </p:nvSpPr>
        <p:spPr>
          <a:xfrm flipH="1">
            <a:off x="507217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4095" name="Google Shape;4095;p107"/>
          <p:cNvSpPr txBox="1">
            <a:spLocks noGrp="1"/>
          </p:cNvSpPr>
          <p:nvPr>
            <p:ph type="subTitle" idx="4"/>
          </p:nvPr>
        </p:nvSpPr>
        <p:spPr>
          <a:xfrm flipH="1">
            <a:off x="134667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4096" name="Google Shape;4096;p107"/>
          <p:cNvSpPr txBox="1">
            <a:spLocks noGrp="1"/>
          </p:cNvSpPr>
          <p:nvPr>
            <p:ph type="subTitle" idx="1"/>
          </p:nvPr>
        </p:nvSpPr>
        <p:spPr>
          <a:xfrm flipH="1">
            <a:off x="5072170" y="2784025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JAMES PATTERSON</a:t>
            </a:r>
            <a:endParaRPr/>
          </a:p>
        </p:txBody>
      </p:sp>
      <p:sp>
        <p:nvSpPr>
          <p:cNvPr id="4097" name="Google Shape;4097;p107"/>
          <p:cNvSpPr txBox="1">
            <a:spLocks noGrp="1"/>
          </p:cNvSpPr>
          <p:nvPr>
            <p:ph type="subTitle" idx="3"/>
          </p:nvPr>
        </p:nvSpPr>
        <p:spPr>
          <a:xfrm flipH="1">
            <a:off x="1346670" y="2784025"/>
            <a:ext cx="27111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grpSp>
        <p:nvGrpSpPr>
          <p:cNvPr id="4098" name="Google Shape;4098;p107"/>
          <p:cNvGrpSpPr/>
          <p:nvPr/>
        </p:nvGrpSpPr>
        <p:grpSpPr>
          <a:xfrm>
            <a:off x="6243095" y="1953412"/>
            <a:ext cx="393699" cy="507621"/>
            <a:chOff x="6698441" y="2414530"/>
            <a:chExt cx="277644" cy="357984"/>
          </a:xfrm>
        </p:grpSpPr>
        <p:sp>
          <p:nvSpPr>
            <p:cNvPr id="4099" name="Google Shape;4099;p107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07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07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07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07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07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5" name="Google Shape;4105;p107"/>
          <p:cNvGrpSpPr/>
          <p:nvPr/>
        </p:nvGrpSpPr>
        <p:grpSpPr>
          <a:xfrm>
            <a:off x="2473680" y="1955543"/>
            <a:ext cx="471279" cy="503354"/>
            <a:chOff x="5289631" y="1500214"/>
            <a:chExt cx="332355" cy="354974"/>
          </a:xfrm>
        </p:grpSpPr>
        <p:sp>
          <p:nvSpPr>
            <p:cNvPr id="4106" name="Google Shape;4106;p107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07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07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07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07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07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112" name="Google Shape;4112;p107"/>
          <p:cNvCxnSpPr/>
          <p:nvPr/>
        </p:nvCxnSpPr>
        <p:spPr>
          <a:xfrm flipH="1">
            <a:off x="2005075" y="4048500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113" name="Google Shape;4113;p107"/>
          <p:cNvCxnSpPr/>
          <p:nvPr/>
        </p:nvCxnSpPr>
        <p:spPr>
          <a:xfrm flipH="1">
            <a:off x="5735700" y="4048500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8" name="Google Shape;4118;p108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DESKTOP</a:t>
            </a:r>
            <a:endParaRPr/>
          </a:p>
        </p:txBody>
      </p:sp>
      <p:grpSp>
        <p:nvGrpSpPr>
          <p:cNvPr id="4119" name="Google Shape;4119;p108"/>
          <p:cNvGrpSpPr/>
          <p:nvPr/>
        </p:nvGrpSpPr>
        <p:grpSpPr>
          <a:xfrm>
            <a:off x="656395" y="1676343"/>
            <a:ext cx="3533290" cy="2691052"/>
            <a:chOff x="3578510" y="1419647"/>
            <a:chExt cx="4021500" cy="3062887"/>
          </a:xfrm>
        </p:grpSpPr>
        <p:sp>
          <p:nvSpPr>
            <p:cNvPr id="4120" name="Google Shape;4120;p108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08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2" name="Google Shape;4122;p108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4123" name="Google Shape;4123;p108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108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cxnSp>
          <p:nvCxnSpPr>
            <p:cNvPr id="4125" name="Google Shape;4125;p108"/>
            <p:cNvCxnSpPr/>
            <p:nvPr/>
          </p:nvCxnSpPr>
          <p:spPr>
            <a:xfrm>
              <a:off x="49157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126" name="Google Shape;4126;p108"/>
          <p:cNvPicPr preferRelativeResize="0"/>
          <p:nvPr/>
        </p:nvPicPr>
        <p:blipFill rotWithShape="1">
          <a:blip r:embed="rId4">
            <a:alphaModFix/>
          </a:blip>
          <a:srcRect l="3789" r="3789"/>
          <a:stretch/>
        </p:blipFill>
        <p:spPr>
          <a:xfrm>
            <a:off x="786048" y="1795546"/>
            <a:ext cx="3278417" cy="19952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27" name="Google Shape;4127;p108"/>
          <p:cNvCxnSpPr/>
          <p:nvPr/>
        </p:nvCxnSpPr>
        <p:spPr>
          <a:xfrm>
            <a:off x="4572100" y="247790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28" name="Google Shape;4128;p108"/>
          <p:cNvSpPr txBox="1">
            <a:spLocks noGrp="1"/>
          </p:cNvSpPr>
          <p:nvPr>
            <p:ph type="subTitle" idx="1"/>
          </p:nvPr>
        </p:nvSpPr>
        <p:spPr>
          <a:xfrm>
            <a:off x="4954525" y="2327750"/>
            <a:ext cx="3476100" cy="9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3" name="Google Shape;4133;p10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WEB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4" name="Google Shape;4134;p109"/>
          <p:cNvSpPr txBox="1">
            <a:spLocks noGrp="1"/>
          </p:cNvSpPr>
          <p:nvPr>
            <p:ph type="subTitle" idx="1"/>
          </p:nvPr>
        </p:nvSpPr>
        <p:spPr>
          <a:xfrm flipH="1">
            <a:off x="719975" y="2370800"/>
            <a:ext cx="35007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 and is the second planet from the Sun. It’s terribly hot and its atmosphere is extremely poisonous</a:t>
            </a:r>
            <a:endParaRPr/>
          </a:p>
        </p:txBody>
      </p:sp>
      <p:sp>
        <p:nvSpPr>
          <p:cNvPr id="4135" name="Google Shape;4135;p109"/>
          <p:cNvSpPr/>
          <p:nvPr/>
        </p:nvSpPr>
        <p:spPr>
          <a:xfrm>
            <a:off x="4969536" y="1435739"/>
            <a:ext cx="1470192" cy="2931647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pic>
        <p:nvPicPr>
          <p:cNvPr id="4136" name="Google Shape;4136;p109"/>
          <p:cNvPicPr preferRelativeResize="0"/>
          <p:nvPr/>
        </p:nvPicPr>
        <p:blipFill rotWithShape="1">
          <a:blip r:embed="rId3">
            <a:alphaModFix/>
          </a:blip>
          <a:srcRect l="34294" r="34294"/>
          <a:stretch/>
        </p:blipFill>
        <p:spPr>
          <a:xfrm>
            <a:off x="5015249" y="1672134"/>
            <a:ext cx="1373098" cy="24588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37" name="Google Shape;4137;p109"/>
          <p:cNvCxnSpPr/>
          <p:nvPr/>
        </p:nvCxnSpPr>
        <p:spPr>
          <a:xfrm>
            <a:off x="4572100" y="247790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6"/>
          <p:cNvSpPr txBox="1">
            <a:spLocks noGrp="1"/>
          </p:cNvSpPr>
          <p:nvPr>
            <p:ph type="title"/>
          </p:nvPr>
        </p:nvSpPr>
        <p:spPr>
          <a:xfrm>
            <a:off x="6087250" y="1093200"/>
            <a:ext cx="2409900" cy="29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437" name="Google Shape;437;p56"/>
          <p:cNvSpPr txBox="1">
            <a:spLocks noGrp="1"/>
          </p:cNvSpPr>
          <p:nvPr>
            <p:ph type="subTitle" idx="1"/>
          </p:nvPr>
        </p:nvSpPr>
        <p:spPr>
          <a:xfrm>
            <a:off x="841525" y="1093200"/>
            <a:ext cx="4821000" cy="29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it was named after the Roman messenger god, Mercury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2" name="Google Shape;4142;p11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APP</a:t>
            </a:r>
            <a:endParaRPr/>
          </a:p>
        </p:txBody>
      </p:sp>
      <p:sp>
        <p:nvSpPr>
          <p:cNvPr id="4143" name="Google Shape;4143;p110"/>
          <p:cNvSpPr txBox="1">
            <a:spLocks noGrp="1"/>
          </p:cNvSpPr>
          <p:nvPr>
            <p:ph type="subTitle" idx="1"/>
          </p:nvPr>
        </p:nvSpPr>
        <p:spPr>
          <a:xfrm>
            <a:off x="4954525" y="2327750"/>
            <a:ext cx="3476100" cy="9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place, not hot. It’s full of iron oxide dust, which gives the planet its reddish cast</a:t>
            </a:r>
            <a:endParaRPr/>
          </a:p>
        </p:txBody>
      </p:sp>
      <p:cxnSp>
        <p:nvCxnSpPr>
          <p:cNvPr id="4144" name="Google Shape;4144;p110"/>
          <p:cNvCxnSpPr/>
          <p:nvPr/>
        </p:nvCxnSpPr>
        <p:spPr>
          <a:xfrm>
            <a:off x="4572100" y="247790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145" name="Google Shape;4145;p110"/>
          <p:cNvGrpSpPr/>
          <p:nvPr/>
        </p:nvGrpSpPr>
        <p:grpSpPr>
          <a:xfrm>
            <a:off x="1649081" y="1276207"/>
            <a:ext cx="2253817" cy="3053013"/>
            <a:chOff x="2641950" y="3481825"/>
            <a:chExt cx="469125" cy="635475"/>
          </a:xfrm>
        </p:grpSpPr>
        <p:sp>
          <p:nvSpPr>
            <p:cNvPr id="4146" name="Google Shape;4146;p110"/>
            <p:cNvSpPr/>
            <p:nvPr/>
          </p:nvSpPr>
          <p:spPr>
            <a:xfrm>
              <a:off x="2641950" y="3481825"/>
              <a:ext cx="469125" cy="635475"/>
            </a:xfrm>
            <a:custGeom>
              <a:avLst/>
              <a:gdLst/>
              <a:ahLst/>
              <a:cxnLst/>
              <a:rect l="l" t="t" r="r" b="b"/>
              <a:pathLst>
                <a:path w="18765" h="25419" extrusionOk="0">
                  <a:moveTo>
                    <a:pt x="17861" y="1055"/>
                  </a:moveTo>
                  <a:lnTo>
                    <a:pt x="17861" y="24364"/>
                  </a:lnTo>
                  <a:lnTo>
                    <a:pt x="896" y="24364"/>
                  </a:lnTo>
                  <a:lnTo>
                    <a:pt x="896" y="1055"/>
                  </a:lnTo>
                  <a:close/>
                  <a:moveTo>
                    <a:pt x="419" y="1"/>
                  </a:moveTo>
                  <a:cubicBezTo>
                    <a:pt x="185" y="1"/>
                    <a:pt x="1" y="193"/>
                    <a:pt x="1" y="428"/>
                  </a:cubicBezTo>
                  <a:lnTo>
                    <a:pt x="1" y="24992"/>
                  </a:lnTo>
                  <a:cubicBezTo>
                    <a:pt x="1" y="25226"/>
                    <a:pt x="185" y="25418"/>
                    <a:pt x="419" y="25418"/>
                  </a:cubicBezTo>
                  <a:lnTo>
                    <a:pt x="18338" y="25418"/>
                  </a:lnTo>
                  <a:cubicBezTo>
                    <a:pt x="18572" y="25418"/>
                    <a:pt x="18764" y="25226"/>
                    <a:pt x="18764" y="24992"/>
                  </a:cubicBezTo>
                  <a:lnTo>
                    <a:pt x="18764" y="428"/>
                  </a:lnTo>
                  <a:cubicBezTo>
                    <a:pt x="18764" y="193"/>
                    <a:pt x="18572" y="1"/>
                    <a:pt x="18338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10"/>
            <p:cNvSpPr/>
            <p:nvPr/>
          </p:nvSpPr>
          <p:spPr>
            <a:xfrm>
              <a:off x="2872325" y="3491050"/>
              <a:ext cx="8175" cy="7975"/>
            </a:xfrm>
            <a:custGeom>
              <a:avLst/>
              <a:gdLst/>
              <a:ahLst/>
              <a:cxnLst/>
              <a:rect l="l" t="t" r="r" b="b"/>
              <a:pathLst>
                <a:path w="327" h="319" extrusionOk="0">
                  <a:moveTo>
                    <a:pt x="168" y="0"/>
                  </a:moveTo>
                  <a:cubicBezTo>
                    <a:pt x="75" y="0"/>
                    <a:pt x="0" y="76"/>
                    <a:pt x="0" y="159"/>
                  </a:cubicBezTo>
                  <a:cubicBezTo>
                    <a:pt x="0" y="251"/>
                    <a:pt x="75" y="318"/>
                    <a:pt x="168" y="318"/>
                  </a:cubicBezTo>
                  <a:cubicBezTo>
                    <a:pt x="251" y="318"/>
                    <a:pt x="327" y="251"/>
                    <a:pt x="327" y="159"/>
                  </a:cubicBezTo>
                  <a:cubicBezTo>
                    <a:pt x="327" y="76"/>
                    <a:pt x="251" y="0"/>
                    <a:pt x="16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48" name="Google Shape;4148;p110"/>
          <p:cNvPicPr preferRelativeResize="0"/>
          <p:nvPr/>
        </p:nvPicPr>
        <p:blipFill rotWithShape="1">
          <a:blip r:embed="rId3">
            <a:alphaModFix/>
          </a:blip>
          <a:srcRect l="31144" t="4589" r="31144"/>
          <a:stretch/>
        </p:blipFill>
        <p:spPr>
          <a:xfrm>
            <a:off x="1782800" y="1410050"/>
            <a:ext cx="1957001" cy="2785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3" name="Google Shape;4153;p111"/>
          <p:cNvSpPr txBox="1">
            <a:spLocks noGrp="1"/>
          </p:cNvSpPr>
          <p:nvPr>
            <p:ph type="ctrTitle"/>
          </p:nvPr>
        </p:nvSpPr>
        <p:spPr>
          <a:xfrm>
            <a:off x="2120975" y="685913"/>
            <a:ext cx="4902000" cy="113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154" name="Google Shape;4154;p111"/>
          <p:cNvSpPr txBox="1">
            <a:spLocks noGrp="1"/>
          </p:cNvSpPr>
          <p:nvPr>
            <p:ph type="subTitle" idx="1"/>
          </p:nvPr>
        </p:nvSpPr>
        <p:spPr>
          <a:xfrm>
            <a:off x="2561975" y="1906438"/>
            <a:ext cx="4020000" cy="10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+00 000 000 000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4155" name="Google Shape;4155;p111"/>
          <p:cNvSpPr txBox="1"/>
          <p:nvPr/>
        </p:nvSpPr>
        <p:spPr>
          <a:xfrm>
            <a:off x="3500975" y="3975852"/>
            <a:ext cx="21420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Please keep this slide for attribution.</a:t>
            </a:r>
            <a:endParaRPr sz="900"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4156" name="Google Shape;4156;p111"/>
          <p:cNvGrpSpPr/>
          <p:nvPr/>
        </p:nvGrpSpPr>
        <p:grpSpPr>
          <a:xfrm>
            <a:off x="3914560" y="3070633"/>
            <a:ext cx="268782" cy="268485"/>
            <a:chOff x="3303268" y="3817349"/>
            <a:chExt cx="346056" cy="345674"/>
          </a:xfrm>
        </p:grpSpPr>
        <p:sp>
          <p:nvSpPr>
            <p:cNvPr id="4157" name="Google Shape;4157;p111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11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11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11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1" name="Google Shape;4161;p111"/>
          <p:cNvGrpSpPr/>
          <p:nvPr/>
        </p:nvGrpSpPr>
        <p:grpSpPr>
          <a:xfrm>
            <a:off x="4263368" y="3070633"/>
            <a:ext cx="268782" cy="268485"/>
            <a:chOff x="3752358" y="3817349"/>
            <a:chExt cx="346056" cy="345674"/>
          </a:xfrm>
        </p:grpSpPr>
        <p:sp>
          <p:nvSpPr>
            <p:cNvPr id="4162" name="Google Shape;4162;p111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11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11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11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6" name="Google Shape;4166;p111"/>
          <p:cNvGrpSpPr/>
          <p:nvPr/>
        </p:nvGrpSpPr>
        <p:grpSpPr>
          <a:xfrm>
            <a:off x="4612176" y="3070633"/>
            <a:ext cx="268757" cy="268485"/>
            <a:chOff x="4201447" y="3817349"/>
            <a:chExt cx="346024" cy="345674"/>
          </a:xfrm>
        </p:grpSpPr>
        <p:sp>
          <p:nvSpPr>
            <p:cNvPr id="4167" name="Google Shape;4167;p111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11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9" name="Google Shape;4169;p111"/>
          <p:cNvGrpSpPr/>
          <p:nvPr/>
        </p:nvGrpSpPr>
        <p:grpSpPr>
          <a:xfrm>
            <a:off x="4960939" y="3070633"/>
            <a:ext cx="268460" cy="268485"/>
            <a:chOff x="5549861" y="3817349"/>
            <a:chExt cx="345642" cy="345674"/>
          </a:xfrm>
        </p:grpSpPr>
        <p:sp>
          <p:nvSpPr>
            <p:cNvPr id="4170" name="Google Shape;4170;p111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11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11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7"/>
          <p:cNvSpPr txBox="1">
            <a:spLocks noGrp="1"/>
          </p:cNvSpPr>
          <p:nvPr>
            <p:ph type="subTitle" idx="1"/>
          </p:nvPr>
        </p:nvSpPr>
        <p:spPr>
          <a:xfrm>
            <a:off x="3947475" y="1665500"/>
            <a:ext cx="3367800" cy="7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443" name="Google Shape;443;p57"/>
          <p:cNvSpPr txBox="1">
            <a:spLocks noGrp="1"/>
          </p:cNvSpPr>
          <p:nvPr>
            <p:ph type="subTitle" idx="2"/>
          </p:nvPr>
        </p:nvSpPr>
        <p:spPr>
          <a:xfrm>
            <a:off x="3947463" y="1241300"/>
            <a:ext cx="3367800" cy="4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444" name="Google Shape;444;p57"/>
          <p:cNvSpPr txBox="1">
            <a:spLocks noGrp="1"/>
          </p:cNvSpPr>
          <p:nvPr>
            <p:ph type="subTitle" idx="3"/>
          </p:nvPr>
        </p:nvSpPr>
        <p:spPr>
          <a:xfrm>
            <a:off x="3947475" y="3182475"/>
            <a:ext cx="3367800" cy="7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sp>
        <p:nvSpPr>
          <p:cNvPr id="445" name="Google Shape;445;p57"/>
          <p:cNvSpPr txBox="1">
            <a:spLocks noGrp="1"/>
          </p:cNvSpPr>
          <p:nvPr>
            <p:ph type="subTitle" idx="4"/>
          </p:nvPr>
        </p:nvSpPr>
        <p:spPr>
          <a:xfrm>
            <a:off x="3947463" y="2758300"/>
            <a:ext cx="3367800" cy="4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446" name="Google Shape;446;p57"/>
          <p:cNvSpPr txBox="1">
            <a:spLocks noGrp="1"/>
          </p:cNvSpPr>
          <p:nvPr>
            <p:ph type="title"/>
          </p:nvPr>
        </p:nvSpPr>
        <p:spPr>
          <a:xfrm>
            <a:off x="1055325" y="1783050"/>
            <a:ext cx="2358600" cy="15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grpSp>
        <p:nvGrpSpPr>
          <p:cNvPr id="447" name="Google Shape;447;p57"/>
          <p:cNvGrpSpPr/>
          <p:nvPr/>
        </p:nvGrpSpPr>
        <p:grpSpPr>
          <a:xfrm>
            <a:off x="7504570" y="1271389"/>
            <a:ext cx="383881" cy="384133"/>
            <a:chOff x="1181650" y="238125"/>
            <a:chExt cx="5237125" cy="5219200"/>
          </a:xfrm>
        </p:grpSpPr>
        <p:sp>
          <p:nvSpPr>
            <p:cNvPr id="448" name="Google Shape;448;p57"/>
            <p:cNvSpPr/>
            <p:nvPr/>
          </p:nvSpPr>
          <p:spPr>
            <a:xfrm>
              <a:off x="1186525" y="4118250"/>
              <a:ext cx="1600050" cy="495025"/>
            </a:xfrm>
            <a:custGeom>
              <a:avLst/>
              <a:gdLst/>
              <a:ahLst/>
              <a:cxnLst/>
              <a:rect l="l" t="t" r="r" b="b"/>
              <a:pathLst>
                <a:path w="64002" h="19801" extrusionOk="0">
                  <a:moveTo>
                    <a:pt x="54835" y="6100"/>
                  </a:moveTo>
                  <a:cubicBezTo>
                    <a:pt x="56499" y="6100"/>
                    <a:pt x="57869" y="7503"/>
                    <a:pt x="57869" y="9166"/>
                  </a:cubicBezTo>
                  <a:cubicBezTo>
                    <a:pt x="57869" y="10863"/>
                    <a:pt x="56499" y="12233"/>
                    <a:pt x="54835" y="12233"/>
                  </a:cubicBezTo>
                  <a:cubicBezTo>
                    <a:pt x="53139" y="12233"/>
                    <a:pt x="51801" y="10863"/>
                    <a:pt x="51801" y="9166"/>
                  </a:cubicBezTo>
                  <a:cubicBezTo>
                    <a:pt x="51801" y="7503"/>
                    <a:pt x="53139" y="6100"/>
                    <a:pt x="54835" y="6100"/>
                  </a:cubicBezTo>
                  <a:close/>
                  <a:moveTo>
                    <a:pt x="54835" y="0"/>
                  </a:moveTo>
                  <a:cubicBezTo>
                    <a:pt x="50855" y="0"/>
                    <a:pt x="47463" y="2545"/>
                    <a:pt x="46191" y="6133"/>
                  </a:cubicBezTo>
                  <a:lnTo>
                    <a:pt x="12429" y="6133"/>
                  </a:lnTo>
                  <a:cubicBezTo>
                    <a:pt x="11711" y="6133"/>
                    <a:pt x="10994" y="6361"/>
                    <a:pt x="10439" y="6850"/>
                  </a:cubicBezTo>
                  <a:lnTo>
                    <a:pt x="1469" y="14386"/>
                  </a:lnTo>
                  <a:cubicBezTo>
                    <a:pt x="164" y="15495"/>
                    <a:pt x="1" y="17419"/>
                    <a:pt x="1077" y="18691"/>
                  </a:cubicBezTo>
                  <a:cubicBezTo>
                    <a:pt x="1697" y="19442"/>
                    <a:pt x="2545" y="19801"/>
                    <a:pt x="3426" y="19801"/>
                  </a:cubicBezTo>
                  <a:cubicBezTo>
                    <a:pt x="4111" y="19801"/>
                    <a:pt x="4829" y="19572"/>
                    <a:pt x="5383" y="19083"/>
                  </a:cubicBezTo>
                  <a:lnTo>
                    <a:pt x="13538" y="12233"/>
                  </a:lnTo>
                  <a:lnTo>
                    <a:pt x="46191" y="12233"/>
                  </a:lnTo>
                  <a:cubicBezTo>
                    <a:pt x="47463" y="15788"/>
                    <a:pt x="50855" y="18365"/>
                    <a:pt x="54835" y="18365"/>
                  </a:cubicBezTo>
                  <a:cubicBezTo>
                    <a:pt x="59891" y="18365"/>
                    <a:pt x="64001" y="14255"/>
                    <a:pt x="64001" y="9166"/>
                  </a:cubicBezTo>
                  <a:cubicBezTo>
                    <a:pt x="64001" y="4110"/>
                    <a:pt x="59891" y="0"/>
                    <a:pt x="54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7"/>
            <p:cNvSpPr/>
            <p:nvPr/>
          </p:nvSpPr>
          <p:spPr>
            <a:xfrm>
              <a:off x="1181650" y="1377700"/>
              <a:ext cx="1599200" cy="495500"/>
            </a:xfrm>
            <a:custGeom>
              <a:avLst/>
              <a:gdLst/>
              <a:ahLst/>
              <a:cxnLst/>
              <a:rect l="l" t="t" r="r" b="b"/>
              <a:pathLst>
                <a:path w="63968" h="19820" extrusionOk="0">
                  <a:moveTo>
                    <a:pt x="54802" y="7555"/>
                  </a:moveTo>
                  <a:cubicBezTo>
                    <a:pt x="56498" y="7555"/>
                    <a:pt x="57868" y="8925"/>
                    <a:pt x="57868" y="10621"/>
                  </a:cubicBezTo>
                  <a:cubicBezTo>
                    <a:pt x="57868" y="12317"/>
                    <a:pt x="56498" y="13687"/>
                    <a:pt x="54802" y="13687"/>
                  </a:cubicBezTo>
                  <a:cubicBezTo>
                    <a:pt x="53138" y="13687"/>
                    <a:pt x="51768" y="12317"/>
                    <a:pt x="51768" y="10621"/>
                  </a:cubicBezTo>
                  <a:cubicBezTo>
                    <a:pt x="51768" y="8925"/>
                    <a:pt x="53138" y="7555"/>
                    <a:pt x="54802" y="7555"/>
                  </a:cubicBezTo>
                  <a:close/>
                  <a:moveTo>
                    <a:pt x="3397" y="1"/>
                  </a:moveTo>
                  <a:cubicBezTo>
                    <a:pt x="2529" y="1"/>
                    <a:pt x="1673" y="373"/>
                    <a:pt x="1077" y="1096"/>
                  </a:cubicBezTo>
                  <a:cubicBezTo>
                    <a:pt x="0" y="2401"/>
                    <a:pt x="163" y="4325"/>
                    <a:pt x="1435" y="5402"/>
                  </a:cubicBezTo>
                  <a:lnTo>
                    <a:pt x="10439" y="12970"/>
                  </a:lnTo>
                  <a:cubicBezTo>
                    <a:pt x="10993" y="13426"/>
                    <a:pt x="11678" y="13687"/>
                    <a:pt x="12396" y="13687"/>
                  </a:cubicBezTo>
                  <a:lnTo>
                    <a:pt x="46190" y="13687"/>
                  </a:lnTo>
                  <a:cubicBezTo>
                    <a:pt x="47429" y="17243"/>
                    <a:pt x="50822" y="19820"/>
                    <a:pt x="54802" y="19820"/>
                  </a:cubicBezTo>
                  <a:cubicBezTo>
                    <a:pt x="59858" y="19820"/>
                    <a:pt x="63968" y="15677"/>
                    <a:pt x="63968" y="10621"/>
                  </a:cubicBezTo>
                  <a:cubicBezTo>
                    <a:pt x="63968" y="5565"/>
                    <a:pt x="59858" y="1455"/>
                    <a:pt x="54802" y="1455"/>
                  </a:cubicBezTo>
                  <a:cubicBezTo>
                    <a:pt x="50822" y="1455"/>
                    <a:pt x="47429" y="3999"/>
                    <a:pt x="46190" y="7555"/>
                  </a:cubicBezTo>
                  <a:lnTo>
                    <a:pt x="13505" y="7555"/>
                  </a:lnTo>
                  <a:lnTo>
                    <a:pt x="5382" y="737"/>
                  </a:lnTo>
                  <a:cubicBezTo>
                    <a:pt x="4800" y="242"/>
                    <a:pt x="4095" y="1"/>
                    <a:pt x="33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7"/>
            <p:cNvSpPr/>
            <p:nvPr/>
          </p:nvSpPr>
          <p:spPr>
            <a:xfrm>
              <a:off x="4813875" y="4118250"/>
              <a:ext cx="1600025" cy="495025"/>
            </a:xfrm>
            <a:custGeom>
              <a:avLst/>
              <a:gdLst/>
              <a:ahLst/>
              <a:cxnLst/>
              <a:rect l="l" t="t" r="r" b="b"/>
              <a:pathLst>
                <a:path w="64001" h="19801" extrusionOk="0">
                  <a:moveTo>
                    <a:pt x="9166" y="6100"/>
                  </a:moveTo>
                  <a:cubicBezTo>
                    <a:pt x="10862" y="6100"/>
                    <a:pt x="12200" y="7503"/>
                    <a:pt x="12200" y="9166"/>
                  </a:cubicBezTo>
                  <a:cubicBezTo>
                    <a:pt x="12200" y="10863"/>
                    <a:pt x="10862" y="12233"/>
                    <a:pt x="9166" y="12233"/>
                  </a:cubicBezTo>
                  <a:cubicBezTo>
                    <a:pt x="7503" y="12233"/>
                    <a:pt x="6133" y="10863"/>
                    <a:pt x="6133" y="9166"/>
                  </a:cubicBezTo>
                  <a:cubicBezTo>
                    <a:pt x="6133" y="7503"/>
                    <a:pt x="7503" y="6100"/>
                    <a:pt x="9166" y="6100"/>
                  </a:cubicBezTo>
                  <a:close/>
                  <a:moveTo>
                    <a:pt x="9166" y="0"/>
                  </a:moveTo>
                  <a:cubicBezTo>
                    <a:pt x="4110" y="0"/>
                    <a:pt x="0" y="4110"/>
                    <a:pt x="0" y="9166"/>
                  </a:cubicBezTo>
                  <a:cubicBezTo>
                    <a:pt x="0" y="14255"/>
                    <a:pt x="4110" y="18365"/>
                    <a:pt x="9166" y="18365"/>
                  </a:cubicBezTo>
                  <a:cubicBezTo>
                    <a:pt x="13146" y="18365"/>
                    <a:pt x="16538" y="15788"/>
                    <a:pt x="17811" y="12233"/>
                  </a:cubicBezTo>
                  <a:lnTo>
                    <a:pt x="50463" y="12233"/>
                  </a:lnTo>
                  <a:lnTo>
                    <a:pt x="58618" y="19083"/>
                  </a:lnTo>
                  <a:cubicBezTo>
                    <a:pt x="59172" y="19572"/>
                    <a:pt x="59890" y="19801"/>
                    <a:pt x="60575" y="19801"/>
                  </a:cubicBezTo>
                  <a:cubicBezTo>
                    <a:pt x="61456" y="19801"/>
                    <a:pt x="62304" y="19442"/>
                    <a:pt x="62924" y="18691"/>
                  </a:cubicBezTo>
                  <a:cubicBezTo>
                    <a:pt x="64000" y="17419"/>
                    <a:pt x="63837" y="15495"/>
                    <a:pt x="62532" y="14386"/>
                  </a:cubicBezTo>
                  <a:lnTo>
                    <a:pt x="53562" y="6850"/>
                  </a:lnTo>
                  <a:cubicBezTo>
                    <a:pt x="53007" y="6361"/>
                    <a:pt x="52290" y="6133"/>
                    <a:pt x="51572" y="6133"/>
                  </a:cubicBezTo>
                  <a:lnTo>
                    <a:pt x="17811" y="6133"/>
                  </a:lnTo>
                  <a:cubicBezTo>
                    <a:pt x="16538" y="2545"/>
                    <a:pt x="13146" y="0"/>
                    <a:pt x="9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7"/>
            <p:cNvSpPr/>
            <p:nvPr/>
          </p:nvSpPr>
          <p:spPr>
            <a:xfrm>
              <a:off x="4819575" y="1377700"/>
              <a:ext cx="1599200" cy="495500"/>
            </a:xfrm>
            <a:custGeom>
              <a:avLst/>
              <a:gdLst/>
              <a:ahLst/>
              <a:cxnLst/>
              <a:rect l="l" t="t" r="r" b="b"/>
              <a:pathLst>
                <a:path w="63968" h="19820" extrusionOk="0">
                  <a:moveTo>
                    <a:pt x="9167" y="7555"/>
                  </a:moveTo>
                  <a:cubicBezTo>
                    <a:pt x="10830" y="7555"/>
                    <a:pt x="12200" y="8925"/>
                    <a:pt x="12200" y="10621"/>
                  </a:cubicBezTo>
                  <a:cubicBezTo>
                    <a:pt x="12200" y="12317"/>
                    <a:pt x="10830" y="13687"/>
                    <a:pt x="9167" y="13687"/>
                  </a:cubicBezTo>
                  <a:cubicBezTo>
                    <a:pt x="7470" y="13687"/>
                    <a:pt x="6100" y="12317"/>
                    <a:pt x="6100" y="10621"/>
                  </a:cubicBezTo>
                  <a:cubicBezTo>
                    <a:pt x="6100" y="8925"/>
                    <a:pt x="7470" y="7555"/>
                    <a:pt x="9167" y="7555"/>
                  </a:cubicBezTo>
                  <a:close/>
                  <a:moveTo>
                    <a:pt x="60572" y="1"/>
                  </a:moveTo>
                  <a:cubicBezTo>
                    <a:pt x="59873" y="1"/>
                    <a:pt x="59168" y="242"/>
                    <a:pt x="58586" y="737"/>
                  </a:cubicBezTo>
                  <a:lnTo>
                    <a:pt x="50463" y="7555"/>
                  </a:lnTo>
                  <a:lnTo>
                    <a:pt x="17778" y="7555"/>
                  </a:lnTo>
                  <a:cubicBezTo>
                    <a:pt x="16539" y="3999"/>
                    <a:pt x="13146" y="1455"/>
                    <a:pt x="9167" y="1455"/>
                  </a:cubicBezTo>
                  <a:cubicBezTo>
                    <a:pt x="4111" y="1455"/>
                    <a:pt x="0" y="5565"/>
                    <a:pt x="0" y="10621"/>
                  </a:cubicBezTo>
                  <a:cubicBezTo>
                    <a:pt x="0" y="15677"/>
                    <a:pt x="4111" y="19820"/>
                    <a:pt x="9167" y="19820"/>
                  </a:cubicBezTo>
                  <a:cubicBezTo>
                    <a:pt x="13146" y="19820"/>
                    <a:pt x="16539" y="17243"/>
                    <a:pt x="17778" y="13687"/>
                  </a:cubicBezTo>
                  <a:lnTo>
                    <a:pt x="51572" y="13687"/>
                  </a:lnTo>
                  <a:cubicBezTo>
                    <a:pt x="52290" y="13687"/>
                    <a:pt x="52975" y="13426"/>
                    <a:pt x="53530" y="12970"/>
                  </a:cubicBezTo>
                  <a:lnTo>
                    <a:pt x="62533" y="5402"/>
                  </a:lnTo>
                  <a:cubicBezTo>
                    <a:pt x="63805" y="4325"/>
                    <a:pt x="63968" y="2401"/>
                    <a:pt x="62891" y="1096"/>
                  </a:cubicBezTo>
                  <a:cubicBezTo>
                    <a:pt x="62295" y="373"/>
                    <a:pt x="61439" y="1"/>
                    <a:pt x="60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7"/>
            <p:cNvSpPr/>
            <p:nvPr/>
          </p:nvSpPr>
          <p:spPr>
            <a:xfrm>
              <a:off x="5406725" y="1869925"/>
              <a:ext cx="1003100" cy="2253250"/>
            </a:xfrm>
            <a:custGeom>
              <a:avLst/>
              <a:gdLst/>
              <a:ahLst/>
              <a:cxnLst/>
              <a:rect l="l" t="t" r="r" b="b"/>
              <a:pathLst>
                <a:path w="40124" h="90130" extrusionOk="0">
                  <a:moveTo>
                    <a:pt x="30957" y="23389"/>
                  </a:moveTo>
                  <a:cubicBezTo>
                    <a:pt x="32653" y="23389"/>
                    <a:pt x="34023" y="24759"/>
                    <a:pt x="34023" y="26455"/>
                  </a:cubicBezTo>
                  <a:cubicBezTo>
                    <a:pt x="34023" y="28119"/>
                    <a:pt x="32653" y="29521"/>
                    <a:pt x="30957" y="29521"/>
                  </a:cubicBezTo>
                  <a:cubicBezTo>
                    <a:pt x="29293" y="29521"/>
                    <a:pt x="27923" y="28119"/>
                    <a:pt x="27923" y="26455"/>
                  </a:cubicBezTo>
                  <a:cubicBezTo>
                    <a:pt x="27923" y="24759"/>
                    <a:pt x="29293" y="23389"/>
                    <a:pt x="30957" y="23389"/>
                  </a:cubicBezTo>
                  <a:close/>
                  <a:moveTo>
                    <a:pt x="30957" y="60510"/>
                  </a:moveTo>
                  <a:cubicBezTo>
                    <a:pt x="32653" y="60510"/>
                    <a:pt x="34023" y="61913"/>
                    <a:pt x="34023" y="63576"/>
                  </a:cubicBezTo>
                  <a:cubicBezTo>
                    <a:pt x="34023" y="65273"/>
                    <a:pt x="32653" y="66643"/>
                    <a:pt x="30957" y="66643"/>
                  </a:cubicBezTo>
                  <a:cubicBezTo>
                    <a:pt x="29293" y="66643"/>
                    <a:pt x="27923" y="65273"/>
                    <a:pt x="27923" y="63576"/>
                  </a:cubicBezTo>
                  <a:cubicBezTo>
                    <a:pt x="27923" y="61913"/>
                    <a:pt x="29293" y="60510"/>
                    <a:pt x="30957" y="60510"/>
                  </a:cubicBezTo>
                  <a:close/>
                  <a:moveTo>
                    <a:pt x="3067" y="0"/>
                  </a:moveTo>
                  <a:cubicBezTo>
                    <a:pt x="1371" y="0"/>
                    <a:pt x="1" y="1370"/>
                    <a:pt x="1" y="3034"/>
                  </a:cubicBezTo>
                  <a:lnTo>
                    <a:pt x="1" y="87063"/>
                  </a:lnTo>
                  <a:cubicBezTo>
                    <a:pt x="1" y="88759"/>
                    <a:pt x="1371" y="90129"/>
                    <a:pt x="3067" y="90129"/>
                  </a:cubicBezTo>
                  <a:cubicBezTo>
                    <a:pt x="4763" y="90129"/>
                    <a:pt x="6133" y="88759"/>
                    <a:pt x="6133" y="87063"/>
                  </a:cubicBezTo>
                  <a:lnTo>
                    <a:pt x="6133" y="66643"/>
                  </a:lnTo>
                  <a:lnTo>
                    <a:pt x="22345" y="66643"/>
                  </a:lnTo>
                  <a:cubicBezTo>
                    <a:pt x="23585" y="70198"/>
                    <a:pt x="26977" y="72775"/>
                    <a:pt x="30957" y="72775"/>
                  </a:cubicBezTo>
                  <a:cubicBezTo>
                    <a:pt x="36013" y="72775"/>
                    <a:pt x="40123" y="68665"/>
                    <a:pt x="40123" y="63576"/>
                  </a:cubicBezTo>
                  <a:cubicBezTo>
                    <a:pt x="40123" y="58520"/>
                    <a:pt x="36013" y="54410"/>
                    <a:pt x="30957" y="54410"/>
                  </a:cubicBezTo>
                  <a:cubicBezTo>
                    <a:pt x="26977" y="54410"/>
                    <a:pt x="23585" y="56955"/>
                    <a:pt x="22345" y="60543"/>
                  </a:cubicBezTo>
                  <a:lnTo>
                    <a:pt x="6133" y="60543"/>
                  </a:lnTo>
                  <a:lnTo>
                    <a:pt x="6133" y="29489"/>
                  </a:lnTo>
                  <a:lnTo>
                    <a:pt x="22345" y="29489"/>
                  </a:lnTo>
                  <a:cubicBezTo>
                    <a:pt x="23585" y="33077"/>
                    <a:pt x="26977" y="35621"/>
                    <a:pt x="30957" y="35621"/>
                  </a:cubicBezTo>
                  <a:cubicBezTo>
                    <a:pt x="36013" y="35621"/>
                    <a:pt x="40123" y="31511"/>
                    <a:pt x="40123" y="26455"/>
                  </a:cubicBezTo>
                  <a:cubicBezTo>
                    <a:pt x="40123" y="21366"/>
                    <a:pt x="36013" y="17256"/>
                    <a:pt x="30957" y="17256"/>
                  </a:cubicBezTo>
                  <a:cubicBezTo>
                    <a:pt x="26977" y="17256"/>
                    <a:pt x="23585" y="19833"/>
                    <a:pt x="22345" y="23389"/>
                  </a:cubicBezTo>
                  <a:lnTo>
                    <a:pt x="6133" y="23389"/>
                  </a:lnTo>
                  <a:lnTo>
                    <a:pt x="6133" y="3034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7"/>
            <p:cNvSpPr/>
            <p:nvPr/>
          </p:nvSpPr>
          <p:spPr>
            <a:xfrm>
              <a:off x="2042800" y="238125"/>
              <a:ext cx="3517275" cy="1180850"/>
            </a:xfrm>
            <a:custGeom>
              <a:avLst/>
              <a:gdLst/>
              <a:ahLst/>
              <a:cxnLst/>
              <a:rect l="l" t="t" r="r" b="b"/>
              <a:pathLst>
                <a:path w="140691" h="47234" extrusionOk="0">
                  <a:moveTo>
                    <a:pt x="112800" y="10438"/>
                  </a:moveTo>
                  <a:lnTo>
                    <a:pt x="130252" y="27890"/>
                  </a:lnTo>
                  <a:lnTo>
                    <a:pt x="112800" y="27890"/>
                  </a:lnTo>
                  <a:lnTo>
                    <a:pt x="112800" y="10438"/>
                  </a:lnTo>
                  <a:close/>
                  <a:moveTo>
                    <a:pt x="9395" y="0"/>
                  </a:moveTo>
                  <a:cubicBezTo>
                    <a:pt x="4209" y="0"/>
                    <a:pt x="1" y="4208"/>
                    <a:pt x="1" y="9395"/>
                  </a:cubicBezTo>
                  <a:lnTo>
                    <a:pt x="1" y="44200"/>
                  </a:lnTo>
                  <a:cubicBezTo>
                    <a:pt x="1" y="45864"/>
                    <a:pt x="1371" y="47234"/>
                    <a:pt x="3067" y="47234"/>
                  </a:cubicBezTo>
                  <a:cubicBezTo>
                    <a:pt x="4763" y="47234"/>
                    <a:pt x="6133" y="45864"/>
                    <a:pt x="6133" y="44200"/>
                  </a:cubicBezTo>
                  <a:lnTo>
                    <a:pt x="6133" y="9395"/>
                  </a:lnTo>
                  <a:cubicBezTo>
                    <a:pt x="6133" y="7568"/>
                    <a:pt x="7601" y="6133"/>
                    <a:pt x="9395" y="6133"/>
                  </a:cubicBezTo>
                  <a:lnTo>
                    <a:pt x="106668" y="6133"/>
                  </a:lnTo>
                  <a:lnTo>
                    <a:pt x="106668" y="30956"/>
                  </a:lnTo>
                  <a:cubicBezTo>
                    <a:pt x="106668" y="32620"/>
                    <a:pt x="108038" y="33990"/>
                    <a:pt x="109734" y="33990"/>
                  </a:cubicBezTo>
                  <a:lnTo>
                    <a:pt x="134558" y="33990"/>
                  </a:lnTo>
                  <a:lnTo>
                    <a:pt x="134558" y="44200"/>
                  </a:lnTo>
                  <a:cubicBezTo>
                    <a:pt x="134558" y="45864"/>
                    <a:pt x="135928" y="47234"/>
                    <a:pt x="137624" y="47234"/>
                  </a:cubicBezTo>
                  <a:cubicBezTo>
                    <a:pt x="139320" y="47234"/>
                    <a:pt x="140690" y="45864"/>
                    <a:pt x="140690" y="44200"/>
                  </a:cubicBezTo>
                  <a:lnTo>
                    <a:pt x="140690" y="30956"/>
                  </a:lnTo>
                  <a:cubicBezTo>
                    <a:pt x="140690" y="30141"/>
                    <a:pt x="140364" y="29358"/>
                    <a:pt x="139777" y="28771"/>
                  </a:cubicBezTo>
                  <a:lnTo>
                    <a:pt x="111887" y="881"/>
                  </a:lnTo>
                  <a:cubicBezTo>
                    <a:pt x="111332" y="326"/>
                    <a:pt x="110549" y="0"/>
                    <a:pt x="109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7"/>
            <p:cNvSpPr/>
            <p:nvPr/>
          </p:nvSpPr>
          <p:spPr>
            <a:xfrm>
              <a:off x="3019775" y="4572475"/>
              <a:ext cx="2540300" cy="884850"/>
            </a:xfrm>
            <a:custGeom>
              <a:avLst/>
              <a:gdLst/>
              <a:ahLst/>
              <a:cxnLst/>
              <a:rect l="l" t="t" r="r" b="b"/>
              <a:pathLst>
                <a:path w="101612" h="35394" extrusionOk="0">
                  <a:moveTo>
                    <a:pt x="98545" y="1"/>
                  </a:moveTo>
                  <a:cubicBezTo>
                    <a:pt x="96849" y="1"/>
                    <a:pt x="95479" y="1371"/>
                    <a:pt x="95479" y="3067"/>
                  </a:cubicBezTo>
                  <a:lnTo>
                    <a:pt x="95479" y="25999"/>
                  </a:lnTo>
                  <a:cubicBezTo>
                    <a:pt x="95479" y="27825"/>
                    <a:pt x="94011" y="29293"/>
                    <a:pt x="92217" y="29293"/>
                  </a:cubicBezTo>
                  <a:lnTo>
                    <a:pt x="3067" y="29293"/>
                  </a:lnTo>
                  <a:cubicBezTo>
                    <a:pt x="1370" y="29293"/>
                    <a:pt x="0" y="30631"/>
                    <a:pt x="0" y="32327"/>
                  </a:cubicBezTo>
                  <a:cubicBezTo>
                    <a:pt x="0" y="34023"/>
                    <a:pt x="1370" y="35393"/>
                    <a:pt x="3067" y="35393"/>
                  </a:cubicBezTo>
                  <a:lnTo>
                    <a:pt x="92217" y="35393"/>
                  </a:lnTo>
                  <a:cubicBezTo>
                    <a:pt x="97403" y="35393"/>
                    <a:pt x="101611" y="31185"/>
                    <a:pt x="101611" y="25999"/>
                  </a:cubicBezTo>
                  <a:lnTo>
                    <a:pt x="101611" y="3067"/>
                  </a:lnTo>
                  <a:cubicBezTo>
                    <a:pt x="101611" y="1371"/>
                    <a:pt x="100241" y="1"/>
                    <a:pt x="98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7"/>
            <p:cNvSpPr/>
            <p:nvPr/>
          </p:nvSpPr>
          <p:spPr>
            <a:xfrm>
              <a:off x="2042800" y="4572475"/>
              <a:ext cx="771500" cy="884850"/>
            </a:xfrm>
            <a:custGeom>
              <a:avLst/>
              <a:gdLst/>
              <a:ahLst/>
              <a:cxnLst/>
              <a:rect l="l" t="t" r="r" b="b"/>
              <a:pathLst>
                <a:path w="30860" h="3539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lnTo>
                    <a:pt x="1" y="25999"/>
                  </a:lnTo>
                  <a:cubicBezTo>
                    <a:pt x="1" y="31185"/>
                    <a:pt x="4209" y="35393"/>
                    <a:pt x="9395" y="35393"/>
                  </a:cubicBezTo>
                  <a:lnTo>
                    <a:pt x="27793" y="35393"/>
                  </a:lnTo>
                  <a:cubicBezTo>
                    <a:pt x="29489" y="35393"/>
                    <a:pt x="30859" y="34023"/>
                    <a:pt x="30859" y="32327"/>
                  </a:cubicBezTo>
                  <a:cubicBezTo>
                    <a:pt x="30859" y="30631"/>
                    <a:pt x="29489" y="29293"/>
                    <a:pt x="27793" y="29293"/>
                  </a:cubicBezTo>
                  <a:lnTo>
                    <a:pt x="9395" y="29293"/>
                  </a:lnTo>
                  <a:cubicBezTo>
                    <a:pt x="7601" y="29293"/>
                    <a:pt x="6133" y="27825"/>
                    <a:pt x="6133" y="25999"/>
                  </a:cubicBezTo>
                  <a:lnTo>
                    <a:pt x="6133" y="3067"/>
                  </a:lnTo>
                  <a:cubicBezTo>
                    <a:pt x="6133" y="1371"/>
                    <a:pt x="4763" y="1"/>
                    <a:pt x="3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7"/>
            <p:cNvSpPr/>
            <p:nvPr/>
          </p:nvSpPr>
          <p:spPr>
            <a:xfrm>
              <a:off x="1190625" y="1869925"/>
              <a:ext cx="1005525" cy="2253250"/>
            </a:xfrm>
            <a:custGeom>
              <a:avLst/>
              <a:gdLst/>
              <a:ahLst/>
              <a:cxnLst/>
              <a:rect l="l" t="t" r="r" b="b"/>
              <a:pathLst>
                <a:path w="40221" h="90130" extrusionOk="0">
                  <a:moveTo>
                    <a:pt x="9166" y="23389"/>
                  </a:moveTo>
                  <a:cubicBezTo>
                    <a:pt x="10830" y="23389"/>
                    <a:pt x="12200" y="24759"/>
                    <a:pt x="12200" y="26455"/>
                  </a:cubicBezTo>
                  <a:cubicBezTo>
                    <a:pt x="12200" y="28119"/>
                    <a:pt x="10830" y="29521"/>
                    <a:pt x="9166" y="29521"/>
                  </a:cubicBezTo>
                  <a:cubicBezTo>
                    <a:pt x="7470" y="29521"/>
                    <a:pt x="6133" y="28119"/>
                    <a:pt x="6133" y="26455"/>
                  </a:cubicBezTo>
                  <a:cubicBezTo>
                    <a:pt x="6133" y="24759"/>
                    <a:pt x="7470" y="23389"/>
                    <a:pt x="9166" y="23389"/>
                  </a:cubicBezTo>
                  <a:close/>
                  <a:moveTo>
                    <a:pt x="9166" y="60510"/>
                  </a:moveTo>
                  <a:cubicBezTo>
                    <a:pt x="10830" y="60510"/>
                    <a:pt x="12200" y="61913"/>
                    <a:pt x="12200" y="63576"/>
                  </a:cubicBezTo>
                  <a:cubicBezTo>
                    <a:pt x="12200" y="65273"/>
                    <a:pt x="10830" y="66643"/>
                    <a:pt x="9166" y="66643"/>
                  </a:cubicBezTo>
                  <a:cubicBezTo>
                    <a:pt x="7470" y="66643"/>
                    <a:pt x="6133" y="65273"/>
                    <a:pt x="6133" y="63576"/>
                  </a:cubicBezTo>
                  <a:cubicBezTo>
                    <a:pt x="6133" y="61913"/>
                    <a:pt x="7470" y="60510"/>
                    <a:pt x="9166" y="60510"/>
                  </a:cubicBezTo>
                  <a:close/>
                  <a:moveTo>
                    <a:pt x="37154" y="0"/>
                  </a:moveTo>
                  <a:cubicBezTo>
                    <a:pt x="35458" y="0"/>
                    <a:pt x="34088" y="1370"/>
                    <a:pt x="34088" y="3034"/>
                  </a:cubicBezTo>
                  <a:lnTo>
                    <a:pt x="34088" y="23389"/>
                  </a:lnTo>
                  <a:lnTo>
                    <a:pt x="17810" y="23389"/>
                  </a:lnTo>
                  <a:cubicBezTo>
                    <a:pt x="16538" y="19833"/>
                    <a:pt x="13146" y="17256"/>
                    <a:pt x="9166" y="17256"/>
                  </a:cubicBezTo>
                  <a:cubicBezTo>
                    <a:pt x="4110" y="17256"/>
                    <a:pt x="0" y="21366"/>
                    <a:pt x="0" y="26455"/>
                  </a:cubicBezTo>
                  <a:cubicBezTo>
                    <a:pt x="0" y="31511"/>
                    <a:pt x="4110" y="35621"/>
                    <a:pt x="9166" y="35621"/>
                  </a:cubicBezTo>
                  <a:cubicBezTo>
                    <a:pt x="13146" y="35621"/>
                    <a:pt x="16538" y="33077"/>
                    <a:pt x="17778" y="29489"/>
                  </a:cubicBezTo>
                  <a:lnTo>
                    <a:pt x="34088" y="29489"/>
                  </a:lnTo>
                  <a:lnTo>
                    <a:pt x="34088" y="60543"/>
                  </a:lnTo>
                  <a:lnTo>
                    <a:pt x="17778" y="60543"/>
                  </a:lnTo>
                  <a:cubicBezTo>
                    <a:pt x="16538" y="56955"/>
                    <a:pt x="13146" y="54410"/>
                    <a:pt x="9166" y="54410"/>
                  </a:cubicBezTo>
                  <a:cubicBezTo>
                    <a:pt x="4110" y="54410"/>
                    <a:pt x="0" y="58520"/>
                    <a:pt x="0" y="63576"/>
                  </a:cubicBezTo>
                  <a:cubicBezTo>
                    <a:pt x="0" y="68665"/>
                    <a:pt x="4110" y="72775"/>
                    <a:pt x="9166" y="72775"/>
                  </a:cubicBezTo>
                  <a:cubicBezTo>
                    <a:pt x="13146" y="72775"/>
                    <a:pt x="16538" y="70198"/>
                    <a:pt x="17778" y="66643"/>
                  </a:cubicBezTo>
                  <a:lnTo>
                    <a:pt x="34088" y="66643"/>
                  </a:lnTo>
                  <a:lnTo>
                    <a:pt x="34088" y="87063"/>
                  </a:lnTo>
                  <a:cubicBezTo>
                    <a:pt x="34088" y="88759"/>
                    <a:pt x="35458" y="90129"/>
                    <a:pt x="37154" y="90129"/>
                  </a:cubicBezTo>
                  <a:cubicBezTo>
                    <a:pt x="38850" y="90129"/>
                    <a:pt x="40220" y="88759"/>
                    <a:pt x="40220" y="87063"/>
                  </a:cubicBezTo>
                  <a:lnTo>
                    <a:pt x="40220" y="3034"/>
                  </a:lnTo>
                  <a:cubicBezTo>
                    <a:pt x="40220" y="1370"/>
                    <a:pt x="38850" y="0"/>
                    <a:pt x="37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7"/>
            <p:cNvSpPr/>
            <p:nvPr/>
          </p:nvSpPr>
          <p:spPr>
            <a:xfrm>
              <a:off x="2957800" y="2404875"/>
              <a:ext cx="1681575" cy="459150"/>
            </a:xfrm>
            <a:custGeom>
              <a:avLst/>
              <a:gdLst/>
              <a:ahLst/>
              <a:cxnLst/>
              <a:rect l="l" t="t" r="r" b="b"/>
              <a:pathLst>
                <a:path w="67263" h="18366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lnTo>
                    <a:pt x="0" y="15300"/>
                  </a:lnTo>
                  <a:cubicBezTo>
                    <a:pt x="0" y="16996"/>
                    <a:pt x="1370" y="18366"/>
                    <a:pt x="3067" y="18366"/>
                  </a:cubicBezTo>
                  <a:lnTo>
                    <a:pt x="64229" y="18366"/>
                  </a:lnTo>
                  <a:cubicBezTo>
                    <a:pt x="65892" y="18366"/>
                    <a:pt x="67262" y="16996"/>
                    <a:pt x="67262" y="15300"/>
                  </a:cubicBezTo>
                  <a:lnTo>
                    <a:pt x="67262" y="3067"/>
                  </a:lnTo>
                  <a:cubicBezTo>
                    <a:pt x="67262" y="1371"/>
                    <a:pt x="65892" y="1"/>
                    <a:pt x="64229" y="1"/>
                  </a:cubicBezTo>
                  <a:lnTo>
                    <a:pt x="54019" y="1"/>
                  </a:lnTo>
                  <a:cubicBezTo>
                    <a:pt x="52323" y="1"/>
                    <a:pt x="50952" y="1371"/>
                    <a:pt x="50952" y="3067"/>
                  </a:cubicBezTo>
                  <a:cubicBezTo>
                    <a:pt x="50952" y="4763"/>
                    <a:pt x="52323" y="6134"/>
                    <a:pt x="54019" y="6134"/>
                  </a:cubicBezTo>
                  <a:lnTo>
                    <a:pt x="61162" y="6134"/>
                  </a:lnTo>
                  <a:lnTo>
                    <a:pt x="61162" y="12233"/>
                  </a:lnTo>
                  <a:lnTo>
                    <a:pt x="6100" y="12233"/>
                  </a:lnTo>
                  <a:lnTo>
                    <a:pt x="6100" y="6134"/>
                  </a:lnTo>
                  <a:lnTo>
                    <a:pt x="39764" y="6134"/>
                  </a:lnTo>
                  <a:cubicBezTo>
                    <a:pt x="41460" y="6134"/>
                    <a:pt x="42798" y="4763"/>
                    <a:pt x="42798" y="3067"/>
                  </a:cubicBezTo>
                  <a:cubicBezTo>
                    <a:pt x="42798" y="1371"/>
                    <a:pt x="41460" y="1"/>
                    <a:pt x="39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7"/>
            <p:cNvSpPr/>
            <p:nvPr/>
          </p:nvSpPr>
          <p:spPr>
            <a:xfrm>
              <a:off x="3059725" y="3067875"/>
              <a:ext cx="1477700" cy="152525"/>
            </a:xfrm>
            <a:custGeom>
              <a:avLst/>
              <a:gdLst/>
              <a:ahLst/>
              <a:cxnLst/>
              <a:rect l="l" t="t" r="r" b="b"/>
              <a:pathLst>
                <a:path w="59108" h="6101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31"/>
                    <a:pt x="1371" y="6101"/>
                    <a:pt x="3067" y="6101"/>
                  </a:cubicBezTo>
                  <a:lnTo>
                    <a:pt x="56074" y="6101"/>
                  </a:lnTo>
                  <a:cubicBezTo>
                    <a:pt x="57738" y="6101"/>
                    <a:pt x="59108" y="4731"/>
                    <a:pt x="59108" y="3067"/>
                  </a:cubicBezTo>
                  <a:cubicBezTo>
                    <a:pt x="59108" y="1371"/>
                    <a:pt x="57738" y="1"/>
                    <a:pt x="560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7"/>
            <p:cNvSpPr/>
            <p:nvPr/>
          </p:nvSpPr>
          <p:spPr>
            <a:xfrm>
              <a:off x="3314175" y="3418550"/>
              <a:ext cx="968825" cy="153325"/>
            </a:xfrm>
            <a:custGeom>
              <a:avLst/>
              <a:gdLst/>
              <a:ahLst/>
              <a:cxnLst/>
              <a:rect l="l" t="t" r="r" b="b"/>
              <a:pathLst>
                <a:path w="38753" h="6133" extrusionOk="0">
                  <a:moveTo>
                    <a:pt x="3066" y="0"/>
                  </a:moveTo>
                  <a:cubicBezTo>
                    <a:pt x="1370" y="0"/>
                    <a:pt x="0" y="1371"/>
                    <a:pt x="0" y="3067"/>
                  </a:cubicBezTo>
                  <a:cubicBezTo>
                    <a:pt x="0" y="4763"/>
                    <a:pt x="1370" y="6133"/>
                    <a:pt x="3066" y="6133"/>
                  </a:cubicBezTo>
                  <a:lnTo>
                    <a:pt x="35686" y="6133"/>
                  </a:lnTo>
                  <a:cubicBezTo>
                    <a:pt x="37382" y="6133"/>
                    <a:pt x="38753" y="4763"/>
                    <a:pt x="38753" y="3067"/>
                  </a:cubicBezTo>
                  <a:cubicBezTo>
                    <a:pt x="38753" y="1371"/>
                    <a:pt x="37382" y="0"/>
                    <a:pt x="35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" name="Google Shape;460;p57"/>
          <p:cNvGrpSpPr/>
          <p:nvPr/>
        </p:nvGrpSpPr>
        <p:grpSpPr>
          <a:xfrm>
            <a:off x="7504444" y="2788384"/>
            <a:ext cx="384133" cy="384133"/>
            <a:chOff x="1190625" y="238125"/>
            <a:chExt cx="5219200" cy="5219200"/>
          </a:xfrm>
        </p:grpSpPr>
        <p:sp>
          <p:nvSpPr>
            <p:cNvPr id="461" name="Google Shape;461;p57"/>
            <p:cNvSpPr/>
            <p:nvPr/>
          </p:nvSpPr>
          <p:spPr>
            <a:xfrm>
              <a:off x="1190625" y="1011200"/>
              <a:ext cx="5219200" cy="4446125"/>
            </a:xfrm>
            <a:custGeom>
              <a:avLst/>
              <a:gdLst/>
              <a:ahLst/>
              <a:cxnLst/>
              <a:rect l="l" t="t" r="r" b="b"/>
              <a:pathLst>
                <a:path w="208768" h="177845" extrusionOk="0">
                  <a:moveTo>
                    <a:pt x="117888" y="144637"/>
                  </a:moveTo>
                  <a:lnTo>
                    <a:pt x="122618" y="159512"/>
                  </a:lnTo>
                  <a:lnTo>
                    <a:pt x="86149" y="159512"/>
                  </a:lnTo>
                  <a:lnTo>
                    <a:pt x="90879" y="144637"/>
                  </a:lnTo>
                  <a:close/>
                  <a:moveTo>
                    <a:pt x="29358" y="165644"/>
                  </a:moveTo>
                  <a:cubicBezTo>
                    <a:pt x="31054" y="165644"/>
                    <a:pt x="32424" y="166982"/>
                    <a:pt x="32424" y="168678"/>
                  </a:cubicBezTo>
                  <a:cubicBezTo>
                    <a:pt x="32424" y="170342"/>
                    <a:pt x="31054" y="171712"/>
                    <a:pt x="29358" y="171712"/>
                  </a:cubicBezTo>
                  <a:cubicBezTo>
                    <a:pt x="27694" y="171712"/>
                    <a:pt x="26324" y="170342"/>
                    <a:pt x="26324" y="168678"/>
                  </a:cubicBezTo>
                  <a:cubicBezTo>
                    <a:pt x="26324" y="166982"/>
                    <a:pt x="27694" y="165644"/>
                    <a:pt x="29358" y="165644"/>
                  </a:cubicBezTo>
                  <a:close/>
                  <a:moveTo>
                    <a:pt x="179409" y="165644"/>
                  </a:moveTo>
                  <a:cubicBezTo>
                    <a:pt x="181073" y="165644"/>
                    <a:pt x="182443" y="166982"/>
                    <a:pt x="182443" y="168678"/>
                  </a:cubicBezTo>
                  <a:cubicBezTo>
                    <a:pt x="182443" y="170342"/>
                    <a:pt x="181073" y="171712"/>
                    <a:pt x="179409" y="171712"/>
                  </a:cubicBezTo>
                  <a:cubicBezTo>
                    <a:pt x="177713" y="171712"/>
                    <a:pt x="176343" y="170342"/>
                    <a:pt x="176343" y="168678"/>
                  </a:cubicBezTo>
                  <a:cubicBezTo>
                    <a:pt x="176343" y="166982"/>
                    <a:pt x="177713" y="165644"/>
                    <a:pt x="179409" y="165644"/>
                  </a:cubicBezTo>
                  <a:close/>
                  <a:moveTo>
                    <a:pt x="8775" y="1"/>
                  </a:moveTo>
                  <a:cubicBezTo>
                    <a:pt x="3947" y="1"/>
                    <a:pt x="0" y="3915"/>
                    <a:pt x="0" y="8775"/>
                  </a:cubicBezTo>
                  <a:lnTo>
                    <a:pt x="0" y="135862"/>
                  </a:lnTo>
                  <a:cubicBezTo>
                    <a:pt x="0" y="140690"/>
                    <a:pt x="3947" y="144637"/>
                    <a:pt x="8775" y="144637"/>
                  </a:cubicBezTo>
                  <a:lnTo>
                    <a:pt x="26324" y="144637"/>
                  </a:lnTo>
                  <a:lnTo>
                    <a:pt x="26324" y="160034"/>
                  </a:lnTo>
                  <a:cubicBezTo>
                    <a:pt x="22769" y="161306"/>
                    <a:pt x="20192" y="164698"/>
                    <a:pt x="20192" y="168678"/>
                  </a:cubicBezTo>
                  <a:cubicBezTo>
                    <a:pt x="20192" y="173734"/>
                    <a:pt x="24302" y="177844"/>
                    <a:pt x="29358" y="177844"/>
                  </a:cubicBezTo>
                  <a:cubicBezTo>
                    <a:pt x="34414" y="177844"/>
                    <a:pt x="38557" y="173734"/>
                    <a:pt x="38557" y="168678"/>
                  </a:cubicBezTo>
                  <a:cubicBezTo>
                    <a:pt x="38557" y="164698"/>
                    <a:pt x="35980" y="161306"/>
                    <a:pt x="32424" y="160034"/>
                  </a:cubicBezTo>
                  <a:lnTo>
                    <a:pt x="32424" y="144637"/>
                  </a:lnTo>
                  <a:lnTo>
                    <a:pt x="84453" y="144637"/>
                  </a:lnTo>
                  <a:lnTo>
                    <a:pt x="79723" y="159512"/>
                  </a:lnTo>
                  <a:lnTo>
                    <a:pt x="71764" y="159512"/>
                  </a:lnTo>
                  <a:cubicBezTo>
                    <a:pt x="66708" y="159512"/>
                    <a:pt x="62598" y="163622"/>
                    <a:pt x="62598" y="168678"/>
                  </a:cubicBezTo>
                  <a:cubicBezTo>
                    <a:pt x="62598" y="173734"/>
                    <a:pt x="66708" y="177844"/>
                    <a:pt x="71764" y="177844"/>
                  </a:cubicBezTo>
                  <a:lnTo>
                    <a:pt x="110842" y="177844"/>
                  </a:lnTo>
                  <a:cubicBezTo>
                    <a:pt x="112539" y="177844"/>
                    <a:pt x="113909" y="176474"/>
                    <a:pt x="113909" y="174778"/>
                  </a:cubicBezTo>
                  <a:cubicBezTo>
                    <a:pt x="113909" y="173082"/>
                    <a:pt x="112539" y="171744"/>
                    <a:pt x="110842" y="171744"/>
                  </a:cubicBezTo>
                  <a:lnTo>
                    <a:pt x="71764" y="171744"/>
                  </a:lnTo>
                  <a:cubicBezTo>
                    <a:pt x="70067" y="171744"/>
                    <a:pt x="68697" y="170374"/>
                    <a:pt x="68697" y="168678"/>
                  </a:cubicBezTo>
                  <a:cubicBezTo>
                    <a:pt x="68697" y="166982"/>
                    <a:pt x="70067" y="165612"/>
                    <a:pt x="71764" y="165612"/>
                  </a:cubicBezTo>
                  <a:lnTo>
                    <a:pt x="137003" y="165612"/>
                  </a:lnTo>
                  <a:cubicBezTo>
                    <a:pt x="138700" y="165612"/>
                    <a:pt x="140070" y="166982"/>
                    <a:pt x="140070" y="168678"/>
                  </a:cubicBezTo>
                  <a:cubicBezTo>
                    <a:pt x="140070" y="170374"/>
                    <a:pt x="138700" y="171744"/>
                    <a:pt x="137003" y="171744"/>
                  </a:cubicBezTo>
                  <a:lnTo>
                    <a:pt x="125195" y="171744"/>
                  </a:lnTo>
                  <a:cubicBezTo>
                    <a:pt x="123499" y="171744"/>
                    <a:pt x="122129" y="173082"/>
                    <a:pt x="122129" y="174778"/>
                  </a:cubicBezTo>
                  <a:cubicBezTo>
                    <a:pt x="122129" y="176474"/>
                    <a:pt x="123499" y="177844"/>
                    <a:pt x="125195" y="177844"/>
                  </a:cubicBezTo>
                  <a:lnTo>
                    <a:pt x="137003" y="177844"/>
                  </a:lnTo>
                  <a:cubicBezTo>
                    <a:pt x="142060" y="177844"/>
                    <a:pt x="146170" y="173734"/>
                    <a:pt x="146170" y="168678"/>
                  </a:cubicBezTo>
                  <a:cubicBezTo>
                    <a:pt x="146170" y="163622"/>
                    <a:pt x="142060" y="159512"/>
                    <a:pt x="137003" y="159512"/>
                  </a:cubicBezTo>
                  <a:lnTo>
                    <a:pt x="129044" y="159512"/>
                  </a:lnTo>
                  <a:lnTo>
                    <a:pt x="124314" y="144637"/>
                  </a:lnTo>
                  <a:lnTo>
                    <a:pt x="176343" y="144637"/>
                  </a:lnTo>
                  <a:lnTo>
                    <a:pt x="176343" y="160034"/>
                  </a:lnTo>
                  <a:cubicBezTo>
                    <a:pt x="172787" y="161306"/>
                    <a:pt x="170210" y="164698"/>
                    <a:pt x="170210" y="168678"/>
                  </a:cubicBezTo>
                  <a:cubicBezTo>
                    <a:pt x="170210" y="173734"/>
                    <a:pt x="174353" y="177844"/>
                    <a:pt x="179409" y="177844"/>
                  </a:cubicBezTo>
                  <a:cubicBezTo>
                    <a:pt x="184465" y="177844"/>
                    <a:pt x="188575" y="173734"/>
                    <a:pt x="188575" y="168678"/>
                  </a:cubicBezTo>
                  <a:cubicBezTo>
                    <a:pt x="188575" y="164698"/>
                    <a:pt x="185998" y="161306"/>
                    <a:pt x="182443" y="160034"/>
                  </a:cubicBezTo>
                  <a:lnTo>
                    <a:pt x="182443" y="144637"/>
                  </a:lnTo>
                  <a:lnTo>
                    <a:pt x="199992" y="144637"/>
                  </a:lnTo>
                  <a:cubicBezTo>
                    <a:pt x="204820" y="144637"/>
                    <a:pt x="208767" y="140690"/>
                    <a:pt x="208767" y="135862"/>
                  </a:cubicBezTo>
                  <a:lnTo>
                    <a:pt x="208767" y="73395"/>
                  </a:lnTo>
                  <a:cubicBezTo>
                    <a:pt x="208767" y="71699"/>
                    <a:pt x="207397" y="70329"/>
                    <a:pt x="205701" y="70329"/>
                  </a:cubicBezTo>
                  <a:cubicBezTo>
                    <a:pt x="204005" y="70329"/>
                    <a:pt x="202667" y="71699"/>
                    <a:pt x="202667" y="73395"/>
                  </a:cubicBezTo>
                  <a:lnTo>
                    <a:pt x="202667" y="120564"/>
                  </a:lnTo>
                  <a:lnTo>
                    <a:pt x="47201" y="120564"/>
                  </a:lnTo>
                  <a:cubicBezTo>
                    <a:pt x="45505" y="120564"/>
                    <a:pt x="44135" y="121934"/>
                    <a:pt x="44135" y="123630"/>
                  </a:cubicBezTo>
                  <a:cubicBezTo>
                    <a:pt x="44135" y="125326"/>
                    <a:pt x="45505" y="126696"/>
                    <a:pt x="47201" y="126696"/>
                  </a:cubicBezTo>
                  <a:lnTo>
                    <a:pt x="202667" y="126696"/>
                  </a:lnTo>
                  <a:lnTo>
                    <a:pt x="202667" y="135862"/>
                  </a:lnTo>
                  <a:cubicBezTo>
                    <a:pt x="202667" y="137330"/>
                    <a:pt x="201460" y="138505"/>
                    <a:pt x="199992" y="138505"/>
                  </a:cubicBezTo>
                  <a:lnTo>
                    <a:pt x="8775" y="138505"/>
                  </a:lnTo>
                  <a:cubicBezTo>
                    <a:pt x="7307" y="138505"/>
                    <a:pt x="6133" y="137330"/>
                    <a:pt x="6133" y="135862"/>
                  </a:cubicBezTo>
                  <a:lnTo>
                    <a:pt x="6133" y="126696"/>
                  </a:lnTo>
                  <a:lnTo>
                    <a:pt x="33077" y="126696"/>
                  </a:lnTo>
                  <a:cubicBezTo>
                    <a:pt x="34740" y="126696"/>
                    <a:pt x="36110" y="125326"/>
                    <a:pt x="36110" y="123630"/>
                  </a:cubicBezTo>
                  <a:cubicBezTo>
                    <a:pt x="36110" y="121934"/>
                    <a:pt x="34740" y="120564"/>
                    <a:pt x="33077" y="120564"/>
                  </a:cubicBezTo>
                  <a:lnTo>
                    <a:pt x="6133" y="120564"/>
                  </a:lnTo>
                  <a:lnTo>
                    <a:pt x="6133" y="8775"/>
                  </a:lnTo>
                  <a:cubicBezTo>
                    <a:pt x="6133" y="7307"/>
                    <a:pt x="7307" y="6101"/>
                    <a:pt x="8775" y="6101"/>
                  </a:cubicBezTo>
                  <a:lnTo>
                    <a:pt x="39274" y="6101"/>
                  </a:lnTo>
                  <a:cubicBezTo>
                    <a:pt x="40938" y="6101"/>
                    <a:pt x="42308" y="4731"/>
                    <a:pt x="42308" y="3067"/>
                  </a:cubicBezTo>
                  <a:cubicBezTo>
                    <a:pt x="42308" y="1371"/>
                    <a:pt x="40938" y="1"/>
                    <a:pt x="39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62" name="Google Shape;462;p57"/>
            <p:cNvSpPr/>
            <p:nvPr/>
          </p:nvSpPr>
          <p:spPr>
            <a:xfrm>
              <a:off x="5354550" y="1011200"/>
              <a:ext cx="1055275" cy="1558450"/>
            </a:xfrm>
            <a:custGeom>
              <a:avLst/>
              <a:gdLst/>
              <a:ahLst/>
              <a:cxnLst/>
              <a:rect l="l" t="t" r="r" b="b"/>
              <a:pathLst>
                <a:path w="42211" h="62338" extrusionOk="0">
                  <a:moveTo>
                    <a:pt x="3066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31"/>
                    <a:pt x="1370" y="6101"/>
                    <a:pt x="3066" y="6101"/>
                  </a:cubicBezTo>
                  <a:lnTo>
                    <a:pt x="33435" y="6101"/>
                  </a:lnTo>
                  <a:cubicBezTo>
                    <a:pt x="34903" y="6101"/>
                    <a:pt x="36110" y="7307"/>
                    <a:pt x="36110" y="8775"/>
                  </a:cubicBezTo>
                  <a:lnTo>
                    <a:pt x="36110" y="59271"/>
                  </a:lnTo>
                  <a:cubicBezTo>
                    <a:pt x="36110" y="60967"/>
                    <a:pt x="37448" y="62337"/>
                    <a:pt x="39144" y="62337"/>
                  </a:cubicBezTo>
                  <a:cubicBezTo>
                    <a:pt x="40840" y="62337"/>
                    <a:pt x="42210" y="60967"/>
                    <a:pt x="42210" y="59271"/>
                  </a:cubicBezTo>
                  <a:lnTo>
                    <a:pt x="42210" y="8775"/>
                  </a:lnTo>
                  <a:cubicBezTo>
                    <a:pt x="42210" y="3915"/>
                    <a:pt x="38263" y="1"/>
                    <a:pt x="334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63" name="Google Shape;463;p57"/>
            <p:cNvSpPr/>
            <p:nvPr/>
          </p:nvSpPr>
          <p:spPr>
            <a:xfrm>
              <a:off x="4020375" y="1875625"/>
              <a:ext cx="458350" cy="459150"/>
            </a:xfrm>
            <a:custGeom>
              <a:avLst/>
              <a:gdLst/>
              <a:ahLst/>
              <a:cxnLst/>
              <a:rect l="l" t="t" r="r" b="b"/>
              <a:pathLst>
                <a:path w="18334" h="18366" extrusionOk="0">
                  <a:moveTo>
                    <a:pt x="9167" y="6101"/>
                  </a:moveTo>
                  <a:cubicBezTo>
                    <a:pt x="10831" y="6101"/>
                    <a:pt x="12201" y="7471"/>
                    <a:pt x="12201" y="9167"/>
                  </a:cubicBezTo>
                  <a:cubicBezTo>
                    <a:pt x="12201" y="10863"/>
                    <a:pt x="10831" y="12233"/>
                    <a:pt x="9167" y="12233"/>
                  </a:cubicBezTo>
                  <a:cubicBezTo>
                    <a:pt x="7471" y="12233"/>
                    <a:pt x="6101" y="10863"/>
                    <a:pt x="6101" y="9167"/>
                  </a:cubicBezTo>
                  <a:cubicBezTo>
                    <a:pt x="6101" y="7471"/>
                    <a:pt x="7471" y="6101"/>
                    <a:pt x="9167" y="6101"/>
                  </a:cubicBezTo>
                  <a:close/>
                  <a:moveTo>
                    <a:pt x="9167" y="1"/>
                  </a:moveTo>
                  <a:cubicBezTo>
                    <a:pt x="4111" y="1"/>
                    <a:pt x="1" y="4111"/>
                    <a:pt x="1" y="9167"/>
                  </a:cubicBezTo>
                  <a:cubicBezTo>
                    <a:pt x="1" y="14223"/>
                    <a:pt x="4111" y="18366"/>
                    <a:pt x="9167" y="18366"/>
                  </a:cubicBezTo>
                  <a:cubicBezTo>
                    <a:pt x="14223" y="18366"/>
                    <a:pt x="18333" y="14223"/>
                    <a:pt x="18333" y="9167"/>
                  </a:cubicBezTo>
                  <a:cubicBezTo>
                    <a:pt x="18333" y="4111"/>
                    <a:pt x="14223" y="1"/>
                    <a:pt x="9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64" name="Google Shape;464;p57"/>
            <p:cNvSpPr/>
            <p:nvPr/>
          </p:nvSpPr>
          <p:spPr>
            <a:xfrm>
              <a:off x="3123350" y="1875625"/>
              <a:ext cx="457500" cy="459150"/>
            </a:xfrm>
            <a:custGeom>
              <a:avLst/>
              <a:gdLst/>
              <a:ahLst/>
              <a:cxnLst/>
              <a:rect l="l" t="t" r="r" b="b"/>
              <a:pathLst>
                <a:path w="18300" h="18366" extrusionOk="0">
                  <a:moveTo>
                    <a:pt x="9166" y="6101"/>
                  </a:moveTo>
                  <a:cubicBezTo>
                    <a:pt x="10830" y="6101"/>
                    <a:pt x="12200" y="7471"/>
                    <a:pt x="12200" y="9167"/>
                  </a:cubicBezTo>
                  <a:cubicBezTo>
                    <a:pt x="12200" y="10863"/>
                    <a:pt x="10830" y="12233"/>
                    <a:pt x="9166" y="12233"/>
                  </a:cubicBezTo>
                  <a:cubicBezTo>
                    <a:pt x="7470" y="12233"/>
                    <a:pt x="6100" y="10863"/>
                    <a:pt x="6100" y="9167"/>
                  </a:cubicBezTo>
                  <a:cubicBezTo>
                    <a:pt x="6100" y="7471"/>
                    <a:pt x="7470" y="6101"/>
                    <a:pt x="9166" y="6101"/>
                  </a:cubicBezTo>
                  <a:close/>
                  <a:moveTo>
                    <a:pt x="9166" y="1"/>
                  </a:moveTo>
                  <a:cubicBezTo>
                    <a:pt x="4110" y="1"/>
                    <a:pt x="0" y="4111"/>
                    <a:pt x="0" y="9167"/>
                  </a:cubicBezTo>
                  <a:cubicBezTo>
                    <a:pt x="0" y="14223"/>
                    <a:pt x="4110" y="18366"/>
                    <a:pt x="9166" y="18366"/>
                  </a:cubicBezTo>
                  <a:cubicBezTo>
                    <a:pt x="14222" y="18366"/>
                    <a:pt x="18300" y="14223"/>
                    <a:pt x="18300" y="9167"/>
                  </a:cubicBezTo>
                  <a:cubicBezTo>
                    <a:pt x="18300" y="4111"/>
                    <a:pt x="14222" y="1"/>
                    <a:pt x="9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  <p:sp>
          <p:nvSpPr>
            <p:cNvPr id="465" name="Google Shape;465;p57"/>
            <p:cNvSpPr/>
            <p:nvPr/>
          </p:nvSpPr>
          <p:spPr>
            <a:xfrm>
              <a:off x="1900100" y="238125"/>
              <a:ext cx="3466700" cy="3588200"/>
            </a:xfrm>
            <a:custGeom>
              <a:avLst/>
              <a:gdLst/>
              <a:ahLst/>
              <a:cxnLst/>
              <a:rect l="l" t="t" r="r" b="b"/>
              <a:pathLst>
                <a:path w="138668" h="143528" extrusionOk="0">
                  <a:moveTo>
                    <a:pt x="92347" y="9786"/>
                  </a:moveTo>
                  <a:cubicBezTo>
                    <a:pt x="96164" y="11613"/>
                    <a:pt x="99687" y="14092"/>
                    <a:pt x="102753" y="17191"/>
                  </a:cubicBezTo>
                  <a:cubicBezTo>
                    <a:pt x="106439" y="20877"/>
                    <a:pt x="109277" y="25215"/>
                    <a:pt x="111169" y="29912"/>
                  </a:cubicBezTo>
                  <a:lnTo>
                    <a:pt x="103307" y="29912"/>
                  </a:lnTo>
                  <a:cubicBezTo>
                    <a:pt x="101644" y="29912"/>
                    <a:pt x="100274" y="31282"/>
                    <a:pt x="100274" y="32979"/>
                  </a:cubicBezTo>
                  <a:lnTo>
                    <a:pt x="100274" y="42210"/>
                  </a:lnTo>
                  <a:lnTo>
                    <a:pt x="92347" y="42210"/>
                  </a:lnTo>
                  <a:lnTo>
                    <a:pt x="92347" y="9786"/>
                  </a:lnTo>
                  <a:close/>
                  <a:moveTo>
                    <a:pt x="53562" y="6133"/>
                  </a:moveTo>
                  <a:lnTo>
                    <a:pt x="53562" y="6133"/>
                  </a:lnTo>
                  <a:cubicBezTo>
                    <a:pt x="50463" y="7992"/>
                    <a:pt x="47560" y="10243"/>
                    <a:pt x="44918" y="12852"/>
                  </a:cubicBezTo>
                  <a:cubicBezTo>
                    <a:pt x="36632" y="21138"/>
                    <a:pt x="32066" y="32196"/>
                    <a:pt x="32066" y="43906"/>
                  </a:cubicBezTo>
                  <a:lnTo>
                    <a:pt x="32066" y="49158"/>
                  </a:lnTo>
                  <a:lnTo>
                    <a:pt x="25966" y="49158"/>
                  </a:lnTo>
                  <a:lnTo>
                    <a:pt x="25966" y="34414"/>
                  </a:lnTo>
                  <a:cubicBezTo>
                    <a:pt x="25966" y="19050"/>
                    <a:pt x="38296" y="6491"/>
                    <a:pt x="53562" y="6133"/>
                  </a:cubicBezTo>
                  <a:close/>
                  <a:moveTo>
                    <a:pt x="98447" y="6133"/>
                  </a:moveTo>
                  <a:lnTo>
                    <a:pt x="98447" y="6133"/>
                  </a:lnTo>
                  <a:cubicBezTo>
                    <a:pt x="113713" y="6491"/>
                    <a:pt x="126043" y="19050"/>
                    <a:pt x="126043" y="34414"/>
                  </a:cubicBezTo>
                  <a:lnTo>
                    <a:pt x="126043" y="49158"/>
                  </a:lnTo>
                  <a:lnTo>
                    <a:pt x="119944" y="49158"/>
                  </a:lnTo>
                  <a:lnTo>
                    <a:pt x="119944" y="43906"/>
                  </a:lnTo>
                  <a:cubicBezTo>
                    <a:pt x="119944" y="32196"/>
                    <a:pt x="115377" y="21138"/>
                    <a:pt x="107091" y="12852"/>
                  </a:cubicBezTo>
                  <a:cubicBezTo>
                    <a:pt x="104449" y="10243"/>
                    <a:pt x="101546" y="7992"/>
                    <a:pt x="98447" y="6133"/>
                  </a:cubicBezTo>
                  <a:close/>
                  <a:moveTo>
                    <a:pt x="32066" y="55258"/>
                  </a:moveTo>
                  <a:lnTo>
                    <a:pt x="32066" y="81223"/>
                  </a:lnTo>
                  <a:lnTo>
                    <a:pt x="19442" y="81223"/>
                  </a:lnTo>
                  <a:lnTo>
                    <a:pt x="19442" y="55258"/>
                  </a:lnTo>
                  <a:close/>
                  <a:moveTo>
                    <a:pt x="132567" y="55258"/>
                  </a:moveTo>
                  <a:lnTo>
                    <a:pt x="132567" y="81223"/>
                  </a:lnTo>
                  <a:lnTo>
                    <a:pt x="119944" y="81223"/>
                  </a:lnTo>
                  <a:lnTo>
                    <a:pt x="119944" y="55258"/>
                  </a:lnTo>
                  <a:close/>
                  <a:moveTo>
                    <a:pt x="61391" y="106602"/>
                  </a:moveTo>
                  <a:lnTo>
                    <a:pt x="61391" y="121966"/>
                  </a:lnTo>
                  <a:lnTo>
                    <a:pt x="58031" y="121966"/>
                  </a:lnTo>
                  <a:lnTo>
                    <a:pt x="56172" y="117105"/>
                  </a:lnTo>
                  <a:cubicBezTo>
                    <a:pt x="55715" y="115931"/>
                    <a:pt x="54573" y="115148"/>
                    <a:pt x="53301" y="115148"/>
                  </a:cubicBezTo>
                  <a:lnTo>
                    <a:pt x="46255" y="115148"/>
                  </a:lnTo>
                  <a:lnTo>
                    <a:pt x="44070" y="106602"/>
                  </a:lnTo>
                  <a:close/>
                  <a:moveTo>
                    <a:pt x="107939" y="106602"/>
                  </a:moveTo>
                  <a:lnTo>
                    <a:pt x="105754" y="115148"/>
                  </a:lnTo>
                  <a:lnTo>
                    <a:pt x="98708" y="115148"/>
                  </a:lnTo>
                  <a:cubicBezTo>
                    <a:pt x="97436" y="115148"/>
                    <a:pt x="96294" y="115931"/>
                    <a:pt x="95837" y="117105"/>
                  </a:cubicBezTo>
                  <a:lnTo>
                    <a:pt x="93978" y="121966"/>
                  </a:lnTo>
                  <a:lnTo>
                    <a:pt x="90618" y="121966"/>
                  </a:lnTo>
                  <a:lnTo>
                    <a:pt x="90618" y="106602"/>
                  </a:lnTo>
                  <a:close/>
                  <a:moveTo>
                    <a:pt x="32881" y="130838"/>
                  </a:moveTo>
                  <a:cubicBezTo>
                    <a:pt x="34577" y="130838"/>
                    <a:pt x="35947" y="132208"/>
                    <a:pt x="35947" y="133905"/>
                  </a:cubicBezTo>
                  <a:cubicBezTo>
                    <a:pt x="35947" y="135568"/>
                    <a:pt x="34577" y="136938"/>
                    <a:pt x="32881" y="136938"/>
                  </a:cubicBezTo>
                  <a:lnTo>
                    <a:pt x="22704" y="136938"/>
                  </a:lnTo>
                  <a:cubicBezTo>
                    <a:pt x="21007" y="136938"/>
                    <a:pt x="19637" y="135568"/>
                    <a:pt x="19637" y="133905"/>
                  </a:cubicBezTo>
                  <a:cubicBezTo>
                    <a:pt x="19637" y="132208"/>
                    <a:pt x="21007" y="130838"/>
                    <a:pt x="22704" y="130838"/>
                  </a:cubicBezTo>
                  <a:close/>
                  <a:moveTo>
                    <a:pt x="76005" y="6100"/>
                  </a:moveTo>
                  <a:lnTo>
                    <a:pt x="76005" y="6133"/>
                  </a:lnTo>
                  <a:cubicBezTo>
                    <a:pt x="79528" y="6133"/>
                    <a:pt x="82953" y="6589"/>
                    <a:pt x="86247" y="7503"/>
                  </a:cubicBezTo>
                  <a:lnTo>
                    <a:pt x="86247" y="45276"/>
                  </a:lnTo>
                  <a:cubicBezTo>
                    <a:pt x="86247" y="46973"/>
                    <a:pt x="87585" y="48343"/>
                    <a:pt x="89281" y="48343"/>
                  </a:cubicBezTo>
                  <a:lnTo>
                    <a:pt x="103307" y="48343"/>
                  </a:lnTo>
                  <a:cubicBezTo>
                    <a:pt x="105004" y="48343"/>
                    <a:pt x="106374" y="46973"/>
                    <a:pt x="106374" y="45276"/>
                  </a:cubicBezTo>
                  <a:lnTo>
                    <a:pt x="106374" y="36045"/>
                  </a:lnTo>
                  <a:lnTo>
                    <a:pt x="113028" y="36045"/>
                  </a:lnTo>
                  <a:cubicBezTo>
                    <a:pt x="113550" y="38589"/>
                    <a:pt x="113844" y="41232"/>
                    <a:pt x="113844" y="43906"/>
                  </a:cubicBezTo>
                  <a:lnTo>
                    <a:pt x="113844" y="83898"/>
                  </a:lnTo>
                  <a:lnTo>
                    <a:pt x="109538" y="100502"/>
                  </a:lnTo>
                  <a:lnTo>
                    <a:pt x="87552" y="100502"/>
                  </a:lnTo>
                  <a:cubicBezTo>
                    <a:pt x="85856" y="100502"/>
                    <a:pt x="84486" y="101872"/>
                    <a:pt x="84486" y="103568"/>
                  </a:cubicBezTo>
                  <a:lnTo>
                    <a:pt x="84486" y="125032"/>
                  </a:lnTo>
                  <a:cubicBezTo>
                    <a:pt x="84486" y="126728"/>
                    <a:pt x="85856" y="128098"/>
                    <a:pt x="87552" y="128098"/>
                  </a:cubicBezTo>
                  <a:lnTo>
                    <a:pt x="91662" y="128098"/>
                  </a:lnTo>
                  <a:lnTo>
                    <a:pt x="89868" y="132795"/>
                  </a:lnTo>
                  <a:cubicBezTo>
                    <a:pt x="85888" y="135764"/>
                    <a:pt x="81028" y="137427"/>
                    <a:pt x="76037" y="137427"/>
                  </a:cubicBezTo>
                  <a:lnTo>
                    <a:pt x="75972" y="137427"/>
                  </a:lnTo>
                  <a:cubicBezTo>
                    <a:pt x="70981" y="137427"/>
                    <a:pt x="66121" y="135764"/>
                    <a:pt x="62141" y="132795"/>
                  </a:cubicBezTo>
                  <a:lnTo>
                    <a:pt x="60347" y="128098"/>
                  </a:lnTo>
                  <a:lnTo>
                    <a:pt x="64457" y="128098"/>
                  </a:lnTo>
                  <a:cubicBezTo>
                    <a:pt x="66153" y="128098"/>
                    <a:pt x="67523" y="126728"/>
                    <a:pt x="67523" y="125032"/>
                  </a:cubicBezTo>
                  <a:lnTo>
                    <a:pt x="67523" y="103568"/>
                  </a:lnTo>
                  <a:cubicBezTo>
                    <a:pt x="67523" y="101872"/>
                    <a:pt x="66153" y="100502"/>
                    <a:pt x="64457" y="100502"/>
                  </a:cubicBezTo>
                  <a:lnTo>
                    <a:pt x="42471" y="100502"/>
                  </a:lnTo>
                  <a:lnTo>
                    <a:pt x="38166" y="83898"/>
                  </a:lnTo>
                  <a:lnTo>
                    <a:pt x="38166" y="43906"/>
                  </a:lnTo>
                  <a:cubicBezTo>
                    <a:pt x="38166" y="41232"/>
                    <a:pt x="38459" y="38589"/>
                    <a:pt x="38981" y="36045"/>
                  </a:cubicBezTo>
                  <a:lnTo>
                    <a:pt x="45635" y="36045"/>
                  </a:lnTo>
                  <a:lnTo>
                    <a:pt x="45635" y="45276"/>
                  </a:lnTo>
                  <a:cubicBezTo>
                    <a:pt x="45635" y="46973"/>
                    <a:pt x="47006" y="48343"/>
                    <a:pt x="48702" y="48343"/>
                  </a:cubicBezTo>
                  <a:lnTo>
                    <a:pt x="62728" y="48343"/>
                  </a:lnTo>
                  <a:cubicBezTo>
                    <a:pt x="64425" y="48343"/>
                    <a:pt x="65762" y="46973"/>
                    <a:pt x="65762" y="45276"/>
                  </a:cubicBezTo>
                  <a:lnTo>
                    <a:pt x="65762" y="36078"/>
                  </a:lnTo>
                  <a:cubicBezTo>
                    <a:pt x="65762" y="34381"/>
                    <a:pt x="64425" y="33044"/>
                    <a:pt x="62728" y="33044"/>
                  </a:cubicBezTo>
                  <a:cubicBezTo>
                    <a:pt x="61032" y="33044"/>
                    <a:pt x="59662" y="34381"/>
                    <a:pt x="59662" y="36078"/>
                  </a:cubicBezTo>
                  <a:lnTo>
                    <a:pt x="59662" y="42210"/>
                  </a:lnTo>
                  <a:lnTo>
                    <a:pt x="51735" y="42210"/>
                  </a:lnTo>
                  <a:lnTo>
                    <a:pt x="51735" y="32979"/>
                  </a:lnTo>
                  <a:cubicBezTo>
                    <a:pt x="51735" y="31282"/>
                    <a:pt x="50365" y="29912"/>
                    <a:pt x="48702" y="29912"/>
                  </a:cubicBezTo>
                  <a:lnTo>
                    <a:pt x="40840" y="29912"/>
                  </a:lnTo>
                  <a:cubicBezTo>
                    <a:pt x="42732" y="25215"/>
                    <a:pt x="45570" y="20877"/>
                    <a:pt x="49256" y="17191"/>
                  </a:cubicBezTo>
                  <a:cubicBezTo>
                    <a:pt x="52323" y="14092"/>
                    <a:pt x="55845" y="11613"/>
                    <a:pt x="59662" y="9786"/>
                  </a:cubicBezTo>
                  <a:lnTo>
                    <a:pt x="59662" y="24106"/>
                  </a:lnTo>
                  <a:cubicBezTo>
                    <a:pt x="59662" y="25802"/>
                    <a:pt x="61032" y="27172"/>
                    <a:pt x="62728" y="27172"/>
                  </a:cubicBezTo>
                  <a:cubicBezTo>
                    <a:pt x="64425" y="27172"/>
                    <a:pt x="65762" y="25802"/>
                    <a:pt x="65762" y="24106"/>
                  </a:cubicBezTo>
                  <a:lnTo>
                    <a:pt x="65762" y="7503"/>
                  </a:lnTo>
                  <a:cubicBezTo>
                    <a:pt x="69057" y="6589"/>
                    <a:pt x="72482" y="6100"/>
                    <a:pt x="76005" y="6100"/>
                  </a:cubicBezTo>
                  <a:close/>
                  <a:moveTo>
                    <a:pt x="54247" y="0"/>
                  </a:moveTo>
                  <a:cubicBezTo>
                    <a:pt x="35262" y="0"/>
                    <a:pt x="19833" y="15429"/>
                    <a:pt x="19833" y="34414"/>
                  </a:cubicBezTo>
                  <a:lnTo>
                    <a:pt x="19833" y="49158"/>
                  </a:lnTo>
                  <a:lnTo>
                    <a:pt x="16375" y="49158"/>
                  </a:lnTo>
                  <a:cubicBezTo>
                    <a:pt x="14679" y="49158"/>
                    <a:pt x="13342" y="50528"/>
                    <a:pt x="13342" y="52192"/>
                  </a:cubicBezTo>
                  <a:lnTo>
                    <a:pt x="13342" y="65501"/>
                  </a:lnTo>
                  <a:cubicBezTo>
                    <a:pt x="5741" y="67034"/>
                    <a:pt x="0" y="73754"/>
                    <a:pt x="0" y="81778"/>
                  </a:cubicBezTo>
                  <a:lnTo>
                    <a:pt x="0" y="120367"/>
                  </a:lnTo>
                  <a:cubicBezTo>
                    <a:pt x="0" y="128620"/>
                    <a:pt x="6068" y="135503"/>
                    <a:pt x="13962" y="136742"/>
                  </a:cubicBezTo>
                  <a:cubicBezTo>
                    <a:pt x="15169" y="140429"/>
                    <a:pt x="18626" y="143071"/>
                    <a:pt x="22704" y="143071"/>
                  </a:cubicBezTo>
                  <a:lnTo>
                    <a:pt x="32881" y="143071"/>
                  </a:lnTo>
                  <a:cubicBezTo>
                    <a:pt x="37937" y="143071"/>
                    <a:pt x="42047" y="138961"/>
                    <a:pt x="42047" y="133905"/>
                  </a:cubicBezTo>
                  <a:cubicBezTo>
                    <a:pt x="42047" y="128848"/>
                    <a:pt x="37937" y="124706"/>
                    <a:pt x="32881" y="124706"/>
                  </a:cubicBezTo>
                  <a:lnTo>
                    <a:pt x="22704" y="124706"/>
                  </a:lnTo>
                  <a:cubicBezTo>
                    <a:pt x="18822" y="124706"/>
                    <a:pt x="15495" y="127152"/>
                    <a:pt x="14157" y="130545"/>
                  </a:cubicBezTo>
                  <a:cubicBezTo>
                    <a:pt x="9525" y="129468"/>
                    <a:pt x="6100" y="125293"/>
                    <a:pt x="6100" y="120367"/>
                  </a:cubicBezTo>
                  <a:lnTo>
                    <a:pt x="6100" y="81778"/>
                  </a:lnTo>
                  <a:cubicBezTo>
                    <a:pt x="6100" y="77146"/>
                    <a:pt x="9134" y="73199"/>
                    <a:pt x="13309" y="71829"/>
                  </a:cubicBezTo>
                  <a:lnTo>
                    <a:pt x="13309" y="84290"/>
                  </a:lnTo>
                  <a:cubicBezTo>
                    <a:pt x="13309" y="85986"/>
                    <a:pt x="14679" y="87356"/>
                    <a:pt x="16375" y="87356"/>
                  </a:cubicBezTo>
                  <a:lnTo>
                    <a:pt x="32751" y="87356"/>
                  </a:lnTo>
                  <a:lnTo>
                    <a:pt x="40938" y="118965"/>
                  </a:lnTo>
                  <a:cubicBezTo>
                    <a:pt x="41297" y="120302"/>
                    <a:pt x="42504" y="121248"/>
                    <a:pt x="43907" y="121248"/>
                  </a:cubicBezTo>
                  <a:lnTo>
                    <a:pt x="51213" y="121248"/>
                  </a:lnTo>
                  <a:lnTo>
                    <a:pt x="56726" y="135764"/>
                  </a:lnTo>
                  <a:cubicBezTo>
                    <a:pt x="56922" y="136253"/>
                    <a:pt x="57248" y="136710"/>
                    <a:pt x="57672" y="137036"/>
                  </a:cubicBezTo>
                  <a:cubicBezTo>
                    <a:pt x="62826" y="141244"/>
                    <a:pt x="69317" y="143527"/>
                    <a:pt x="75972" y="143527"/>
                  </a:cubicBezTo>
                  <a:lnTo>
                    <a:pt x="76037" y="143527"/>
                  </a:lnTo>
                  <a:cubicBezTo>
                    <a:pt x="82692" y="143527"/>
                    <a:pt x="89183" y="141244"/>
                    <a:pt x="94337" y="137036"/>
                  </a:cubicBezTo>
                  <a:cubicBezTo>
                    <a:pt x="94761" y="136710"/>
                    <a:pt x="95087" y="136253"/>
                    <a:pt x="95283" y="135764"/>
                  </a:cubicBezTo>
                  <a:lnTo>
                    <a:pt x="100796" y="121248"/>
                  </a:lnTo>
                  <a:lnTo>
                    <a:pt x="108103" y="121248"/>
                  </a:lnTo>
                  <a:cubicBezTo>
                    <a:pt x="109505" y="121248"/>
                    <a:pt x="110712" y="120302"/>
                    <a:pt x="111071" y="118965"/>
                  </a:cubicBezTo>
                  <a:lnTo>
                    <a:pt x="119259" y="87356"/>
                  </a:lnTo>
                  <a:lnTo>
                    <a:pt x="135634" y="87356"/>
                  </a:lnTo>
                  <a:cubicBezTo>
                    <a:pt x="137297" y="87356"/>
                    <a:pt x="138667" y="85986"/>
                    <a:pt x="138667" y="84290"/>
                  </a:cubicBezTo>
                  <a:lnTo>
                    <a:pt x="138667" y="52192"/>
                  </a:lnTo>
                  <a:cubicBezTo>
                    <a:pt x="138667" y="50528"/>
                    <a:pt x="137297" y="49158"/>
                    <a:pt x="135634" y="49158"/>
                  </a:cubicBezTo>
                  <a:lnTo>
                    <a:pt x="132176" y="49158"/>
                  </a:lnTo>
                  <a:lnTo>
                    <a:pt x="132176" y="34414"/>
                  </a:lnTo>
                  <a:cubicBezTo>
                    <a:pt x="132176" y="15429"/>
                    <a:pt x="116747" y="0"/>
                    <a:pt x="977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2"/>
                </a:solidFill>
              </a:endParaRPr>
            </a:p>
          </p:txBody>
        </p:sp>
      </p:grpSp>
      <p:cxnSp>
        <p:nvCxnSpPr>
          <p:cNvPr id="466" name="Google Shape;466;p57"/>
          <p:cNvCxnSpPr/>
          <p:nvPr/>
        </p:nvCxnSpPr>
        <p:spPr>
          <a:xfrm flipH="1">
            <a:off x="1187200" y="3494100"/>
            <a:ext cx="799200" cy="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4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8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EVOLUTION</a:t>
            </a:r>
            <a:endParaRPr/>
          </a:p>
        </p:txBody>
      </p:sp>
      <p:cxnSp>
        <p:nvCxnSpPr>
          <p:cNvPr id="472" name="Google Shape;472;p58"/>
          <p:cNvCxnSpPr/>
          <p:nvPr/>
        </p:nvCxnSpPr>
        <p:spPr>
          <a:xfrm>
            <a:off x="6151750" y="630600"/>
            <a:ext cx="0" cy="3882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3" name="Google Shape;473;p58"/>
          <p:cNvSpPr txBox="1"/>
          <p:nvPr/>
        </p:nvSpPr>
        <p:spPr>
          <a:xfrm>
            <a:off x="3983775" y="11478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Jupiter is a gas giant and the biggest planet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474" name="Google Shape;474;p58"/>
          <p:cNvSpPr txBox="1"/>
          <p:nvPr/>
        </p:nvSpPr>
        <p:spPr>
          <a:xfrm>
            <a:off x="6256025" y="11478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2005</a:t>
            </a:r>
            <a:endParaRPr sz="24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75" name="Google Shape;475;p58"/>
          <p:cNvSpPr txBox="1"/>
          <p:nvPr/>
        </p:nvSpPr>
        <p:spPr>
          <a:xfrm>
            <a:off x="6256025" y="18889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Saturn is composed of hydrogen and helium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476" name="Google Shape;476;p58"/>
          <p:cNvSpPr txBox="1"/>
          <p:nvPr/>
        </p:nvSpPr>
        <p:spPr>
          <a:xfrm>
            <a:off x="3983775" y="262812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Mercury is the closest planet to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477" name="Google Shape;477;p58"/>
          <p:cNvSpPr txBox="1"/>
          <p:nvPr/>
        </p:nvSpPr>
        <p:spPr>
          <a:xfrm>
            <a:off x="6256025" y="336730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Despite being red, Mars is a cold place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478" name="Google Shape;478;p58"/>
          <p:cNvSpPr txBox="1"/>
          <p:nvPr/>
        </p:nvSpPr>
        <p:spPr>
          <a:xfrm>
            <a:off x="3983775" y="18889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2010</a:t>
            </a:r>
            <a:endParaRPr sz="24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79" name="Google Shape;479;p58"/>
          <p:cNvSpPr txBox="1"/>
          <p:nvPr/>
        </p:nvSpPr>
        <p:spPr>
          <a:xfrm>
            <a:off x="6256025" y="262812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2015</a:t>
            </a:r>
            <a:endParaRPr sz="24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80" name="Google Shape;480;p58"/>
          <p:cNvSpPr txBox="1"/>
          <p:nvPr/>
        </p:nvSpPr>
        <p:spPr>
          <a:xfrm>
            <a:off x="3983775" y="336922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2021</a:t>
            </a:r>
            <a:endParaRPr sz="24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481" name="Google Shape;481;p58"/>
          <p:cNvCxnSpPr>
            <a:stCxn id="473" idx="3"/>
            <a:endCxn id="474" idx="1"/>
          </p:cNvCxnSpPr>
          <p:nvPr/>
        </p:nvCxnSpPr>
        <p:spPr>
          <a:xfrm>
            <a:off x="6047475" y="1461050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" name="Google Shape;482;p58"/>
          <p:cNvCxnSpPr>
            <a:stCxn id="478" idx="3"/>
            <a:endCxn id="475" idx="1"/>
          </p:cNvCxnSpPr>
          <p:nvPr/>
        </p:nvCxnSpPr>
        <p:spPr>
          <a:xfrm>
            <a:off x="6047475" y="2202150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" name="Google Shape;483;p58"/>
          <p:cNvCxnSpPr>
            <a:stCxn id="476" idx="3"/>
            <a:endCxn id="479" idx="1"/>
          </p:cNvCxnSpPr>
          <p:nvPr/>
        </p:nvCxnSpPr>
        <p:spPr>
          <a:xfrm>
            <a:off x="6047475" y="2941325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" name="Google Shape;484;p58"/>
          <p:cNvCxnSpPr>
            <a:stCxn id="480" idx="3"/>
            <a:endCxn id="477" idx="1"/>
          </p:cNvCxnSpPr>
          <p:nvPr/>
        </p:nvCxnSpPr>
        <p:spPr>
          <a:xfrm rot="10800000" flipH="1">
            <a:off x="6047475" y="3680625"/>
            <a:ext cx="208500" cy="1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EVOLUTION</a:t>
            </a:r>
            <a:endParaRPr/>
          </a:p>
        </p:txBody>
      </p:sp>
      <p:sp>
        <p:nvSpPr>
          <p:cNvPr id="490" name="Google Shape;490;p59"/>
          <p:cNvSpPr/>
          <p:nvPr/>
        </p:nvSpPr>
        <p:spPr>
          <a:xfrm>
            <a:off x="3967488" y="1783043"/>
            <a:ext cx="1209000" cy="12090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59"/>
          <p:cNvSpPr/>
          <p:nvPr/>
        </p:nvSpPr>
        <p:spPr>
          <a:xfrm>
            <a:off x="6514488" y="1783043"/>
            <a:ext cx="1209000" cy="12090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59"/>
          <p:cNvSpPr/>
          <p:nvPr/>
        </p:nvSpPr>
        <p:spPr>
          <a:xfrm>
            <a:off x="1420488" y="1783043"/>
            <a:ext cx="1209000" cy="12090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59"/>
          <p:cNvSpPr txBox="1"/>
          <p:nvPr/>
        </p:nvSpPr>
        <p:spPr>
          <a:xfrm>
            <a:off x="1528627" y="2179650"/>
            <a:ext cx="9939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2008</a:t>
            </a:r>
            <a:endParaRPr sz="30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94" name="Google Shape;494;p59"/>
          <p:cNvSpPr txBox="1"/>
          <p:nvPr/>
        </p:nvSpPr>
        <p:spPr>
          <a:xfrm>
            <a:off x="4075028" y="2179650"/>
            <a:ext cx="9939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2013</a:t>
            </a:r>
            <a:endParaRPr sz="30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95" name="Google Shape;495;p59"/>
          <p:cNvSpPr txBox="1"/>
          <p:nvPr/>
        </p:nvSpPr>
        <p:spPr>
          <a:xfrm>
            <a:off x="6621473" y="2179650"/>
            <a:ext cx="9939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2021</a:t>
            </a:r>
            <a:endParaRPr sz="30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96" name="Google Shape;496;p59"/>
          <p:cNvSpPr txBox="1"/>
          <p:nvPr/>
        </p:nvSpPr>
        <p:spPr>
          <a:xfrm>
            <a:off x="963125" y="3557776"/>
            <a:ext cx="212490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Mercury is the closest planet to the Sun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497" name="Google Shape;497;p59"/>
          <p:cNvSpPr txBox="1"/>
          <p:nvPr/>
        </p:nvSpPr>
        <p:spPr>
          <a:xfrm>
            <a:off x="3509550" y="3557776"/>
            <a:ext cx="212490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Neptune is far away 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from Earth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498" name="Google Shape;498;p59"/>
          <p:cNvSpPr txBox="1"/>
          <p:nvPr/>
        </p:nvSpPr>
        <p:spPr>
          <a:xfrm>
            <a:off x="6055976" y="3548326"/>
            <a:ext cx="2124900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It’s the biggest planet 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in the Solar System</a:t>
            </a:r>
            <a:endParaRPr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499" name="Google Shape;499;p59"/>
          <p:cNvSpPr txBox="1"/>
          <p:nvPr/>
        </p:nvSpPr>
        <p:spPr>
          <a:xfrm>
            <a:off x="963125" y="3089088"/>
            <a:ext cx="21249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MERCURY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00" name="Google Shape;500;p59"/>
          <p:cNvSpPr txBox="1"/>
          <p:nvPr/>
        </p:nvSpPr>
        <p:spPr>
          <a:xfrm>
            <a:off x="6055979" y="3089088"/>
            <a:ext cx="21249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JUPITER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01" name="Google Shape;501;p59"/>
          <p:cNvSpPr txBox="1"/>
          <p:nvPr/>
        </p:nvSpPr>
        <p:spPr>
          <a:xfrm>
            <a:off x="3509550" y="3089088"/>
            <a:ext cx="2124900" cy="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NEPTUNE</a:t>
            </a:r>
            <a:endParaRPr sz="18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502" name="Google Shape;502;p59"/>
          <p:cNvCxnSpPr>
            <a:stCxn id="492" idx="0"/>
            <a:endCxn id="490" idx="2"/>
          </p:cNvCxnSpPr>
          <p:nvPr/>
        </p:nvCxnSpPr>
        <p:spPr>
          <a:xfrm rot="-5400000" flipH="1">
            <a:off x="2693988" y="1114043"/>
            <a:ext cx="604500" cy="1942500"/>
          </a:xfrm>
          <a:prstGeom prst="bentConnector4">
            <a:avLst>
              <a:gd name="adj1" fmla="val -39392"/>
              <a:gd name="adj2" fmla="val 6556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" name="Google Shape;503;p59"/>
          <p:cNvCxnSpPr>
            <a:stCxn id="490" idx="6"/>
            <a:endCxn id="491" idx="0"/>
          </p:cNvCxnSpPr>
          <p:nvPr/>
        </p:nvCxnSpPr>
        <p:spPr>
          <a:xfrm rot="10800000" flipH="1">
            <a:off x="5176488" y="1783043"/>
            <a:ext cx="1942500" cy="604500"/>
          </a:xfrm>
          <a:prstGeom prst="bentConnector4">
            <a:avLst>
              <a:gd name="adj1" fmla="val 34440"/>
              <a:gd name="adj2" fmla="val 139392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59"/>
          <p:cNvCxnSpPr/>
          <p:nvPr/>
        </p:nvCxnSpPr>
        <p:spPr>
          <a:xfrm flipH="1">
            <a:off x="3867850" y="4597925"/>
            <a:ext cx="1408500" cy="3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4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I Tech Agency XL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2002</Words>
  <Application>Microsoft Office PowerPoint</Application>
  <PresentationFormat>Экран (16:9)</PresentationFormat>
  <Paragraphs>404</Paragraphs>
  <Slides>61</Slides>
  <Notes>61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61</vt:i4>
      </vt:variant>
    </vt:vector>
  </HeadingPairs>
  <TitlesOfParts>
    <vt:vector size="72" baseType="lpstr">
      <vt:lpstr>Nunito</vt:lpstr>
      <vt:lpstr>Anton</vt:lpstr>
      <vt:lpstr>Rajdhani</vt:lpstr>
      <vt:lpstr>Fira Sans Condensed</vt:lpstr>
      <vt:lpstr>Roboto Condensed Light</vt:lpstr>
      <vt:lpstr>Fira Sans Condensed Light</vt:lpstr>
      <vt:lpstr>Manjari</vt:lpstr>
      <vt:lpstr>Nunito ExtraBold</vt:lpstr>
      <vt:lpstr>Josefin Slab</vt:lpstr>
      <vt:lpstr>Arial</vt:lpstr>
      <vt:lpstr>AI Tech Agency XL by Slidesgo</vt:lpstr>
      <vt:lpstr>AI TECH  AGENCY</vt:lpstr>
      <vt:lpstr>CONTENTS OF THIS TEMPLATE</vt:lpstr>
      <vt:lpstr>ABOUT US</vt:lpstr>
      <vt:lpstr>ABOUT US</vt:lpstr>
      <vt:lpstr>01</vt:lpstr>
      <vt:lpstr>ABOUT US</vt:lpstr>
      <vt:lpstr>ABOUT US</vt:lpstr>
      <vt:lpstr>OUR EVOLUTION</vt:lpstr>
      <vt:lpstr>OUR EVOLUTION</vt:lpstr>
      <vt:lpstr>WHAT SETS US APART?</vt:lpstr>
      <vt:lpstr>MARS</vt:lpstr>
      <vt:lpstr>OUR SERVICES</vt:lpstr>
      <vt:lpstr>WHAT DO WE DO?</vt:lpstr>
      <vt:lpstr>WHAT DO WE DO? </vt:lpstr>
      <vt:lpstr>A PICTURE IS WORTH THOUSAND WORDS</vt:lpstr>
      <vt:lpstr>HOW DO WE DO IT?</vt:lpstr>
      <vt:lpstr>INFOGRAPHIC</vt:lpstr>
      <vt:lpstr>INFOGRAPHIC </vt:lpstr>
      <vt:lpstr>INFOGRAPHICS</vt:lpstr>
      <vt:lpstr>INFOGRAPHICS </vt:lpstr>
      <vt:lpstr>HOW DO WE DO IT? </vt:lpstr>
      <vt:lpstr>TIMELINE</vt:lpstr>
      <vt:lpstr>WHAT DO WE OFFER?</vt:lpstr>
      <vt:lpstr>WHAT DO WE OFFER? </vt:lpstr>
      <vt:lpstr>WHAT DO WE OFFER? </vt:lpstr>
      <vt:lpstr>THIS IS A TABLE</vt:lpstr>
      <vt:lpstr>TIMELINE</vt:lpstr>
      <vt:lpstr>OUR CLIENTS</vt:lpstr>
      <vt:lpstr>OUR CLIENTS</vt:lpstr>
      <vt:lpstr>OUR CLIENTS AROUND THE WORLD </vt:lpstr>
      <vt:lpstr>22M</vt:lpstr>
      <vt:lpstr>THIS IS A DIAGRAM</vt:lpstr>
      <vt:lpstr>OUR TARGET</vt:lpstr>
      <vt:lpstr>WHAT DO THEY SAY ABOUT US?</vt:lpstr>
      <vt:lpstr>WHAT DO THEY SAY ABOUT US? </vt:lpstr>
      <vt:lpstr>—SOMEONE FAMOUS</vt:lpstr>
      <vt:lpstr>CASE STUDIES</vt:lpstr>
      <vt:lpstr>CASE STUDIES </vt:lpstr>
      <vt:lpstr>CASE STUDIES </vt:lpstr>
      <vt:lpstr>AWESOME WORDS</vt:lpstr>
      <vt:lpstr>AWESOME WORDS</vt:lpstr>
      <vt:lpstr>A PICTURE ALWAYS REINFORCES THE CONCEPT</vt:lpstr>
      <vt:lpstr>A PICTURE IS  ALWAYS REINFORCES THE CONCEPT</vt:lpstr>
      <vt:lpstr>333,000,000+</vt:lpstr>
      <vt:lpstr>4,650,000</vt:lpstr>
      <vt:lpstr>COUNTRIES WHERE IT’S BEING IMPLEMENTED</vt:lpstr>
      <vt:lpstr>PLACES WHERE IT’S BEING IMPLEMENTED </vt:lpstr>
      <vt:lpstr>333,000.000</vt:lpstr>
      <vt:lpstr>OUR GROWTH</vt:lpstr>
      <vt:lpstr>OUR GROWTH </vt:lpstr>
      <vt:lpstr>OUR PROGRESS</vt:lpstr>
      <vt:lpstr>OUR PROGRESS </vt:lpstr>
      <vt:lpstr>HERE ARE SOME PERCENTAGES</vt:lpstr>
      <vt:lpstr>CALENDAR</vt:lpstr>
      <vt:lpstr>THE SLIDE TITLE GOES HERE!</vt:lpstr>
      <vt:lpstr>HELENA JAMES</vt:lpstr>
      <vt:lpstr>MEET THE TEAM</vt:lpstr>
      <vt:lpstr>SOFTWARE DESKTOP</vt:lpstr>
      <vt:lpstr>MOBILE WEB </vt:lpstr>
      <vt:lpstr>TABLET APP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TECH  AGENCY</dc:title>
  <cp:lastModifiedBy>я</cp:lastModifiedBy>
  <cp:revision>1</cp:revision>
  <dcterms:modified xsi:type="dcterms:W3CDTF">2026-02-17T13:51:29Z</dcterms:modified>
</cp:coreProperties>
</file>